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6328D2-CA96-46EC-8770-2103D6EE2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41E831-D841-4399-8B0E-917C4544F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9552F9-27F0-4998-A80A-2601B04A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BA39C4-1B97-40F9-B22F-D8B6D93A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BDCB9D-B0C2-4B9D-B2FB-F5BB1682D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920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0B4C2-FCB0-4D04-ABA2-7413802AE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EB2B17-94F4-447A-A872-57069E188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FDB58-89C5-4C48-B821-E1D2CBF9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C76BE-4B14-4614-9A43-69C1AAF0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642A9A-A6F2-41EE-8450-C9BBC849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77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E25F405-F65F-4845-A9FA-446201C06B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0EE4D0-4E56-4426-9F8F-DE045A88A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C04D1B-F560-48EC-AB2B-2219A14A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CACAFB-525C-4175-B488-4CBCF29D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04EB43-F4ED-4EC0-9746-A08AA4435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74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2E3D9-6FA8-4D85-89C9-DE33FC63C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FAF2C8-2437-4F09-BA25-9C018E13C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C5CE4A-DAF1-4523-96C6-FE33FFB7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B91D26-9600-438F-BD57-B23B12FA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5B03D2-6726-4BFB-9C51-1B31437BA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8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8FA14-6C1E-498D-A169-93D37DE7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2BFDA1-4360-4DEE-843A-44DB7882F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32CFCC-9DE9-47D6-9C70-A4A7972B9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3C52F3-264A-4FAE-9717-2C48EF7C4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96DBB0-68EC-47BD-9B43-988AA8A57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6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7BDBD-4622-4EDC-B113-601F74ED7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5723BD-7AFA-4C06-B672-4A09F3F3C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CAA689-4B44-4424-A93A-91B0FA85D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1360BC-6BA1-4EE1-A2E3-951A9F73A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FFEC4E-CC21-4824-BA77-A434EA4B3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2257E5-6818-44B0-8A49-0FB0BF0F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51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4A10F-2AE8-4414-BF65-CE1DB594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06BEBF-3015-47D0-A893-5798ED9D5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7C4925-36DE-4FE2-82BD-12628AAEC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A59BA2F-009F-4D91-BFD3-58664CFBE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CC5011-BF8C-43BD-BB3F-6823C0E54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3EA83E-BD3A-426D-83DE-802E44F7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93EA3D-D5A8-450F-8F09-11F4E5EF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C80BC0C-2B61-49D1-953B-DDEAB115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B950D-3E74-420E-95A7-678C0F8E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E0715B3-85E1-4931-92D8-C863EB3C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8986DC-3D27-489B-8D75-3825701FF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43028C-424C-46F3-BC3A-2657D12BB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40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7030B03-4BF3-4CF8-A0AA-56572525D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4C6311A-DEFD-4D4F-9C5B-C5467DAF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51EDD0-3F9F-4AE9-8190-314EBC9DC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19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B196F-A4BF-4CAF-8D94-F6279E627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585E9-EA1F-4E1D-A470-300C425AF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728B55-DF44-47C9-913E-1677B7370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B475B3-731A-4283-A055-8760A8C0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E8FBC0-35AE-4D52-8F16-EC7937B3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8FE91D-F536-422B-8CDF-2FDF34F48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78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4145C8-7153-4CCC-8A7F-C05A3D25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153FD6-D85C-4A4E-A5B2-203A04F0A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2EEAEC-EDC4-43EC-9775-A6A2E8F63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E78A93-FDCC-4CB5-A6D9-3D9702DA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3965C8-7CF7-4D13-9DE4-9D5214DA0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D582C6-A5AE-44B5-A414-4A4D97CD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54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F0AFD3-E6FA-445F-A3BF-5D8A6635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CF5E8A-B721-4884-B386-F200EBB13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AD4D54-1653-4649-82AA-56B007E27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2188CE-5918-4AED-A2CA-86942848C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46B3B9-D48B-42CD-89F3-567F8F7CB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06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3D8FD-DE01-4773-B65D-B38A02092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212236"/>
            <a:ext cx="3471333" cy="1247008"/>
          </a:xfr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ct val="130000"/>
              </a:lnSpc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Diese Maßnahme wird mitfinanziert durch Steuermittel auf der Grundlage des vom Sächsischen Landtag beschlossenen Haushaltes.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F2810F9-A6A7-44E2-8F1F-1A84CE2FF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228" y="1945994"/>
            <a:ext cx="2589305" cy="180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D58339C-A827-4977-B1D1-DC4E78FC8C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2" t="7913" r="10521" b="11739"/>
          <a:stretch/>
        </p:blipFill>
        <p:spPr>
          <a:xfrm>
            <a:off x="4745973" y="1927994"/>
            <a:ext cx="1216054" cy="18360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E36BB80-E708-43BD-8209-C9558350BC27}"/>
              </a:ext>
            </a:extLst>
          </p:cNvPr>
          <p:cNvSpPr txBox="1"/>
          <p:nvPr/>
        </p:nvSpPr>
        <p:spPr>
          <a:xfrm>
            <a:off x="1763961" y="1013571"/>
            <a:ext cx="780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Parts of this work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were financed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through public funds from the Federal Ministry of Education and Research and the State of Saxony.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285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Diese Maßnahme wird mitfinanziert durch Steuermittel auf der Grundlage des vom Sächsischen Landtag beschlossenen Haushaltes.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Lemser</dc:creator>
  <cp:lastModifiedBy>Theresa Lemser</cp:lastModifiedBy>
  <cp:revision>23</cp:revision>
  <dcterms:created xsi:type="dcterms:W3CDTF">2021-12-06T09:57:45Z</dcterms:created>
  <dcterms:modified xsi:type="dcterms:W3CDTF">2024-01-26T11:10:14Z</dcterms:modified>
</cp:coreProperties>
</file>