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F6328D2-CA96-46EC-8770-2103D6EE26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B641E831-D841-4399-8B0E-917C4544FD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19552F9-27F0-4998-A80A-2601B04A94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D3CD5-D6E5-41A8-9293-732C54AFBAD1}" type="datetimeFigureOut">
              <a:rPr lang="de-DE" smtClean="0"/>
              <a:t>26.01.2024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4BA39C4-1B97-40F9-B22F-D8B6D93A72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1BDCB9D-B0C2-4B9D-B2FB-F5BB1682D7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A21F2-AADE-4EF6-B7F7-D8F78473C27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99207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6D0B4C2-FCB0-4D04-ABA2-7413802AE9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FEB2B17-94F4-447A-A872-57069E188C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1DFDB58-89C5-4C48-B821-E1D2CBF964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D3CD5-D6E5-41A8-9293-732C54AFBAD1}" type="datetimeFigureOut">
              <a:rPr lang="de-DE" smtClean="0"/>
              <a:t>26.01.2024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59C76BE-4B14-4614-9A43-69C1AAF09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D642A9A-A6F2-41EE-8450-C9BBC849B0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A21F2-AADE-4EF6-B7F7-D8F78473C27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677714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9E25F405-F65F-4845-A9FA-446201C06B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90EE4D0-4E56-4426-9F8F-DE045A88AB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1C04D1B-F560-48EC-AB2B-2219A14AA1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D3CD5-D6E5-41A8-9293-732C54AFBAD1}" type="datetimeFigureOut">
              <a:rPr lang="de-DE" smtClean="0"/>
              <a:t>26.01.2024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4CACAFB-525C-4175-B488-4CBCF29D32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504EB43-F4ED-4EC0-9746-A08AA4435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A21F2-AADE-4EF6-B7F7-D8F78473C27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037461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32E3D9-6FA8-4D85-89C9-DE33FC63C8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EFAF2C8-2437-4F09-BA25-9C018E13C5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BC5CE4A-DAF1-4523-96C6-FE33FFB763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D3CD5-D6E5-41A8-9293-732C54AFBAD1}" type="datetimeFigureOut">
              <a:rPr lang="de-DE" smtClean="0"/>
              <a:t>26.01.2024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7B91D26-9600-438F-BD57-B23B12FA53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C5B03D2-6726-4BFB-9C51-1B31437BAD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A21F2-AADE-4EF6-B7F7-D8F78473C27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02832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08FA14-6C1E-498D-A169-93D37DE793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32BFDA1-4360-4DEE-843A-44DB7882F0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132CFCC-9DE9-47D6-9C70-A4A7972B9E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D3CD5-D6E5-41A8-9293-732C54AFBAD1}" type="datetimeFigureOut">
              <a:rPr lang="de-DE" smtClean="0"/>
              <a:t>26.01.2024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F3C52F3-264A-4FAE-9717-2C48EF7C45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696DBB0-68EC-47BD-9B43-988AA8A579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A21F2-AADE-4EF6-B7F7-D8F78473C27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64683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F7BDBD-4622-4EDC-B113-601F74ED7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15723BD-7AFA-4C06-B672-4A09F3F3C3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7CAA689-4B44-4424-A93A-91B0FA85D1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E1360BC-6BA1-4EE1-A2E3-951A9F73A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D3CD5-D6E5-41A8-9293-732C54AFBAD1}" type="datetimeFigureOut">
              <a:rPr lang="de-DE" smtClean="0"/>
              <a:t>26.01.2024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7FFEC4E-CC21-4824-BA77-A434EA4B3C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22257E5-6818-44B0-8A49-0FB0BF0F65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A21F2-AADE-4EF6-B7F7-D8F78473C27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48517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64A10F-2AE8-4414-BF65-CE1DB59445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106BEBF-3015-47D0-A893-5798ED9D51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37C4925-36DE-4FE2-82BD-12628AAECE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9A59BA2F-009F-4D91-BFD3-58664CFBE9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8ACC5011-BF8C-43BD-BB3F-6823C0E542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373EA83E-BD3A-426D-83DE-802E44F7F1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D3CD5-D6E5-41A8-9293-732C54AFBAD1}" type="datetimeFigureOut">
              <a:rPr lang="de-DE" smtClean="0"/>
              <a:t>26.01.2024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F293EA3D-D5A8-450F-8F09-11F4E5EFB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CC80BC0C-2B61-49D1-953B-DDEAB1154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A21F2-AADE-4EF6-B7F7-D8F78473C27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172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BEB950D-3E74-420E-95A7-678C0F8E4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5E0715B3-85E1-4931-92D8-C863EB3C9A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D3CD5-D6E5-41A8-9293-732C54AFBAD1}" type="datetimeFigureOut">
              <a:rPr lang="de-DE" smtClean="0"/>
              <a:t>26.01.2024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A8986DC-3D27-489B-8D75-3825701FF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B43028C-424C-46F3-BC3A-2657D12BB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A21F2-AADE-4EF6-B7F7-D8F78473C27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784096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07030B03-4BF3-4CF8-A0AA-56572525DA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D3CD5-D6E5-41A8-9293-732C54AFBAD1}" type="datetimeFigureOut">
              <a:rPr lang="de-DE" smtClean="0"/>
              <a:t>26.01.2024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44C6311A-DEFD-4D4F-9C5B-C5467DAF1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F51EDD0-3F9F-4AE9-8190-314EBC9DCF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A21F2-AADE-4EF6-B7F7-D8F78473C27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96195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17B196F-A4BF-4CAF-8D94-F6279E6279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74585E9-EA1F-4E1D-A470-300C425AFE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B728B55-DF44-47C9-913E-1677B73704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4B475B3-731A-4283-A055-8760A8C0B0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D3CD5-D6E5-41A8-9293-732C54AFBAD1}" type="datetimeFigureOut">
              <a:rPr lang="de-DE" smtClean="0"/>
              <a:t>26.01.2024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1E8FBC0-35AE-4D52-8F16-EC7937B33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28FE91D-F536-422B-8CDF-2FDF34F48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A21F2-AADE-4EF6-B7F7-D8F78473C27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0780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4145C8-7153-4CCC-8A7F-C05A3D25FA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73153FD6-D85C-4A4E-A5B2-203A04F0A8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42EEAEC-EDC4-43EC-9775-A6A2E8F63A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4E78A93-FDCC-4CB5-A6D9-3D9702DA8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D3CD5-D6E5-41A8-9293-732C54AFBAD1}" type="datetimeFigureOut">
              <a:rPr lang="de-DE" smtClean="0"/>
              <a:t>26.01.2024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83965C8-7CF7-4D13-9DE4-9D5214DA0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BD582C6-A5AE-44B5-A414-4A4D97CDC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A21F2-AADE-4EF6-B7F7-D8F78473C27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31541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10F0AFD3-E6FA-445F-A3BF-5D8A66351F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5CF5E8A-B721-4884-B386-F200EBB131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AAD4D54-1653-4649-82AA-56B007E271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6D3CD5-D6E5-41A8-9293-732C54AFBAD1}" type="datetimeFigureOut">
              <a:rPr lang="de-DE" smtClean="0"/>
              <a:t>26.01.2024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D2188CE-5918-4AED-A2CA-86942848C0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946B3B9-D48B-42CD-89F3-567F8F7CB3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3A21F2-AADE-4EF6-B7F7-D8F78473C27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74064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93D8FD-DE01-4773-B65D-B38A020921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0" y="2212236"/>
            <a:ext cx="3471333" cy="1247008"/>
          </a:xfrm>
        </p:spPr>
        <p:txBody>
          <a:bodyPr wrap="square" lIns="0" tIns="0" rIns="0" bIns="0" anchor="t" anchorCtr="0">
            <a:spAutoFit/>
          </a:bodyPr>
          <a:lstStyle/>
          <a:p>
            <a:pPr algn="l">
              <a:lnSpc>
                <a:spcPct val="130000"/>
              </a:lnSpc>
            </a:pP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Diese Maßnahme wird mitfinanziert durch Steuermittel auf der Grundlage des vom Sächsischen Landtag beschlossenen Haushaltes.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6F2810F9-A6A7-44E2-8F1F-1A84CE2FF8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9228" y="1945994"/>
            <a:ext cx="2589305" cy="1800000"/>
          </a:xfrm>
          <a:prstGeom prst="rect">
            <a:avLst/>
          </a:prstGeom>
        </p:spPr>
      </p:pic>
      <p:pic>
        <p:nvPicPr>
          <p:cNvPr id="15" name="Grafik 14">
            <a:extLst>
              <a:ext uri="{FF2B5EF4-FFF2-40B4-BE49-F238E27FC236}">
                <a16:creationId xmlns:a16="http://schemas.microsoft.com/office/drawing/2014/main" id="{FD58339C-A827-4977-B1D1-DC4E78FC8C5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52" t="7913" r="10521" b="11739"/>
          <a:stretch/>
        </p:blipFill>
        <p:spPr>
          <a:xfrm>
            <a:off x="4745973" y="1927994"/>
            <a:ext cx="1216054" cy="183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92851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</Words>
  <Application>Microsoft Office PowerPoint</Application>
  <PresentationFormat>Breitbild</PresentationFormat>
  <Paragraphs>1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Diese Maßnahme wird mitfinanziert durch Steuermittel auf der Grundlage des vom Sächsischen Landtag beschlossenen Haushaltes.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Theresa Lemser</dc:creator>
  <cp:lastModifiedBy>Theresa Lemser</cp:lastModifiedBy>
  <cp:revision>24</cp:revision>
  <dcterms:created xsi:type="dcterms:W3CDTF">2021-12-06T09:57:45Z</dcterms:created>
  <dcterms:modified xsi:type="dcterms:W3CDTF">2024-01-26T11:09:57Z</dcterms:modified>
</cp:coreProperties>
</file>