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1" r:id="rId2"/>
    <p:sldId id="265" r:id="rId3"/>
    <p:sldId id="263" r:id="rId4"/>
    <p:sldId id="264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AA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>
        <p:scale>
          <a:sx n="34" d="100"/>
          <a:sy n="34" d="100"/>
        </p:scale>
        <p:origin x="3154" y="198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13F4E-429A-4850-8411-D482F44E09D1}" type="datetimeFigureOut">
              <a:rPr lang="de-DE" smtClean="0"/>
              <a:t>25.10.2025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8A4F2-7AF2-4326-8386-BA70AC1CBD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4213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50795650-39F9-ACAC-4F68-B3B2081B4C53}"/>
              </a:ext>
            </a:extLst>
          </p:cNvPr>
          <p:cNvSpPr/>
          <p:nvPr userDrawn="1"/>
        </p:nvSpPr>
        <p:spPr>
          <a:xfrm rot="21300000">
            <a:off x="-66028" y="4707661"/>
            <a:ext cx="12393833" cy="2685139"/>
          </a:xfrm>
          <a:custGeom>
            <a:avLst/>
            <a:gdLst>
              <a:gd name="connsiteX0" fmla="*/ 0 w 12255157"/>
              <a:gd name="connsiteY0" fmla="*/ 0 h 1835063"/>
              <a:gd name="connsiteX1" fmla="*/ 12255157 w 12255157"/>
              <a:gd name="connsiteY1" fmla="*/ 0 h 1835063"/>
              <a:gd name="connsiteX2" fmla="*/ 12255157 w 12255157"/>
              <a:gd name="connsiteY2" fmla="*/ 1835063 h 1835063"/>
              <a:gd name="connsiteX3" fmla="*/ 0 w 12255157"/>
              <a:gd name="connsiteY3" fmla="*/ 1835063 h 1835063"/>
              <a:gd name="connsiteX4" fmla="*/ 0 w 12255157"/>
              <a:gd name="connsiteY4" fmla="*/ 0 h 1835063"/>
              <a:gd name="connsiteX0" fmla="*/ 0 w 12255157"/>
              <a:gd name="connsiteY0" fmla="*/ 0 h 2442261"/>
              <a:gd name="connsiteX1" fmla="*/ 12255157 w 12255157"/>
              <a:gd name="connsiteY1" fmla="*/ 0 h 2442261"/>
              <a:gd name="connsiteX2" fmla="*/ 12045652 w 12255157"/>
              <a:gd name="connsiteY2" fmla="*/ 2442261 h 2442261"/>
              <a:gd name="connsiteX3" fmla="*/ 0 w 12255157"/>
              <a:gd name="connsiteY3" fmla="*/ 1835063 h 2442261"/>
              <a:gd name="connsiteX4" fmla="*/ 0 w 12255157"/>
              <a:gd name="connsiteY4" fmla="*/ 0 h 2442261"/>
              <a:gd name="connsiteX0" fmla="*/ 125686 w 12380843"/>
              <a:gd name="connsiteY0" fmla="*/ 0 h 2442261"/>
              <a:gd name="connsiteX1" fmla="*/ 12380843 w 12380843"/>
              <a:gd name="connsiteY1" fmla="*/ 0 h 2442261"/>
              <a:gd name="connsiteX2" fmla="*/ 12171338 w 12380843"/>
              <a:gd name="connsiteY2" fmla="*/ 2442261 h 2442261"/>
              <a:gd name="connsiteX3" fmla="*/ 0 w 12380843"/>
              <a:gd name="connsiteY3" fmla="*/ 1391099 h 2442261"/>
              <a:gd name="connsiteX4" fmla="*/ 125686 w 12380843"/>
              <a:gd name="connsiteY4" fmla="*/ 0 h 2442261"/>
              <a:gd name="connsiteX0" fmla="*/ 23448 w 12278605"/>
              <a:gd name="connsiteY0" fmla="*/ 0 h 2442261"/>
              <a:gd name="connsiteX1" fmla="*/ 12278605 w 12278605"/>
              <a:gd name="connsiteY1" fmla="*/ 0 h 2442261"/>
              <a:gd name="connsiteX2" fmla="*/ 12069100 w 12278605"/>
              <a:gd name="connsiteY2" fmla="*/ 2442261 h 2442261"/>
              <a:gd name="connsiteX3" fmla="*/ 0 w 12278605"/>
              <a:gd name="connsiteY3" fmla="*/ 1186679 h 2442261"/>
              <a:gd name="connsiteX4" fmla="*/ 23448 w 12278605"/>
              <a:gd name="connsiteY4" fmla="*/ 0 h 2442261"/>
              <a:gd name="connsiteX0" fmla="*/ 157238 w 12412395"/>
              <a:gd name="connsiteY0" fmla="*/ 0 h 2442261"/>
              <a:gd name="connsiteX1" fmla="*/ 12412395 w 12412395"/>
              <a:gd name="connsiteY1" fmla="*/ 0 h 2442261"/>
              <a:gd name="connsiteX2" fmla="*/ 12202890 w 12412395"/>
              <a:gd name="connsiteY2" fmla="*/ 2442261 h 2442261"/>
              <a:gd name="connsiteX3" fmla="*/ 0 w 12412395"/>
              <a:gd name="connsiteY3" fmla="*/ 1372433 h 2442261"/>
              <a:gd name="connsiteX4" fmla="*/ 157238 w 12412395"/>
              <a:gd name="connsiteY4" fmla="*/ 0 h 2442261"/>
              <a:gd name="connsiteX0" fmla="*/ 157238 w 12412395"/>
              <a:gd name="connsiteY0" fmla="*/ 0 h 2047437"/>
              <a:gd name="connsiteX1" fmla="*/ 12412395 w 12412395"/>
              <a:gd name="connsiteY1" fmla="*/ 0 h 2047437"/>
              <a:gd name="connsiteX2" fmla="*/ 11884833 w 12412395"/>
              <a:gd name="connsiteY2" fmla="*/ 2047437 h 2047437"/>
              <a:gd name="connsiteX3" fmla="*/ 0 w 12412395"/>
              <a:gd name="connsiteY3" fmla="*/ 1372433 h 2047437"/>
              <a:gd name="connsiteX4" fmla="*/ 157238 w 12412395"/>
              <a:gd name="connsiteY4" fmla="*/ 0 h 2047437"/>
              <a:gd name="connsiteX0" fmla="*/ 157238 w 12393833"/>
              <a:gd name="connsiteY0" fmla="*/ 5464 h 2052901"/>
              <a:gd name="connsiteX1" fmla="*/ 12393833 w 12393833"/>
              <a:gd name="connsiteY1" fmla="*/ 0 h 2052901"/>
              <a:gd name="connsiteX2" fmla="*/ 11884833 w 12393833"/>
              <a:gd name="connsiteY2" fmla="*/ 2052901 h 2052901"/>
              <a:gd name="connsiteX3" fmla="*/ 0 w 12393833"/>
              <a:gd name="connsiteY3" fmla="*/ 1377897 h 2052901"/>
              <a:gd name="connsiteX4" fmla="*/ 157238 w 12393833"/>
              <a:gd name="connsiteY4" fmla="*/ 5464 h 2052901"/>
              <a:gd name="connsiteX0" fmla="*/ 157238 w 12393833"/>
              <a:gd name="connsiteY0" fmla="*/ 5464 h 2290402"/>
              <a:gd name="connsiteX1" fmla="*/ 12393833 w 12393833"/>
              <a:gd name="connsiteY1" fmla="*/ 0 h 2290402"/>
              <a:gd name="connsiteX2" fmla="*/ 12171219 w 12393833"/>
              <a:gd name="connsiteY2" fmla="*/ 2290402 h 2290402"/>
              <a:gd name="connsiteX3" fmla="*/ 0 w 12393833"/>
              <a:gd name="connsiteY3" fmla="*/ 1377897 h 2290402"/>
              <a:gd name="connsiteX4" fmla="*/ 157238 w 12393833"/>
              <a:gd name="connsiteY4" fmla="*/ 5464 h 2290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93833" h="2290402">
                <a:moveTo>
                  <a:pt x="157238" y="5464"/>
                </a:moveTo>
                <a:lnTo>
                  <a:pt x="12393833" y="0"/>
                </a:lnTo>
                <a:lnTo>
                  <a:pt x="12171219" y="2290402"/>
                </a:lnTo>
                <a:lnTo>
                  <a:pt x="0" y="1377897"/>
                </a:lnTo>
                <a:lnTo>
                  <a:pt x="157238" y="5464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 descr="Ein Bild, das Muster, Symmetrie, Design, Grafiken enthält.&#10;&#10;KI-generierte Inhalte können fehlerhaft sein.">
            <a:extLst>
              <a:ext uri="{FF2B5EF4-FFF2-40B4-BE49-F238E27FC236}">
                <a16:creationId xmlns:a16="http://schemas.microsoft.com/office/drawing/2014/main" id="{ACBD53CA-ACEF-4291-3ABE-88A5905C1D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892" y="308687"/>
            <a:ext cx="1239306" cy="123930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86A36C8-EE4B-3254-259F-2064AAE6EEB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466849"/>
            <a:ext cx="9144000" cy="1308101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69BBCCD-D8DB-DE16-ED77-BF1E00B1137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2854036"/>
            <a:ext cx="9144000" cy="201599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034CE0D-08B1-E362-1D25-35BBAE1D55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" r="363"/>
          <a:stretch/>
        </p:blipFill>
        <p:spPr>
          <a:xfrm>
            <a:off x="9229995" y="5154776"/>
            <a:ext cx="2160203" cy="139453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860DE459-3C3E-887B-062B-68A28ADD7B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7312" y="-508755"/>
            <a:ext cx="2868361" cy="2874190"/>
          </a:xfrm>
          <a:prstGeom prst="rect">
            <a:avLst/>
          </a:prstGeom>
        </p:spPr>
      </p:pic>
      <p:sp>
        <p:nvSpPr>
          <p:cNvPr id="16" name="Untertitel 2">
            <a:extLst>
              <a:ext uri="{FF2B5EF4-FFF2-40B4-BE49-F238E27FC236}">
                <a16:creationId xmlns:a16="http://schemas.microsoft.com/office/drawing/2014/main" id="{F8783831-6AFC-8894-0408-A2F23367B31C}"/>
              </a:ext>
            </a:extLst>
          </p:cNvPr>
          <p:cNvSpPr txBox="1">
            <a:spLocks/>
          </p:cNvSpPr>
          <p:nvPr userDrawn="1"/>
        </p:nvSpPr>
        <p:spPr>
          <a:xfrm>
            <a:off x="797312" y="5391151"/>
            <a:ext cx="3706452" cy="1394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5" name="Fußzeilenplatzhalter 24">
            <a:extLst>
              <a:ext uri="{FF2B5EF4-FFF2-40B4-BE49-F238E27FC236}">
                <a16:creationId xmlns:a16="http://schemas.microsoft.com/office/drawing/2014/main" id="{51A9FC87-5674-FE65-768B-A17D1FE2474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801801" y="5538011"/>
            <a:ext cx="7403926" cy="9679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de-DE" dirty="0"/>
              <a:t>Semester</a:t>
            </a:r>
            <a:br>
              <a:rPr lang="de-DE" dirty="0"/>
            </a:br>
            <a:r>
              <a:rPr lang="de-DE" dirty="0"/>
              <a:t>Titel der Lehrveranstaltung</a:t>
            </a:r>
            <a:br>
              <a:rPr lang="de-DE" dirty="0"/>
            </a:br>
            <a:r>
              <a:rPr lang="de-DE" dirty="0"/>
              <a:t>Dozent</a:t>
            </a:r>
            <a:br>
              <a:rPr lang="de-DE" dirty="0"/>
            </a:br>
            <a:r>
              <a:rPr lang="de-DE" dirty="0"/>
              <a:t>Student, Matrikel</a:t>
            </a:r>
            <a:br>
              <a:rPr lang="de-DE" dirty="0"/>
            </a:br>
            <a:r>
              <a:rPr lang="de-DE" dirty="0"/>
              <a:t>Emailadresse</a:t>
            </a:r>
          </a:p>
        </p:txBody>
      </p:sp>
    </p:spTree>
    <p:extLst>
      <p:ext uri="{BB962C8B-B14F-4D97-AF65-F5344CB8AC3E}">
        <p14:creationId xmlns:p14="http://schemas.microsoft.com/office/powerpoint/2010/main" val="481516533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anz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90C2D729-1931-27C7-CF32-A8F4D670E6BE}"/>
              </a:ext>
            </a:extLst>
          </p:cNvPr>
          <p:cNvSpPr/>
          <p:nvPr userDrawn="1"/>
        </p:nvSpPr>
        <p:spPr>
          <a:xfrm>
            <a:off x="0" y="4391629"/>
            <a:ext cx="12192000" cy="24663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258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838BFD-4A84-35C5-9F35-DDB90157CB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08447"/>
            <a:ext cx="10515600" cy="792508"/>
          </a:xfrm>
        </p:spPr>
        <p:txBody>
          <a:bodyPr>
            <a:normAutofit/>
          </a:bodyPr>
          <a:lstStyle>
            <a:lvl1pPr algn="l">
              <a:defRPr sz="3600" b="1"/>
            </a:lvl1pPr>
          </a:lstStyle>
          <a:p>
            <a:r>
              <a:rPr lang="de-DE" dirty="0"/>
              <a:t>Text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8F58683-8B53-99B7-F579-40BB7EE54D3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350818"/>
            <a:ext cx="10515600" cy="4139975"/>
          </a:xfrm>
        </p:spPr>
        <p:txBody>
          <a:bodyPr>
            <a:normAutofit/>
          </a:bodyPr>
          <a:lstStyle>
            <a:lvl1pPr marL="2286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2000"/>
            </a:lvl1pPr>
            <a:lvl2pPr marL="6858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400"/>
            </a:lvl4pPr>
            <a:lvl5pPr marL="20574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BCDE3A3-8CD8-39C7-5D11-78956A905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B3C61-B8D3-4E4A-8021-9D94E524000C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2535A839-1E12-1357-7A30-7CFEA2A7814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030636" y="6321953"/>
            <a:ext cx="714425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de-DE" dirty="0"/>
              <a:t>Titel der Lehrveranstaltung</a:t>
            </a:r>
          </a:p>
        </p:txBody>
      </p:sp>
    </p:spTree>
    <p:extLst>
      <p:ext uri="{BB962C8B-B14F-4D97-AF65-F5344CB8AC3E}">
        <p14:creationId xmlns:p14="http://schemas.microsoft.com/office/powerpoint/2010/main" val="3148844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 ro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838BFD-4A84-35C5-9F35-DDB90157CB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08447"/>
            <a:ext cx="10515600" cy="792508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Text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8F58683-8B53-99B7-F579-40BB7EE54D3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350818"/>
            <a:ext cx="10515600" cy="4139975"/>
          </a:xfrm>
        </p:spPr>
        <p:txBody>
          <a:bodyPr>
            <a:normAutofit/>
          </a:bodyPr>
          <a:lstStyle>
            <a:lvl1pPr marL="2286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</a:defRPr>
            </a:lvl1pPr>
            <a:lvl2pPr marL="6858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2pPr>
            <a:lvl3pPr marL="11430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</a:defRPr>
            </a:lvl3pPr>
            <a:lvl4pPr marL="16002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4pPr>
            <a:lvl5pPr marL="20574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BCDE3A3-8CD8-39C7-5D11-78956A905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B3C61-B8D3-4E4A-8021-9D94E524000C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2535A839-1E12-1357-7A30-7CFEA2A7814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030636" y="6321953"/>
            <a:ext cx="714425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de-DE" dirty="0"/>
              <a:t>Titel der Lehrveranstaltung</a:t>
            </a:r>
          </a:p>
        </p:txBody>
      </p:sp>
    </p:spTree>
    <p:extLst>
      <p:ext uri="{BB962C8B-B14F-4D97-AF65-F5344CB8AC3E}">
        <p14:creationId xmlns:p14="http://schemas.microsoft.com/office/powerpoint/2010/main" val="1196480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 mit Lok">
    <p:bg>
      <p:bgPr>
        <a:blipFill dpi="0" rotWithShape="1">
          <a:blip r:embed="rId2">
            <a:alphaModFix amt="31000"/>
            <a:duotone>
              <a:schemeClr val="accent2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t="-2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838BFD-4A84-35C5-9F35-DDB90157CB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08447"/>
            <a:ext cx="10515600" cy="792508"/>
          </a:xfrm>
        </p:spPr>
        <p:txBody>
          <a:bodyPr>
            <a:normAutofit/>
          </a:bodyPr>
          <a:lstStyle>
            <a:lvl1pPr algn="l">
              <a:defRPr sz="3600" b="1"/>
            </a:lvl1pPr>
          </a:lstStyle>
          <a:p>
            <a:r>
              <a:rPr lang="de-DE" dirty="0"/>
              <a:t>Text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8F58683-8B53-99B7-F579-40BB7EE54D3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350818"/>
            <a:ext cx="10515600" cy="4139975"/>
          </a:xfr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600"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BCDE3A3-8CD8-39C7-5D11-78956A905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B3C61-B8D3-4E4A-8021-9D94E524000C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2535A839-1E12-1357-7A30-7CFEA2A7814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030636" y="6321953"/>
            <a:ext cx="714425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de-DE" dirty="0"/>
              <a:t>Titel der Lehrveranstaltung</a:t>
            </a:r>
          </a:p>
        </p:txBody>
      </p:sp>
    </p:spTree>
    <p:extLst>
      <p:ext uri="{BB962C8B-B14F-4D97-AF65-F5344CB8AC3E}">
        <p14:creationId xmlns:p14="http://schemas.microsoft.com/office/powerpoint/2010/main" val="745409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EE986B-52B1-BEFC-0935-7BF0E56F44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46365"/>
            <a:ext cx="10515600" cy="1018462"/>
          </a:xfrm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Text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35A920-B7D0-CBE4-5ED7-F68F91F2E1C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489364"/>
            <a:ext cx="5181600" cy="4003809"/>
          </a:xfr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4EE88CD-7498-B70A-EBBE-2A8B99A90EB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489364"/>
            <a:ext cx="5181600" cy="4003809"/>
          </a:xfrm>
        </p:spPr>
        <p:txBody>
          <a:bodyPr>
            <a:normAutofit/>
          </a:bodyPr>
          <a:lstStyle>
            <a:lvl1pPr marL="2286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1pPr>
            <a:lvl2pPr marL="6858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2pPr>
            <a:lvl3pPr marL="11430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4pPr>
            <a:lvl5pPr marL="20574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98F4CB0-C08D-ED86-A562-CBCE60901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B3C61-B8D3-4E4A-8021-9D94E524000C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8BA9050F-9333-6824-C27C-5071B984A8A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de-DE" dirty="0"/>
              <a:t>Titel der Lehrveranstaltung</a:t>
            </a:r>
          </a:p>
        </p:txBody>
      </p:sp>
    </p:spTree>
    <p:extLst>
      <p:ext uri="{BB962C8B-B14F-4D97-AF65-F5344CB8AC3E}">
        <p14:creationId xmlns:p14="http://schemas.microsoft.com/office/powerpoint/2010/main" val="2912167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anc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746ACBEA-73FE-077A-D3A9-6F1B25DDC1BA}"/>
              </a:ext>
            </a:extLst>
          </p:cNvPr>
          <p:cNvSpPr/>
          <p:nvPr userDrawn="1"/>
        </p:nvSpPr>
        <p:spPr>
          <a:xfrm rot="21300000">
            <a:off x="-273522" y="-123370"/>
            <a:ext cx="3695116" cy="5964555"/>
          </a:xfrm>
          <a:custGeom>
            <a:avLst/>
            <a:gdLst>
              <a:gd name="connsiteX0" fmla="*/ 0 w 4076867"/>
              <a:gd name="connsiteY0" fmla="*/ 0 h 6150634"/>
              <a:gd name="connsiteX1" fmla="*/ 4076867 w 4076867"/>
              <a:gd name="connsiteY1" fmla="*/ 0 h 6150634"/>
              <a:gd name="connsiteX2" fmla="*/ 4076867 w 4076867"/>
              <a:gd name="connsiteY2" fmla="*/ 6150634 h 6150634"/>
              <a:gd name="connsiteX3" fmla="*/ 0 w 4076867"/>
              <a:gd name="connsiteY3" fmla="*/ 6150634 h 6150634"/>
              <a:gd name="connsiteX4" fmla="*/ 0 w 4076867"/>
              <a:gd name="connsiteY4" fmla="*/ 0 h 6150634"/>
              <a:gd name="connsiteX0" fmla="*/ 627436 w 4076867"/>
              <a:gd name="connsiteY0" fmla="*/ 0 h 6294905"/>
              <a:gd name="connsiteX1" fmla="*/ 4076867 w 4076867"/>
              <a:gd name="connsiteY1" fmla="*/ 144271 h 6294905"/>
              <a:gd name="connsiteX2" fmla="*/ 4076867 w 4076867"/>
              <a:gd name="connsiteY2" fmla="*/ 6294905 h 6294905"/>
              <a:gd name="connsiteX3" fmla="*/ 0 w 4076867"/>
              <a:gd name="connsiteY3" fmla="*/ 6294905 h 6294905"/>
              <a:gd name="connsiteX4" fmla="*/ 627436 w 4076867"/>
              <a:gd name="connsiteY4" fmla="*/ 0 h 6294905"/>
              <a:gd name="connsiteX0" fmla="*/ 627436 w 4076867"/>
              <a:gd name="connsiteY0" fmla="*/ 0 h 6294905"/>
              <a:gd name="connsiteX1" fmla="*/ 4055491 w 4076867"/>
              <a:gd name="connsiteY1" fmla="*/ 289610 h 6294905"/>
              <a:gd name="connsiteX2" fmla="*/ 4076867 w 4076867"/>
              <a:gd name="connsiteY2" fmla="*/ 6294905 h 6294905"/>
              <a:gd name="connsiteX3" fmla="*/ 0 w 4076867"/>
              <a:gd name="connsiteY3" fmla="*/ 6294905 h 6294905"/>
              <a:gd name="connsiteX4" fmla="*/ 627436 w 4076867"/>
              <a:gd name="connsiteY4" fmla="*/ 0 h 6294905"/>
              <a:gd name="connsiteX0" fmla="*/ 529437 w 3978868"/>
              <a:gd name="connsiteY0" fmla="*/ 0 h 6294905"/>
              <a:gd name="connsiteX1" fmla="*/ 3957492 w 3978868"/>
              <a:gd name="connsiteY1" fmla="*/ 289610 h 6294905"/>
              <a:gd name="connsiteX2" fmla="*/ 3978868 w 3978868"/>
              <a:gd name="connsiteY2" fmla="*/ 6294905 h 6294905"/>
              <a:gd name="connsiteX3" fmla="*/ 0 w 3978868"/>
              <a:gd name="connsiteY3" fmla="*/ 6292667 h 6294905"/>
              <a:gd name="connsiteX4" fmla="*/ 529437 w 3978868"/>
              <a:gd name="connsiteY4" fmla="*/ 0 h 6294905"/>
              <a:gd name="connsiteX0" fmla="*/ 529437 w 3986371"/>
              <a:gd name="connsiteY0" fmla="*/ 0 h 6292667"/>
              <a:gd name="connsiteX1" fmla="*/ 3957492 w 3986371"/>
              <a:gd name="connsiteY1" fmla="*/ 289610 h 6292667"/>
              <a:gd name="connsiteX2" fmla="*/ 3986371 w 3986371"/>
              <a:gd name="connsiteY2" fmla="*/ 6292010 h 6292667"/>
              <a:gd name="connsiteX3" fmla="*/ 0 w 3986371"/>
              <a:gd name="connsiteY3" fmla="*/ 6292667 h 6292667"/>
              <a:gd name="connsiteX4" fmla="*/ 529437 w 3986371"/>
              <a:gd name="connsiteY4" fmla="*/ 0 h 6292667"/>
              <a:gd name="connsiteX0" fmla="*/ 518627 w 3975561"/>
              <a:gd name="connsiteY0" fmla="*/ 0 h 6293591"/>
              <a:gd name="connsiteX1" fmla="*/ 3946682 w 3975561"/>
              <a:gd name="connsiteY1" fmla="*/ 289610 h 6293591"/>
              <a:gd name="connsiteX2" fmla="*/ 3975561 w 3975561"/>
              <a:gd name="connsiteY2" fmla="*/ 6292010 h 6293591"/>
              <a:gd name="connsiteX3" fmla="*/ 0 w 3975561"/>
              <a:gd name="connsiteY3" fmla="*/ 6293591 h 6293591"/>
              <a:gd name="connsiteX4" fmla="*/ 518627 w 3975561"/>
              <a:gd name="connsiteY4" fmla="*/ 0 h 6293591"/>
              <a:gd name="connsiteX0" fmla="*/ 901825 w 3975561"/>
              <a:gd name="connsiteY0" fmla="*/ 12648 h 6003981"/>
              <a:gd name="connsiteX1" fmla="*/ 3946682 w 3975561"/>
              <a:gd name="connsiteY1" fmla="*/ 0 h 6003981"/>
              <a:gd name="connsiteX2" fmla="*/ 3975561 w 3975561"/>
              <a:gd name="connsiteY2" fmla="*/ 6002400 h 6003981"/>
              <a:gd name="connsiteX3" fmla="*/ 0 w 3975561"/>
              <a:gd name="connsiteY3" fmla="*/ 6003981 h 6003981"/>
              <a:gd name="connsiteX4" fmla="*/ 901825 w 3975561"/>
              <a:gd name="connsiteY4" fmla="*/ 12648 h 6003981"/>
              <a:gd name="connsiteX0" fmla="*/ 901825 w 3975561"/>
              <a:gd name="connsiteY0" fmla="*/ 0 h 5991333"/>
              <a:gd name="connsiteX1" fmla="*/ 3941187 w 3975561"/>
              <a:gd name="connsiteY1" fmla="*/ 8159 h 5991333"/>
              <a:gd name="connsiteX2" fmla="*/ 3975561 w 3975561"/>
              <a:gd name="connsiteY2" fmla="*/ 5989752 h 5991333"/>
              <a:gd name="connsiteX3" fmla="*/ 0 w 3975561"/>
              <a:gd name="connsiteY3" fmla="*/ 5991333 h 5991333"/>
              <a:gd name="connsiteX4" fmla="*/ 901825 w 3975561"/>
              <a:gd name="connsiteY4" fmla="*/ 0 h 5991333"/>
              <a:gd name="connsiteX0" fmla="*/ 570783 w 3975561"/>
              <a:gd name="connsiteY0" fmla="*/ 0 h 6267855"/>
              <a:gd name="connsiteX1" fmla="*/ 3941187 w 3975561"/>
              <a:gd name="connsiteY1" fmla="*/ 284681 h 6267855"/>
              <a:gd name="connsiteX2" fmla="*/ 3975561 w 3975561"/>
              <a:gd name="connsiteY2" fmla="*/ 6266274 h 6267855"/>
              <a:gd name="connsiteX3" fmla="*/ 0 w 3975561"/>
              <a:gd name="connsiteY3" fmla="*/ 6267855 h 6267855"/>
              <a:gd name="connsiteX4" fmla="*/ 570783 w 3975561"/>
              <a:gd name="connsiteY4" fmla="*/ 0 h 6267855"/>
              <a:gd name="connsiteX0" fmla="*/ 570783 w 3975561"/>
              <a:gd name="connsiteY0" fmla="*/ 0 h 6267855"/>
              <a:gd name="connsiteX1" fmla="*/ 3940872 w 3975561"/>
              <a:gd name="connsiteY1" fmla="*/ 288200 h 6267855"/>
              <a:gd name="connsiteX2" fmla="*/ 3975561 w 3975561"/>
              <a:gd name="connsiteY2" fmla="*/ 6266274 h 6267855"/>
              <a:gd name="connsiteX3" fmla="*/ 0 w 3975561"/>
              <a:gd name="connsiteY3" fmla="*/ 6267855 h 6267855"/>
              <a:gd name="connsiteX4" fmla="*/ 570783 w 3975561"/>
              <a:gd name="connsiteY4" fmla="*/ 0 h 6267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75561" h="6267855">
                <a:moveTo>
                  <a:pt x="570783" y="0"/>
                </a:moveTo>
                <a:lnTo>
                  <a:pt x="3940872" y="288200"/>
                </a:lnTo>
                <a:cubicBezTo>
                  <a:pt x="3947997" y="2289965"/>
                  <a:pt x="3968436" y="4264509"/>
                  <a:pt x="3975561" y="6266274"/>
                </a:cubicBezTo>
                <a:lnTo>
                  <a:pt x="0" y="6267855"/>
                </a:lnTo>
                <a:lnTo>
                  <a:pt x="570783" y="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5B44C8-F211-D76D-0CF8-C4A629A06FB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30128" y="426721"/>
            <a:ext cx="7525260" cy="4962144"/>
          </a:xfr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CF8C6B4-696F-AEF2-3003-77B4023A9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B3C61-B8D3-4E4A-8021-9D94E524000C}" type="slidenum">
              <a:rPr lang="de-DE" smtClean="0"/>
              <a:t>‹Nr.›</a:t>
            </a:fld>
            <a:endParaRPr lang="de-DE"/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0E5B4300-79C2-E759-3EBF-8037A563D48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68808" y="426721"/>
            <a:ext cx="2581656" cy="4962144"/>
          </a:xfr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16" name="Fußzeilenplatzhalter 15">
            <a:extLst>
              <a:ext uri="{FF2B5EF4-FFF2-40B4-BE49-F238E27FC236}">
                <a16:creationId xmlns:a16="http://schemas.microsoft.com/office/drawing/2014/main" id="{B291B3C4-D9E2-DDFB-A2AE-F1DEACF3429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Lehrveranstaltung</a:t>
            </a:r>
          </a:p>
        </p:txBody>
      </p:sp>
    </p:spTree>
    <p:extLst>
      <p:ext uri="{BB962C8B-B14F-4D97-AF65-F5344CB8AC3E}">
        <p14:creationId xmlns:p14="http://schemas.microsoft.com/office/powerpoint/2010/main" val="4217899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D4D27CD-3E6B-19B7-B27E-F59DCCFAD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B3C61-B8D3-4E4A-8021-9D94E524000C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2F12F9D1-7A74-AB1B-31F0-A9A435EACDD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Lehrveranstaltung</a:t>
            </a:r>
          </a:p>
        </p:txBody>
      </p:sp>
    </p:spTree>
    <p:extLst>
      <p:ext uri="{BB962C8B-B14F-4D97-AF65-F5344CB8AC3E}">
        <p14:creationId xmlns:p14="http://schemas.microsoft.com/office/powerpoint/2010/main" val="2435572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 ro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D4D27CD-3E6B-19B7-B27E-F59DCCFAD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B3C61-B8D3-4E4A-8021-9D94E524000C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2F12F9D1-7A74-AB1B-31F0-A9A435EACDD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Lehrveranstaltung</a:t>
            </a:r>
          </a:p>
        </p:txBody>
      </p:sp>
    </p:spTree>
    <p:extLst>
      <p:ext uri="{BB962C8B-B14F-4D97-AF65-F5344CB8AC3E}">
        <p14:creationId xmlns:p14="http://schemas.microsoft.com/office/powerpoint/2010/main" val="2845391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lussdiagramm: Manuelle Eingabe 14">
            <a:extLst>
              <a:ext uri="{FF2B5EF4-FFF2-40B4-BE49-F238E27FC236}">
                <a16:creationId xmlns:a16="http://schemas.microsoft.com/office/drawing/2014/main" id="{2E2FE921-B5F4-51EF-8A29-8E1676FB5EF8}"/>
              </a:ext>
            </a:extLst>
          </p:cNvPr>
          <p:cNvSpPr/>
          <p:nvPr userDrawn="1"/>
        </p:nvSpPr>
        <p:spPr>
          <a:xfrm>
            <a:off x="-24384" y="-18517"/>
            <a:ext cx="12216384" cy="6876518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20"/>
              <a:gd name="connsiteY0" fmla="*/ 0 h 10027"/>
              <a:gd name="connsiteX1" fmla="*/ 10020 w 10020"/>
              <a:gd name="connsiteY1" fmla="*/ 27 h 10027"/>
              <a:gd name="connsiteX2" fmla="*/ 10020 w 10020"/>
              <a:gd name="connsiteY2" fmla="*/ 10027 h 10027"/>
              <a:gd name="connsiteX3" fmla="*/ 20 w 10020"/>
              <a:gd name="connsiteY3" fmla="*/ 10027 h 10027"/>
              <a:gd name="connsiteX4" fmla="*/ 0 w 10020"/>
              <a:gd name="connsiteY4" fmla="*/ 0 h 10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0" h="10027">
                <a:moveTo>
                  <a:pt x="0" y="0"/>
                </a:moveTo>
                <a:lnTo>
                  <a:pt x="10020" y="27"/>
                </a:lnTo>
                <a:lnTo>
                  <a:pt x="10020" y="10027"/>
                </a:lnTo>
                <a:lnTo>
                  <a:pt x="20" y="10027"/>
                </a:lnTo>
                <a:cubicBezTo>
                  <a:pt x="13" y="6685"/>
                  <a:pt x="7" y="3342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86A36C8-EE4B-3254-259F-2064AAE6EEB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253692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Danksagung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69BBCCD-D8DB-DE16-ED77-BF1E00B1137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2566851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Fragen? Anregung zur Diskussion?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034CE0D-08B1-E362-1D25-35BBAE1D55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73" r="-1073"/>
          <a:stretch/>
        </p:blipFill>
        <p:spPr>
          <a:xfrm>
            <a:off x="8252515" y="4785518"/>
            <a:ext cx="2415485" cy="1509578"/>
          </a:xfrm>
          <a:prstGeom prst="rect">
            <a:avLst/>
          </a:prstGeom>
        </p:spPr>
      </p:pic>
      <p:pic>
        <p:nvPicPr>
          <p:cNvPr id="10" name="Grafik 9" descr="Ein Bild, das Muster, Symmetrie, Design, Grafiken enthält.&#10;&#10;KI-generierte Inhalte können fehlerhaft sein.">
            <a:extLst>
              <a:ext uri="{FF2B5EF4-FFF2-40B4-BE49-F238E27FC236}">
                <a16:creationId xmlns:a16="http://schemas.microsoft.com/office/drawing/2014/main" id="{ACBD53CA-ACEF-4291-3ABE-88A5905C1D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809995"/>
            <a:ext cx="1491216" cy="149121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117A7A6-0EC0-0DD0-0471-77C2AE09FD3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69513" y="5009909"/>
            <a:ext cx="3328704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483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080E4E73-E123-0ACD-C74A-423AB0334C5F}"/>
              </a:ext>
            </a:extLst>
          </p:cNvPr>
          <p:cNvSpPr/>
          <p:nvPr userDrawn="1"/>
        </p:nvSpPr>
        <p:spPr>
          <a:xfrm rot="21300000">
            <a:off x="-15808" y="5473117"/>
            <a:ext cx="12321263" cy="1915236"/>
          </a:xfrm>
          <a:custGeom>
            <a:avLst/>
            <a:gdLst>
              <a:gd name="connsiteX0" fmla="*/ 0 w 12270718"/>
              <a:gd name="connsiteY0" fmla="*/ 0 h 1000664"/>
              <a:gd name="connsiteX1" fmla="*/ 12270718 w 12270718"/>
              <a:gd name="connsiteY1" fmla="*/ 0 h 1000664"/>
              <a:gd name="connsiteX2" fmla="*/ 12270718 w 12270718"/>
              <a:gd name="connsiteY2" fmla="*/ 1000664 h 1000664"/>
              <a:gd name="connsiteX3" fmla="*/ 0 w 12270718"/>
              <a:gd name="connsiteY3" fmla="*/ 1000664 h 1000664"/>
              <a:gd name="connsiteX4" fmla="*/ 0 w 12270718"/>
              <a:gd name="connsiteY4" fmla="*/ 0 h 1000664"/>
              <a:gd name="connsiteX0" fmla="*/ 0 w 12270718"/>
              <a:gd name="connsiteY0" fmla="*/ 0 h 1737780"/>
              <a:gd name="connsiteX1" fmla="*/ 12270718 w 12270718"/>
              <a:gd name="connsiteY1" fmla="*/ 0 h 1737780"/>
              <a:gd name="connsiteX2" fmla="*/ 12084998 w 12270718"/>
              <a:gd name="connsiteY2" fmla="*/ 1737780 h 1737780"/>
              <a:gd name="connsiteX3" fmla="*/ 0 w 12270718"/>
              <a:gd name="connsiteY3" fmla="*/ 1000664 h 1737780"/>
              <a:gd name="connsiteX4" fmla="*/ 0 w 12270718"/>
              <a:gd name="connsiteY4" fmla="*/ 0 h 1737780"/>
              <a:gd name="connsiteX0" fmla="*/ 51028 w 12321746"/>
              <a:gd name="connsiteY0" fmla="*/ 0 h 1737780"/>
              <a:gd name="connsiteX1" fmla="*/ 12321746 w 12321746"/>
              <a:gd name="connsiteY1" fmla="*/ 0 h 1737780"/>
              <a:gd name="connsiteX2" fmla="*/ 12136026 w 12321746"/>
              <a:gd name="connsiteY2" fmla="*/ 1737780 h 1737780"/>
              <a:gd name="connsiteX3" fmla="*/ 0 w 12321746"/>
              <a:gd name="connsiteY3" fmla="*/ 693122 h 1737780"/>
              <a:gd name="connsiteX4" fmla="*/ 51028 w 12321746"/>
              <a:gd name="connsiteY4" fmla="*/ 0 h 1737780"/>
              <a:gd name="connsiteX0" fmla="*/ 0 w 12270718"/>
              <a:gd name="connsiteY0" fmla="*/ 0 h 1737780"/>
              <a:gd name="connsiteX1" fmla="*/ 12270718 w 12270718"/>
              <a:gd name="connsiteY1" fmla="*/ 0 h 1737780"/>
              <a:gd name="connsiteX2" fmla="*/ 12084998 w 12270718"/>
              <a:gd name="connsiteY2" fmla="*/ 1737780 h 1737780"/>
              <a:gd name="connsiteX3" fmla="*/ 52200 w 12270718"/>
              <a:gd name="connsiteY3" fmla="*/ 545280 h 1737780"/>
              <a:gd name="connsiteX4" fmla="*/ 0 w 12270718"/>
              <a:gd name="connsiteY4" fmla="*/ 0 h 1737780"/>
              <a:gd name="connsiteX0" fmla="*/ 0 w 12270718"/>
              <a:gd name="connsiteY0" fmla="*/ 0 h 1077261"/>
              <a:gd name="connsiteX1" fmla="*/ 12270718 w 12270718"/>
              <a:gd name="connsiteY1" fmla="*/ 0 h 1077261"/>
              <a:gd name="connsiteX2" fmla="*/ 11778306 w 12270718"/>
              <a:gd name="connsiteY2" fmla="*/ 1077261 h 1077261"/>
              <a:gd name="connsiteX3" fmla="*/ 52200 w 12270718"/>
              <a:gd name="connsiteY3" fmla="*/ 545280 h 1077261"/>
              <a:gd name="connsiteX4" fmla="*/ 0 w 12270718"/>
              <a:gd name="connsiteY4" fmla="*/ 0 h 1077261"/>
              <a:gd name="connsiteX0" fmla="*/ 0 w 12270718"/>
              <a:gd name="connsiteY0" fmla="*/ 0 h 1487170"/>
              <a:gd name="connsiteX1" fmla="*/ 12270718 w 12270718"/>
              <a:gd name="connsiteY1" fmla="*/ 0 h 1487170"/>
              <a:gd name="connsiteX2" fmla="*/ 12084943 w 12270718"/>
              <a:gd name="connsiteY2" fmla="*/ 1487170 h 1487170"/>
              <a:gd name="connsiteX3" fmla="*/ 52200 w 12270718"/>
              <a:gd name="connsiteY3" fmla="*/ 545280 h 1487170"/>
              <a:gd name="connsiteX4" fmla="*/ 0 w 12270718"/>
              <a:gd name="connsiteY4" fmla="*/ 0 h 1487170"/>
              <a:gd name="connsiteX0" fmla="*/ 0 w 12260001"/>
              <a:gd name="connsiteY0" fmla="*/ 728 h 1487898"/>
              <a:gd name="connsiteX1" fmla="*/ 12260001 w 12260001"/>
              <a:gd name="connsiteY1" fmla="*/ 0 h 1487898"/>
              <a:gd name="connsiteX2" fmla="*/ 12084943 w 12260001"/>
              <a:gd name="connsiteY2" fmla="*/ 1487898 h 1487898"/>
              <a:gd name="connsiteX3" fmla="*/ 52200 w 12260001"/>
              <a:gd name="connsiteY3" fmla="*/ 546008 h 1487898"/>
              <a:gd name="connsiteX4" fmla="*/ 0 w 12260001"/>
              <a:gd name="connsiteY4" fmla="*/ 728 h 1487898"/>
              <a:gd name="connsiteX0" fmla="*/ 61262 w 12321263"/>
              <a:gd name="connsiteY0" fmla="*/ 728 h 1487898"/>
              <a:gd name="connsiteX1" fmla="*/ 12321263 w 12321263"/>
              <a:gd name="connsiteY1" fmla="*/ 0 h 1487898"/>
              <a:gd name="connsiteX2" fmla="*/ 12146205 w 12321263"/>
              <a:gd name="connsiteY2" fmla="*/ 1487898 h 1487898"/>
              <a:gd name="connsiteX3" fmla="*/ 0 w 12321263"/>
              <a:gd name="connsiteY3" fmla="*/ 658642 h 1487898"/>
              <a:gd name="connsiteX4" fmla="*/ 61262 w 12321263"/>
              <a:gd name="connsiteY4" fmla="*/ 728 h 1487898"/>
              <a:gd name="connsiteX0" fmla="*/ 72291 w 12321263"/>
              <a:gd name="connsiteY0" fmla="*/ 0 h 1489219"/>
              <a:gd name="connsiteX1" fmla="*/ 12321263 w 12321263"/>
              <a:gd name="connsiteY1" fmla="*/ 1321 h 1489219"/>
              <a:gd name="connsiteX2" fmla="*/ 12146205 w 12321263"/>
              <a:gd name="connsiteY2" fmla="*/ 1489219 h 1489219"/>
              <a:gd name="connsiteX3" fmla="*/ 0 w 12321263"/>
              <a:gd name="connsiteY3" fmla="*/ 659963 h 1489219"/>
              <a:gd name="connsiteX4" fmla="*/ 72291 w 12321263"/>
              <a:gd name="connsiteY4" fmla="*/ 0 h 1489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21263" h="1489219">
                <a:moveTo>
                  <a:pt x="72291" y="0"/>
                </a:moveTo>
                <a:lnTo>
                  <a:pt x="12321263" y="1321"/>
                </a:lnTo>
                <a:lnTo>
                  <a:pt x="12146205" y="1489219"/>
                </a:lnTo>
                <a:lnTo>
                  <a:pt x="0" y="659963"/>
                </a:lnTo>
                <a:lnTo>
                  <a:pt x="72291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3533610-1EBB-8D75-5048-909EE0233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72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 und Untertitel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7D79DA3-4647-F494-AD93-EC0D69086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68" y="2859022"/>
            <a:ext cx="4892458" cy="2082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D23F1C-B783-676F-9730-1703C6DF6B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1824" y="6324097"/>
            <a:ext cx="7210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de-DE" dirty="0"/>
              <a:t>Titel der Lehrveranstaltung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B4868B3-85FC-0C48-9F6C-CAD32ED94F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8031" y="6321953"/>
            <a:ext cx="5021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85B3C61-B8D3-4E4A-8021-9D94E524000C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26BDD1D3-580F-A4D3-9660-B8A3AACB07D5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" r="334"/>
          <a:stretch/>
        </p:blipFill>
        <p:spPr>
          <a:xfrm>
            <a:off x="10329912" y="5889171"/>
            <a:ext cx="1023888" cy="797907"/>
          </a:xfrm>
          <a:prstGeom prst="rect">
            <a:avLst/>
          </a:prstGeom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A75F99D2-89B0-E8A7-4D61-095C90F9E1C5}"/>
              </a:ext>
            </a:extLst>
          </p:cNvPr>
          <p:cNvCxnSpPr>
            <a:cxnSpLocks/>
          </p:cNvCxnSpPr>
          <p:nvPr userDrawn="1"/>
        </p:nvCxnSpPr>
        <p:spPr>
          <a:xfrm>
            <a:off x="838200" y="6151033"/>
            <a:ext cx="0" cy="70696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3299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0" r:id="rId4"/>
    <p:sldLayoutId id="2147483652" r:id="rId5"/>
    <p:sldLayoutId id="2147483656" r:id="rId6"/>
    <p:sldLayoutId id="2147483655" r:id="rId7"/>
    <p:sldLayoutId id="2147483661" r:id="rId8"/>
    <p:sldLayoutId id="2147483658" r:id="rId9"/>
    <p:sldLayoutId id="2147483659" r:id="rId10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AF8BE-B676-8C33-22AB-811EA4BEE3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4AD8016-0D8F-5C3D-0E67-BB86867FA6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77E1F9E-9CD5-F8FC-E83B-5C19FF8493C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dirty="0"/>
              <a:t>Semester</a:t>
            </a:r>
            <a:br>
              <a:rPr lang="de-DE" dirty="0"/>
            </a:br>
            <a:r>
              <a:rPr lang="de-DE" dirty="0"/>
              <a:t>Titel der Lehrveranstaltung</a:t>
            </a:r>
            <a:br>
              <a:rPr lang="de-DE" dirty="0"/>
            </a:br>
            <a:r>
              <a:rPr lang="de-DE" dirty="0"/>
              <a:t>Dozent</a:t>
            </a:r>
            <a:br>
              <a:rPr lang="de-DE" dirty="0"/>
            </a:br>
            <a:r>
              <a:rPr lang="de-DE" dirty="0"/>
              <a:t>Student, Matrikel</a:t>
            </a:r>
            <a:br>
              <a:rPr lang="de-DE" dirty="0"/>
            </a:br>
            <a:r>
              <a:rPr lang="de-DE" dirty="0"/>
              <a:t>Emailadresse</a:t>
            </a:r>
          </a:p>
        </p:txBody>
      </p:sp>
    </p:spTree>
    <p:extLst>
      <p:ext uri="{BB962C8B-B14F-4D97-AF65-F5344CB8AC3E}">
        <p14:creationId xmlns:p14="http://schemas.microsoft.com/office/powerpoint/2010/main" val="4186229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E07910-F0BB-0D98-B2CA-4E84E9A75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0512053-E44E-B3F5-4972-57545A2C7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B49A08B-8B49-E1CC-0824-922A1F604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B3C61-B8D3-4E4A-8021-9D94E524000C}" type="slidenum">
              <a:rPr lang="de-DE" smtClean="0"/>
              <a:t>2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6B0565-60DB-1CE1-5FC9-94D9DCFB65D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de-DE"/>
              <a:t>Titel der Lehrveranstaltung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9247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CEADD9-C391-B552-EEB2-06994D117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E97C38-F9C5-7C36-34CA-D1D476BE875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7ACEA75-87C2-3807-4CFF-D47A03743FB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D6F5C6C-F8DA-F5EA-6C13-C4EEDC53D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B3C61-B8D3-4E4A-8021-9D94E524000C}" type="slidenum">
              <a:rPr lang="de-DE" smtClean="0"/>
              <a:t>3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3F7B2E-8250-C075-51E7-96AA1B93B27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de-DE"/>
              <a:t>Titel der Lehrveranstaltung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3095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D1275B-13CF-1E06-E3D1-D55329BA63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15A7E72-38DB-60C7-2C8B-1F6B98D935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5322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enutzerdefiniert 2">
      <a:dk1>
        <a:srgbClr val="00497F"/>
      </a:dk1>
      <a:lt1>
        <a:sysClr val="window" lastClr="FFFFFF"/>
      </a:lt1>
      <a:dk2>
        <a:srgbClr val="0069B4"/>
      </a:dk2>
      <a:lt2>
        <a:srgbClr val="E8E8E8"/>
      </a:lt2>
      <a:accent1>
        <a:srgbClr val="0069B4"/>
      </a:accent1>
      <a:accent2>
        <a:srgbClr val="B71E3F"/>
      </a:accent2>
      <a:accent3>
        <a:srgbClr val="15882E"/>
      </a:accent3>
      <a:accent4>
        <a:srgbClr val="BEE2E9"/>
      </a:accent4>
      <a:accent5>
        <a:srgbClr val="E5AA94"/>
      </a:accent5>
      <a:accent6>
        <a:srgbClr val="B5D8AF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P IWTG rot" id="{FE07A2B6-8556-4155-948A-F9BF9EF2F7A9}" vid="{D1B43157-A056-4A53-A7D2-51EA1D4A0FFD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</Words>
  <Application>Microsoft Office PowerPoint</Application>
  <PresentationFormat>Breitbild</PresentationFormat>
  <Paragraphs>5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Aptos</vt:lpstr>
      <vt:lpstr>Arial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Kilzer</dc:creator>
  <cp:lastModifiedBy>Kilzer</cp:lastModifiedBy>
  <cp:revision>10</cp:revision>
  <dcterms:created xsi:type="dcterms:W3CDTF">2025-04-22T14:44:09Z</dcterms:created>
  <dcterms:modified xsi:type="dcterms:W3CDTF">2025-10-25T14:30:22Z</dcterms:modified>
</cp:coreProperties>
</file>