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62" r:id="rId3"/>
    <p:sldId id="264" r:id="rId4"/>
    <p:sldId id="263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>
        <p:scale>
          <a:sx n="73" d="100"/>
          <a:sy n="73" d="100"/>
        </p:scale>
        <p:origin x="1651" y="11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13F4E-429A-4850-8411-D482F44E09D1}" type="datetimeFigureOut">
              <a:rPr lang="de-DE" smtClean="0"/>
              <a:t>25.10.2025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8A4F2-7AF2-4326-8386-BA70AC1CBD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213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80873C1-14CA-11CA-3410-5583DE534C58}"/>
              </a:ext>
            </a:extLst>
          </p:cNvPr>
          <p:cNvSpPr/>
          <p:nvPr userDrawn="1"/>
        </p:nvSpPr>
        <p:spPr>
          <a:xfrm rot="21300000">
            <a:off x="-31776" y="5008849"/>
            <a:ext cx="12351583" cy="2410896"/>
          </a:xfrm>
          <a:custGeom>
            <a:avLst/>
            <a:gdLst>
              <a:gd name="connsiteX0" fmla="*/ 0 w 12237814"/>
              <a:gd name="connsiteY0" fmla="*/ 0 h 2304789"/>
              <a:gd name="connsiteX1" fmla="*/ 12237814 w 12237814"/>
              <a:gd name="connsiteY1" fmla="*/ 0 h 2304789"/>
              <a:gd name="connsiteX2" fmla="*/ 12237814 w 12237814"/>
              <a:gd name="connsiteY2" fmla="*/ 2304789 h 2304789"/>
              <a:gd name="connsiteX3" fmla="*/ 0 w 12237814"/>
              <a:gd name="connsiteY3" fmla="*/ 2304789 h 2304789"/>
              <a:gd name="connsiteX4" fmla="*/ 0 w 12237814"/>
              <a:gd name="connsiteY4" fmla="*/ 0 h 2304789"/>
              <a:gd name="connsiteX0" fmla="*/ 0 w 12237814"/>
              <a:gd name="connsiteY0" fmla="*/ 0 h 2410896"/>
              <a:gd name="connsiteX1" fmla="*/ 12237814 w 12237814"/>
              <a:gd name="connsiteY1" fmla="*/ 0 h 2410896"/>
              <a:gd name="connsiteX2" fmla="*/ 12051751 w 12237814"/>
              <a:gd name="connsiteY2" fmla="*/ 2410896 h 2410896"/>
              <a:gd name="connsiteX3" fmla="*/ 0 w 12237814"/>
              <a:gd name="connsiteY3" fmla="*/ 2304789 h 2410896"/>
              <a:gd name="connsiteX4" fmla="*/ 0 w 12237814"/>
              <a:gd name="connsiteY4" fmla="*/ 0 h 2410896"/>
              <a:gd name="connsiteX0" fmla="*/ 0 w 12237814"/>
              <a:gd name="connsiteY0" fmla="*/ 0 h 2410896"/>
              <a:gd name="connsiteX1" fmla="*/ 12237814 w 12237814"/>
              <a:gd name="connsiteY1" fmla="*/ 0 h 2410896"/>
              <a:gd name="connsiteX2" fmla="*/ 12051751 w 12237814"/>
              <a:gd name="connsiteY2" fmla="*/ 2410896 h 2410896"/>
              <a:gd name="connsiteX3" fmla="*/ 25107 w 12237814"/>
              <a:gd name="connsiteY3" fmla="*/ 1152522 h 2410896"/>
              <a:gd name="connsiteX4" fmla="*/ 0 w 12237814"/>
              <a:gd name="connsiteY4" fmla="*/ 0 h 2410896"/>
              <a:gd name="connsiteX0" fmla="*/ 113769 w 12351583"/>
              <a:gd name="connsiteY0" fmla="*/ 0 h 2410896"/>
              <a:gd name="connsiteX1" fmla="*/ 12351583 w 12351583"/>
              <a:gd name="connsiteY1" fmla="*/ 0 h 2410896"/>
              <a:gd name="connsiteX2" fmla="*/ 12165520 w 12351583"/>
              <a:gd name="connsiteY2" fmla="*/ 2410896 h 2410896"/>
              <a:gd name="connsiteX3" fmla="*/ 0 w 12351583"/>
              <a:gd name="connsiteY3" fmla="*/ 1305122 h 2410896"/>
              <a:gd name="connsiteX4" fmla="*/ 113769 w 12351583"/>
              <a:gd name="connsiteY4" fmla="*/ 0 h 241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51583" h="2410896">
                <a:moveTo>
                  <a:pt x="113769" y="0"/>
                </a:moveTo>
                <a:lnTo>
                  <a:pt x="12351583" y="0"/>
                </a:lnTo>
                <a:lnTo>
                  <a:pt x="12165520" y="2410896"/>
                </a:lnTo>
                <a:lnTo>
                  <a:pt x="0" y="1305122"/>
                </a:lnTo>
                <a:lnTo>
                  <a:pt x="113769" y="0"/>
                </a:ln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Ein Bild, das Muster, Symmetrie, Design, Grafiken enthält.&#10;&#10;KI-generierte Inhalte können fehlerhaft sein.">
            <a:extLst>
              <a:ext uri="{FF2B5EF4-FFF2-40B4-BE49-F238E27FC236}">
                <a16:creationId xmlns:a16="http://schemas.microsoft.com/office/drawing/2014/main" id="{ACBD53CA-ACEF-4291-3ABE-88A5905C1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382" y="308687"/>
            <a:ext cx="1239306" cy="12393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86A36C8-EE4B-3254-259F-2064AAE6EE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66849"/>
            <a:ext cx="9144000" cy="1308101"/>
          </a:xfrm>
        </p:spPr>
        <p:txBody>
          <a:bodyPr anchor="b">
            <a:normAutofit/>
          </a:bodyPr>
          <a:lstStyle>
            <a:lvl1pPr algn="ctr"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9BBCCD-D8DB-DE16-ED77-BF1E00B113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854036"/>
            <a:ext cx="9144000" cy="201599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034CE0D-08B1-E362-1D25-35BBAE1D55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" r="691"/>
          <a:stretch/>
        </p:blipFill>
        <p:spPr>
          <a:xfrm>
            <a:off x="9244284" y="5192417"/>
            <a:ext cx="2145915" cy="139453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60DE459-3C3E-887B-062B-68A28ADD7B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311" y="-494697"/>
            <a:ext cx="2840301" cy="2846073"/>
          </a:xfrm>
          <a:prstGeom prst="rect">
            <a:avLst/>
          </a:prstGeom>
        </p:spPr>
      </p:pic>
      <p:sp>
        <p:nvSpPr>
          <p:cNvPr id="16" name="Untertitel 2">
            <a:extLst>
              <a:ext uri="{FF2B5EF4-FFF2-40B4-BE49-F238E27FC236}">
                <a16:creationId xmlns:a16="http://schemas.microsoft.com/office/drawing/2014/main" id="{F8783831-6AFC-8894-0408-A2F23367B31C}"/>
              </a:ext>
            </a:extLst>
          </p:cNvPr>
          <p:cNvSpPr txBox="1">
            <a:spLocks/>
          </p:cNvSpPr>
          <p:nvPr userDrawn="1"/>
        </p:nvSpPr>
        <p:spPr>
          <a:xfrm>
            <a:off x="797312" y="5391151"/>
            <a:ext cx="3706452" cy="139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5" name="Fußzeilenplatzhalter 24">
            <a:extLst>
              <a:ext uri="{FF2B5EF4-FFF2-40B4-BE49-F238E27FC236}">
                <a16:creationId xmlns:a16="http://schemas.microsoft.com/office/drawing/2014/main" id="{51A9FC87-5674-FE65-768B-A17D1FE2474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29189" y="5618985"/>
            <a:ext cx="7403926" cy="9679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de-DE" dirty="0"/>
              <a:t>Semester</a:t>
            </a:r>
            <a:br>
              <a:rPr lang="de-DE" dirty="0"/>
            </a:br>
            <a:r>
              <a:rPr lang="de-DE" dirty="0"/>
              <a:t>Titel der Lehrveranstaltung</a:t>
            </a:r>
            <a:br>
              <a:rPr lang="de-DE" dirty="0"/>
            </a:br>
            <a:r>
              <a:rPr lang="de-DE" dirty="0"/>
              <a:t>Dozent</a:t>
            </a:r>
            <a:br>
              <a:rPr lang="de-DE" dirty="0"/>
            </a:br>
            <a:r>
              <a:rPr lang="de-DE" dirty="0"/>
              <a:t>Student, Matrikel</a:t>
            </a:r>
            <a:br>
              <a:rPr lang="de-DE" dirty="0"/>
            </a:br>
            <a:r>
              <a:rPr lang="de-DE" dirty="0"/>
              <a:t>Emailadresse</a:t>
            </a:r>
          </a:p>
        </p:txBody>
      </p:sp>
    </p:spTree>
    <p:extLst>
      <p:ext uri="{BB962C8B-B14F-4D97-AF65-F5344CB8AC3E}">
        <p14:creationId xmlns:p14="http://schemas.microsoft.com/office/powerpoint/2010/main" val="481516533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anz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90C2D729-1931-27C7-CF32-A8F4D670E6BE}"/>
              </a:ext>
            </a:extLst>
          </p:cNvPr>
          <p:cNvSpPr/>
          <p:nvPr userDrawn="1"/>
        </p:nvSpPr>
        <p:spPr>
          <a:xfrm>
            <a:off x="0" y="4110606"/>
            <a:ext cx="12192000" cy="2747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25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838BFD-4A84-35C5-9F35-DDB90157CB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8447"/>
            <a:ext cx="10515600" cy="792508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F58683-8B53-99B7-F579-40BB7EE54D3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50818"/>
            <a:ext cx="10515600" cy="4139975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CDE3A3-8CD8-39C7-5D11-78956A905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3C61-B8D3-4E4A-8021-9D94E524000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2535A839-1E12-1357-7A30-7CFEA2A7814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83710" y="6356350"/>
            <a:ext cx="69911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de-DE" dirty="0"/>
              <a:t>Titel der Lehrveranstaltung</a:t>
            </a:r>
          </a:p>
        </p:txBody>
      </p:sp>
    </p:spTree>
    <p:extLst>
      <p:ext uri="{BB962C8B-B14F-4D97-AF65-F5344CB8AC3E}">
        <p14:creationId xmlns:p14="http://schemas.microsoft.com/office/powerpoint/2010/main" val="314884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838BFD-4A84-35C5-9F35-DDB90157CB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8447"/>
            <a:ext cx="10515600" cy="792508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F58683-8B53-99B7-F579-40BB7EE54D3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50818"/>
            <a:ext cx="10515600" cy="4139975"/>
          </a:xfrm>
        </p:spPr>
        <p:txBody>
          <a:bodyPr/>
          <a:lstStyle>
            <a:lvl1pPr marL="228600" indent="-228600"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CDE3A3-8CD8-39C7-5D11-78956A905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3C61-B8D3-4E4A-8021-9D94E524000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2535A839-1E12-1357-7A30-7CFEA2A7814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83710" y="6356350"/>
            <a:ext cx="69911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de-DE" dirty="0"/>
              <a:t>Titel der Lehrveranstaltung</a:t>
            </a:r>
          </a:p>
        </p:txBody>
      </p:sp>
    </p:spTree>
    <p:extLst>
      <p:ext uri="{BB962C8B-B14F-4D97-AF65-F5344CB8AC3E}">
        <p14:creationId xmlns:p14="http://schemas.microsoft.com/office/powerpoint/2010/main" val="160804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mit Lok">
    <p:bg>
      <p:bgPr>
        <a:blipFill dpi="0" rotWithShape="1">
          <a:blip r:embed="rId2">
            <a:alphaModFix amt="18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838BFD-4A84-35C5-9F35-DDB90157CB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8447"/>
            <a:ext cx="10515600" cy="792508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F58683-8B53-99B7-F579-40BB7EE54D3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50818"/>
            <a:ext cx="10515600" cy="4139975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CDE3A3-8CD8-39C7-5D11-78956A905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3C61-B8D3-4E4A-8021-9D94E524000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2535A839-1E12-1357-7A30-7CFEA2A7814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83710" y="6356350"/>
            <a:ext cx="69911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de-DE" dirty="0"/>
              <a:t>Titel der Lehrveranstaltung</a:t>
            </a:r>
          </a:p>
        </p:txBody>
      </p:sp>
    </p:spTree>
    <p:extLst>
      <p:ext uri="{BB962C8B-B14F-4D97-AF65-F5344CB8AC3E}">
        <p14:creationId xmlns:p14="http://schemas.microsoft.com/office/powerpoint/2010/main" val="332128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E986B-52B1-BEFC-0935-7BF0E56F4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6365"/>
            <a:ext cx="10515600" cy="1018462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35A920-B7D0-CBE4-5ED7-F68F91F2E1C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489364"/>
            <a:ext cx="5181600" cy="4003809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4EE88CD-7498-B70A-EBBE-2A8B99A90E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489364"/>
            <a:ext cx="5181600" cy="4003809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8F4CB0-C08D-ED86-A562-CBCE60901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3C61-B8D3-4E4A-8021-9D94E524000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8BA9050F-9333-6824-C27C-5071B984A8A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de-DE" dirty="0"/>
              <a:t>Titel der Lehrveranstaltung</a:t>
            </a:r>
          </a:p>
        </p:txBody>
      </p:sp>
    </p:spTree>
    <p:extLst>
      <p:ext uri="{BB962C8B-B14F-4D97-AF65-F5344CB8AC3E}">
        <p14:creationId xmlns:p14="http://schemas.microsoft.com/office/powerpoint/2010/main" val="2912167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an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30EE96F-991A-0D2B-9104-2A2D93A49B65}"/>
              </a:ext>
            </a:extLst>
          </p:cNvPr>
          <p:cNvSpPr/>
          <p:nvPr userDrawn="1"/>
        </p:nvSpPr>
        <p:spPr>
          <a:xfrm rot="21300000">
            <a:off x="-261660" y="-121429"/>
            <a:ext cx="3615982" cy="6007488"/>
          </a:xfrm>
          <a:custGeom>
            <a:avLst/>
            <a:gdLst>
              <a:gd name="connsiteX0" fmla="*/ 0 w 3967993"/>
              <a:gd name="connsiteY0" fmla="*/ 0 h 5734002"/>
              <a:gd name="connsiteX1" fmla="*/ 3967993 w 3967993"/>
              <a:gd name="connsiteY1" fmla="*/ 0 h 5734002"/>
              <a:gd name="connsiteX2" fmla="*/ 3967993 w 3967993"/>
              <a:gd name="connsiteY2" fmla="*/ 5734002 h 5734002"/>
              <a:gd name="connsiteX3" fmla="*/ 0 w 3967993"/>
              <a:gd name="connsiteY3" fmla="*/ 5734002 h 5734002"/>
              <a:gd name="connsiteX4" fmla="*/ 0 w 3967993"/>
              <a:gd name="connsiteY4" fmla="*/ 0 h 5734002"/>
              <a:gd name="connsiteX0" fmla="*/ 895400 w 3967993"/>
              <a:gd name="connsiteY0" fmla="*/ 0 h 6010377"/>
              <a:gd name="connsiteX1" fmla="*/ 3967993 w 3967993"/>
              <a:gd name="connsiteY1" fmla="*/ 276375 h 6010377"/>
              <a:gd name="connsiteX2" fmla="*/ 3967993 w 3967993"/>
              <a:gd name="connsiteY2" fmla="*/ 6010377 h 6010377"/>
              <a:gd name="connsiteX3" fmla="*/ 0 w 3967993"/>
              <a:gd name="connsiteY3" fmla="*/ 6010377 h 6010377"/>
              <a:gd name="connsiteX4" fmla="*/ 895400 w 3967993"/>
              <a:gd name="connsiteY4" fmla="*/ 0 h 6010377"/>
              <a:gd name="connsiteX0" fmla="*/ 572952 w 3967993"/>
              <a:gd name="connsiteY0" fmla="*/ 0 h 6013464"/>
              <a:gd name="connsiteX1" fmla="*/ 3967993 w 3967993"/>
              <a:gd name="connsiteY1" fmla="*/ 279462 h 6013464"/>
              <a:gd name="connsiteX2" fmla="*/ 3967993 w 3967993"/>
              <a:gd name="connsiteY2" fmla="*/ 6013464 h 6013464"/>
              <a:gd name="connsiteX3" fmla="*/ 0 w 3967993"/>
              <a:gd name="connsiteY3" fmla="*/ 6013464 h 6013464"/>
              <a:gd name="connsiteX4" fmla="*/ 572952 w 3967993"/>
              <a:gd name="connsiteY4" fmla="*/ 0 h 601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7993" h="6013464">
                <a:moveTo>
                  <a:pt x="572952" y="0"/>
                </a:moveTo>
                <a:lnTo>
                  <a:pt x="3967993" y="279462"/>
                </a:lnTo>
                <a:lnTo>
                  <a:pt x="3967993" y="6013464"/>
                </a:lnTo>
                <a:lnTo>
                  <a:pt x="0" y="6013464"/>
                </a:lnTo>
                <a:lnTo>
                  <a:pt x="572952" y="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5B44C8-F211-D76D-0CF8-C4A629A06FB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89130" y="426721"/>
            <a:ext cx="7666257" cy="4962144"/>
          </a:xfrm>
        </p:spPr>
        <p:txBody>
          <a:bodyPr>
            <a:normAutofit/>
          </a:bodyPr>
          <a:lstStyle>
            <a:lvl1pPr marL="514350" indent="-514350">
              <a:buClr>
                <a:schemeClr val="tx2"/>
              </a:buClr>
              <a:buFont typeface="Wingdings" panose="05000000000000000000" pitchFamily="2" charset="2"/>
              <a:buChar char="§"/>
              <a:defRPr sz="2000"/>
            </a:lvl1pPr>
            <a:lvl2pPr marL="971550" indent="-514350"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2pPr>
            <a:lvl3pPr marL="1371600" indent="-45720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3pPr>
            <a:lvl4pPr marL="1828800" indent="-457200">
              <a:buClr>
                <a:schemeClr val="tx2"/>
              </a:buClr>
              <a:buFont typeface="Wingdings" panose="05000000000000000000" pitchFamily="2" charset="2"/>
              <a:buChar char="§"/>
              <a:defRPr sz="1400"/>
            </a:lvl4pPr>
            <a:lvl5pPr marL="2286000" indent="-457200">
              <a:buClr>
                <a:schemeClr val="tx2"/>
              </a:buClr>
              <a:buFont typeface="Wingdings" panose="05000000000000000000" pitchFamily="2" charset="2"/>
              <a:buChar char="§"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F8C6B4-696F-AEF2-3003-77B4023A9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3C61-B8D3-4E4A-8021-9D94E524000C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0E5B4300-79C2-E759-3EBF-8037A563D48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68808" y="426720"/>
            <a:ext cx="2689702" cy="4962143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6" name="Fußzeilenplatzhalter 15">
            <a:extLst>
              <a:ext uri="{FF2B5EF4-FFF2-40B4-BE49-F238E27FC236}">
                <a16:creationId xmlns:a16="http://schemas.microsoft.com/office/drawing/2014/main" id="{B291B3C4-D9E2-DDFB-A2AE-F1DEACF342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Lehrveranstaltung</a:t>
            </a:r>
          </a:p>
        </p:txBody>
      </p:sp>
    </p:spTree>
    <p:extLst>
      <p:ext uri="{BB962C8B-B14F-4D97-AF65-F5344CB8AC3E}">
        <p14:creationId xmlns:p14="http://schemas.microsoft.com/office/powerpoint/2010/main" val="4217899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4D27CD-3E6B-19B7-B27E-F59DCCF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3C61-B8D3-4E4A-8021-9D94E524000C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F12F9D1-7A74-AB1B-31F0-A9A435EACDD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Lehrveranstaltung</a:t>
            </a:r>
          </a:p>
        </p:txBody>
      </p:sp>
    </p:spTree>
    <p:extLst>
      <p:ext uri="{BB962C8B-B14F-4D97-AF65-F5344CB8AC3E}">
        <p14:creationId xmlns:p14="http://schemas.microsoft.com/office/powerpoint/2010/main" val="2435572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 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4D27CD-3E6B-19B7-B27E-F59DCCF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3C61-B8D3-4E4A-8021-9D94E524000C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F12F9D1-7A74-AB1B-31F0-A9A435EACDD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Lehrveranstaltung</a:t>
            </a:r>
          </a:p>
        </p:txBody>
      </p:sp>
    </p:spTree>
    <p:extLst>
      <p:ext uri="{BB962C8B-B14F-4D97-AF65-F5344CB8AC3E}">
        <p14:creationId xmlns:p14="http://schemas.microsoft.com/office/powerpoint/2010/main" val="254122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ussdiagramm: Manuelle Eingabe 14">
            <a:extLst>
              <a:ext uri="{FF2B5EF4-FFF2-40B4-BE49-F238E27FC236}">
                <a16:creationId xmlns:a16="http://schemas.microsoft.com/office/drawing/2014/main" id="{2E2FE921-B5F4-51EF-8A29-8E1676FB5EF8}"/>
              </a:ext>
            </a:extLst>
          </p:cNvPr>
          <p:cNvSpPr/>
          <p:nvPr userDrawn="1"/>
        </p:nvSpPr>
        <p:spPr>
          <a:xfrm>
            <a:off x="-24384" y="-18517"/>
            <a:ext cx="12216384" cy="687651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20"/>
              <a:gd name="connsiteY0" fmla="*/ 0 h 10027"/>
              <a:gd name="connsiteX1" fmla="*/ 10020 w 10020"/>
              <a:gd name="connsiteY1" fmla="*/ 27 h 10027"/>
              <a:gd name="connsiteX2" fmla="*/ 10020 w 10020"/>
              <a:gd name="connsiteY2" fmla="*/ 10027 h 10027"/>
              <a:gd name="connsiteX3" fmla="*/ 20 w 10020"/>
              <a:gd name="connsiteY3" fmla="*/ 10027 h 10027"/>
              <a:gd name="connsiteX4" fmla="*/ 0 w 10020"/>
              <a:gd name="connsiteY4" fmla="*/ 0 h 10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0" h="10027">
                <a:moveTo>
                  <a:pt x="0" y="0"/>
                </a:moveTo>
                <a:lnTo>
                  <a:pt x="10020" y="27"/>
                </a:lnTo>
                <a:lnTo>
                  <a:pt x="10020" y="10027"/>
                </a:lnTo>
                <a:lnTo>
                  <a:pt x="20" y="10027"/>
                </a:lnTo>
                <a:cubicBezTo>
                  <a:pt x="13" y="6685"/>
                  <a:pt x="7" y="3342"/>
                  <a:pt x="0" y="0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6A36C8-EE4B-3254-259F-2064AAE6EE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253692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Danksagung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9BBCCD-D8DB-DE16-ED77-BF1E00B113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56685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Fragen? Anregung zur Diskussion?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034CE0D-08B1-E362-1D25-35BBAE1D5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r="106"/>
          <a:stretch/>
        </p:blipFill>
        <p:spPr>
          <a:xfrm>
            <a:off x="8254590" y="4751242"/>
            <a:ext cx="2413410" cy="1549968"/>
          </a:xfrm>
          <a:prstGeom prst="rect">
            <a:avLst/>
          </a:prstGeom>
        </p:spPr>
      </p:pic>
      <p:pic>
        <p:nvPicPr>
          <p:cNvPr id="10" name="Grafik 9" descr="Ein Bild, das Muster, Symmetrie, Design, Grafiken enthält.&#10;&#10;KI-generierte Inhalte können fehlerhaft sein.">
            <a:extLst>
              <a:ext uri="{FF2B5EF4-FFF2-40B4-BE49-F238E27FC236}">
                <a16:creationId xmlns:a16="http://schemas.microsoft.com/office/drawing/2014/main" id="{ACBD53CA-ACEF-4291-3ABE-88A5905C1D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795519"/>
            <a:ext cx="1505691" cy="150569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24017C2-0427-C385-E423-065C046480DD}"/>
              </a:ext>
            </a:extLst>
          </p:cNvPr>
          <p:cNvSpPr txBox="1"/>
          <p:nvPr userDrawn="1"/>
        </p:nvSpPr>
        <p:spPr>
          <a:xfrm>
            <a:off x="3850918" y="5018394"/>
            <a:ext cx="3582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Book" panose="020B0500000000000000" pitchFamily="34" charset="0"/>
                <a:ea typeface="+mn-ea"/>
                <a:cs typeface="+mn-cs"/>
              </a:rPr>
              <a:t>TU Bergakademie Freiberg</a:t>
            </a: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Book" panose="020B0500000000000000" pitchFamily="34" charset="0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Book" panose="020B0500000000000000" pitchFamily="34" charset="0"/>
                <a:ea typeface="+mn-ea"/>
                <a:cs typeface="+mn-cs"/>
              </a:rPr>
              <a:t>Fakultät für Wirtschaftswissenschaften</a:t>
            </a: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Book" panose="020B0500000000000000" pitchFamily="34" charset="0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Book" panose="020B0500000000000000" pitchFamily="34" charset="0"/>
                <a:ea typeface="+mn-ea"/>
                <a:cs typeface="+mn-cs"/>
              </a:rPr>
              <a:t>Institut für Wirtschafts- und Technikgeschichte</a:t>
            </a: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Book" panose="020B0500000000000000" pitchFamily="34" charset="0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Book" panose="020B0500000000000000" pitchFamily="34" charset="0"/>
                <a:ea typeface="+mn-ea"/>
                <a:cs typeface="+mn-cs"/>
              </a:rPr>
              <a:t>Silbermannstraße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Book" panose="020B0500000000000000" pitchFamily="34" charset="0"/>
                <a:ea typeface="+mn-ea"/>
                <a:cs typeface="+mn-cs"/>
              </a:rPr>
              <a:t>09599 Freiberg</a:t>
            </a:r>
          </a:p>
        </p:txBody>
      </p:sp>
    </p:spTree>
    <p:extLst>
      <p:ext uri="{BB962C8B-B14F-4D97-AF65-F5344CB8AC3E}">
        <p14:creationId xmlns:p14="http://schemas.microsoft.com/office/powerpoint/2010/main" val="306948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DD0F1A51-3544-E51F-822E-24E827724031}"/>
              </a:ext>
            </a:extLst>
          </p:cNvPr>
          <p:cNvSpPr/>
          <p:nvPr userDrawn="1"/>
        </p:nvSpPr>
        <p:spPr>
          <a:xfrm rot="21300000">
            <a:off x="-851" y="5516117"/>
            <a:ext cx="12297412" cy="1882530"/>
          </a:xfrm>
          <a:custGeom>
            <a:avLst/>
            <a:gdLst>
              <a:gd name="connsiteX0" fmla="*/ 0 w 12248325"/>
              <a:gd name="connsiteY0" fmla="*/ 0 h 1301262"/>
              <a:gd name="connsiteX1" fmla="*/ 12248325 w 12248325"/>
              <a:gd name="connsiteY1" fmla="*/ 0 h 1301262"/>
              <a:gd name="connsiteX2" fmla="*/ 12248325 w 12248325"/>
              <a:gd name="connsiteY2" fmla="*/ 1301262 h 1301262"/>
              <a:gd name="connsiteX3" fmla="*/ 0 w 12248325"/>
              <a:gd name="connsiteY3" fmla="*/ 1301262 h 1301262"/>
              <a:gd name="connsiteX4" fmla="*/ 0 w 12248325"/>
              <a:gd name="connsiteY4" fmla="*/ 0 h 1301262"/>
              <a:gd name="connsiteX0" fmla="*/ 0 w 12248325"/>
              <a:gd name="connsiteY0" fmla="*/ 0 h 1678965"/>
              <a:gd name="connsiteX1" fmla="*/ 12248325 w 12248325"/>
              <a:gd name="connsiteY1" fmla="*/ 0 h 1678965"/>
              <a:gd name="connsiteX2" fmla="*/ 12081911 w 12248325"/>
              <a:gd name="connsiteY2" fmla="*/ 1678965 h 1678965"/>
              <a:gd name="connsiteX3" fmla="*/ 0 w 12248325"/>
              <a:gd name="connsiteY3" fmla="*/ 1301262 h 1678965"/>
              <a:gd name="connsiteX4" fmla="*/ 0 w 12248325"/>
              <a:gd name="connsiteY4" fmla="*/ 0 h 1678965"/>
              <a:gd name="connsiteX0" fmla="*/ 41953 w 12290278"/>
              <a:gd name="connsiteY0" fmla="*/ 0 h 1678965"/>
              <a:gd name="connsiteX1" fmla="*/ 12290278 w 12290278"/>
              <a:gd name="connsiteY1" fmla="*/ 0 h 1678965"/>
              <a:gd name="connsiteX2" fmla="*/ 12123864 w 12290278"/>
              <a:gd name="connsiteY2" fmla="*/ 1678965 h 1678965"/>
              <a:gd name="connsiteX3" fmla="*/ 0 w 12290278"/>
              <a:gd name="connsiteY3" fmla="*/ 615056 h 1678965"/>
              <a:gd name="connsiteX4" fmla="*/ 41953 w 12290278"/>
              <a:gd name="connsiteY4" fmla="*/ 0 h 1678965"/>
              <a:gd name="connsiteX0" fmla="*/ 0 w 12248325"/>
              <a:gd name="connsiteY0" fmla="*/ 0 h 1678965"/>
              <a:gd name="connsiteX1" fmla="*/ 12248325 w 12248325"/>
              <a:gd name="connsiteY1" fmla="*/ 0 h 1678965"/>
              <a:gd name="connsiteX2" fmla="*/ 12081911 w 12248325"/>
              <a:gd name="connsiteY2" fmla="*/ 1678965 h 1678965"/>
              <a:gd name="connsiteX3" fmla="*/ 222854 w 12248325"/>
              <a:gd name="connsiteY3" fmla="*/ 457783 h 1678965"/>
              <a:gd name="connsiteX4" fmla="*/ 0 w 12248325"/>
              <a:gd name="connsiteY4" fmla="*/ 0 h 1678965"/>
              <a:gd name="connsiteX0" fmla="*/ 57414 w 12305739"/>
              <a:gd name="connsiteY0" fmla="*/ 0 h 1678965"/>
              <a:gd name="connsiteX1" fmla="*/ 12305739 w 12305739"/>
              <a:gd name="connsiteY1" fmla="*/ 0 h 1678965"/>
              <a:gd name="connsiteX2" fmla="*/ 12139325 w 12305739"/>
              <a:gd name="connsiteY2" fmla="*/ 1678965 h 1678965"/>
              <a:gd name="connsiteX3" fmla="*/ 0 w 12305739"/>
              <a:gd name="connsiteY3" fmla="*/ 617408 h 1678965"/>
              <a:gd name="connsiteX4" fmla="*/ 57414 w 12305739"/>
              <a:gd name="connsiteY4" fmla="*/ 0 h 1678965"/>
              <a:gd name="connsiteX0" fmla="*/ 57414 w 12288221"/>
              <a:gd name="connsiteY0" fmla="*/ 1533 h 1680498"/>
              <a:gd name="connsiteX1" fmla="*/ 12288221 w 12288221"/>
              <a:gd name="connsiteY1" fmla="*/ 0 h 1680498"/>
              <a:gd name="connsiteX2" fmla="*/ 12139325 w 12288221"/>
              <a:gd name="connsiteY2" fmla="*/ 1680498 h 1680498"/>
              <a:gd name="connsiteX3" fmla="*/ 0 w 12288221"/>
              <a:gd name="connsiteY3" fmla="*/ 618941 h 1680498"/>
              <a:gd name="connsiteX4" fmla="*/ 57414 w 12288221"/>
              <a:gd name="connsiteY4" fmla="*/ 1533 h 1680498"/>
              <a:gd name="connsiteX0" fmla="*/ 57414 w 12288221"/>
              <a:gd name="connsiteY0" fmla="*/ 1533 h 1882530"/>
              <a:gd name="connsiteX1" fmla="*/ 12288221 w 12288221"/>
              <a:gd name="connsiteY1" fmla="*/ 0 h 1882530"/>
              <a:gd name="connsiteX2" fmla="*/ 12138492 w 12288221"/>
              <a:gd name="connsiteY2" fmla="*/ 1882530 h 1882530"/>
              <a:gd name="connsiteX3" fmla="*/ 0 w 12288221"/>
              <a:gd name="connsiteY3" fmla="*/ 618941 h 1882530"/>
              <a:gd name="connsiteX4" fmla="*/ 57414 w 12288221"/>
              <a:gd name="connsiteY4" fmla="*/ 1533 h 1882530"/>
              <a:gd name="connsiteX0" fmla="*/ 66605 w 12297412"/>
              <a:gd name="connsiteY0" fmla="*/ 1533 h 1882530"/>
              <a:gd name="connsiteX1" fmla="*/ 12297412 w 12297412"/>
              <a:gd name="connsiteY1" fmla="*/ 0 h 1882530"/>
              <a:gd name="connsiteX2" fmla="*/ 12147683 w 12297412"/>
              <a:gd name="connsiteY2" fmla="*/ 1882530 h 1882530"/>
              <a:gd name="connsiteX3" fmla="*/ 0 w 12297412"/>
              <a:gd name="connsiteY3" fmla="*/ 820242 h 1882530"/>
              <a:gd name="connsiteX4" fmla="*/ 66605 w 12297412"/>
              <a:gd name="connsiteY4" fmla="*/ 1533 h 188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97412" h="1882530">
                <a:moveTo>
                  <a:pt x="66605" y="1533"/>
                </a:moveTo>
                <a:lnTo>
                  <a:pt x="12297412" y="0"/>
                </a:lnTo>
                <a:lnTo>
                  <a:pt x="12147683" y="1882530"/>
                </a:lnTo>
                <a:lnTo>
                  <a:pt x="0" y="820242"/>
                </a:lnTo>
                <a:lnTo>
                  <a:pt x="66605" y="1533"/>
                </a:ln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3533610-1EBB-8D75-5048-909EE0233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72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 und Untertitel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D79DA3-4647-F494-AD93-EC0D69086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68" y="2859022"/>
            <a:ext cx="4892458" cy="2082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D23F1C-B783-676F-9730-1703C6DF6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74262" y="6356350"/>
            <a:ext cx="7067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dirty="0"/>
              <a:t>Titel der Lehrveranstaltung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4868B3-85FC-0C48-9F6C-CAD32ED94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6062" y="6356349"/>
            <a:ext cx="502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85B3C61-B8D3-4E4A-8021-9D94E524000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6BDD1D3-580F-A4D3-9660-B8A3AACB07D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2" t="20442" r="17338" b="9952"/>
          <a:stretch/>
        </p:blipFill>
        <p:spPr>
          <a:xfrm>
            <a:off x="10143903" y="5754849"/>
            <a:ext cx="1209895" cy="915262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49B856CB-C87C-E8D8-1AD0-C2E26D28C20A}"/>
              </a:ext>
            </a:extLst>
          </p:cNvPr>
          <p:cNvCxnSpPr/>
          <p:nvPr userDrawn="1"/>
        </p:nvCxnSpPr>
        <p:spPr>
          <a:xfrm>
            <a:off x="1008345" y="6100175"/>
            <a:ext cx="0" cy="7578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29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0" r:id="rId4"/>
    <p:sldLayoutId id="2147483652" r:id="rId5"/>
    <p:sldLayoutId id="2147483656" r:id="rId6"/>
    <p:sldLayoutId id="2147483655" r:id="rId7"/>
    <p:sldLayoutId id="2147483661" r:id="rId8"/>
    <p:sldLayoutId id="2147483658" r:id="rId9"/>
    <p:sldLayoutId id="2147483659" r:id="rId10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AF8BE-B676-8C33-22AB-811EA4BEE3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4AD8016-0D8F-5C3D-0E67-BB86867FA6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7E1F9E-9CD5-F8FC-E83B-5C19FF8493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Semester</a:t>
            </a:r>
            <a:br>
              <a:rPr lang="de-DE" dirty="0"/>
            </a:br>
            <a:r>
              <a:rPr lang="de-DE" dirty="0"/>
              <a:t>Titel der Lehrveranstaltung</a:t>
            </a:r>
            <a:br>
              <a:rPr lang="de-DE" dirty="0"/>
            </a:br>
            <a:r>
              <a:rPr lang="de-DE" dirty="0"/>
              <a:t>Dozent</a:t>
            </a:r>
            <a:br>
              <a:rPr lang="de-DE" dirty="0"/>
            </a:br>
            <a:r>
              <a:rPr lang="de-DE" dirty="0"/>
              <a:t>Student, Matrikel</a:t>
            </a:r>
            <a:br>
              <a:rPr lang="de-DE" dirty="0"/>
            </a:br>
            <a:r>
              <a:rPr lang="de-DE" dirty="0"/>
              <a:t>Emailadresse</a:t>
            </a:r>
          </a:p>
        </p:txBody>
      </p:sp>
    </p:spTree>
    <p:extLst>
      <p:ext uri="{BB962C8B-B14F-4D97-AF65-F5344CB8AC3E}">
        <p14:creationId xmlns:p14="http://schemas.microsoft.com/office/powerpoint/2010/main" val="4186229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784955-8C98-1CB8-FD82-620666574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EF3CD5-D2FE-3342-8840-4482AC24E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D3C001-6BDB-9703-E6EA-8123968A4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3C61-B8D3-4E4A-8021-9D94E524000C}" type="slidenum">
              <a:rPr lang="de-DE" smtClean="0"/>
              <a:t>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3778C7-A64F-4056-38E8-F24C69B109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de-DE" dirty="0"/>
              <a:t>Titel der Lehrveranstaltung</a:t>
            </a:r>
          </a:p>
        </p:txBody>
      </p:sp>
    </p:spTree>
    <p:extLst>
      <p:ext uri="{BB962C8B-B14F-4D97-AF65-F5344CB8AC3E}">
        <p14:creationId xmlns:p14="http://schemas.microsoft.com/office/powerpoint/2010/main" val="2307131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58AA17-233F-8C8D-227D-54A8E75A0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F3B0F8-E6EC-0D95-C6A1-C3AF0F9760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CA1739-D560-4264-037B-B27036BF81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8E43409-9E6E-C9D7-AE12-F4A5C1C1A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3C61-B8D3-4E4A-8021-9D94E524000C}" type="slidenum">
              <a:rPr lang="de-DE" smtClean="0"/>
              <a:t>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437B5CE-6D5A-C686-AC1C-B64FCA59771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de-DE" dirty="0"/>
              <a:t>Titel der Lehrveranstaltung</a:t>
            </a:r>
          </a:p>
        </p:txBody>
      </p:sp>
    </p:spTree>
    <p:extLst>
      <p:ext uri="{BB962C8B-B14F-4D97-AF65-F5344CB8AC3E}">
        <p14:creationId xmlns:p14="http://schemas.microsoft.com/office/powerpoint/2010/main" val="1486632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88670-EFEA-68CF-A32E-45AF3F3821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E82573D-EFCC-EBA7-7D8A-2CDCE596B2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8199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2">
      <a:dk1>
        <a:srgbClr val="00497F"/>
      </a:dk1>
      <a:lt1>
        <a:sysClr val="window" lastClr="FFFFFF"/>
      </a:lt1>
      <a:dk2>
        <a:srgbClr val="0069B4"/>
      </a:dk2>
      <a:lt2>
        <a:srgbClr val="E8E8E8"/>
      </a:lt2>
      <a:accent1>
        <a:srgbClr val="0069B4"/>
      </a:accent1>
      <a:accent2>
        <a:srgbClr val="B71E3F"/>
      </a:accent2>
      <a:accent3>
        <a:srgbClr val="15882E"/>
      </a:accent3>
      <a:accent4>
        <a:srgbClr val="BEE2E9"/>
      </a:accent4>
      <a:accent5>
        <a:srgbClr val="E5AA94"/>
      </a:accent5>
      <a:accent6>
        <a:srgbClr val="B5D8AF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" id="{C894C112-B645-4402-A885-57229E3D75C3}" vid="{2EDAC146-8F3B-4B28-BDDF-D637038DCCA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</Words>
  <Application>Microsoft Office PowerPoint</Application>
  <PresentationFormat>Breitbild</PresentationFormat>
  <Paragraphs>5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Aptos</vt:lpstr>
      <vt:lpstr>Arial</vt:lpstr>
      <vt:lpstr>Futura Book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Kilzer</dc:creator>
  <cp:lastModifiedBy>Kilzer</cp:lastModifiedBy>
  <cp:revision>2</cp:revision>
  <dcterms:created xsi:type="dcterms:W3CDTF">2025-05-20T08:24:54Z</dcterms:created>
  <dcterms:modified xsi:type="dcterms:W3CDTF">2025-10-25T14:54:37Z</dcterms:modified>
</cp:coreProperties>
</file>