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10799763" cy="215995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12"/>
    <p:restoredTop sz="96405"/>
  </p:normalViewPr>
  <p:slideViewPr>
    <p:cSldViewPr snapToGrid="0">
      <p:cViewPr>
        <p:scale>
          <a:sx n="241" d="100"/>
          <a:sy n="241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660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82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.svg"/><Relationship Id="rId299" Type="http://schemas.openxmlformats.org/officeDocument/2006/relationships/image" Target="../media/image298.svg"/><Relationship Id="rId21" Type="http://schemas.openxmlformats.org/officeDocument/2006/relationships/image" Target="../media/image20.svg"/><Relationship Id="rId63" Type="http://schemas.openxmlformats.org/officeDocument/2006/relationships/image" Target="../media/image62.svg"/><Relationship Id="rId159" Type="http://schemas.openxmlformats.org/officeDocument/2006/relationships/image" Target="../media/image158.svg"/><Relationship Id="rId324" Type="http://schemas.openxmlformats.org/officeDocument/2006/relationships/image" Target="../media/image323.png"/><Relationship Id="rId170" Type="http://schemas.openxmlformats.org/officeDocument/2006/relationships/image" Target="../media/image169.png"/><Relationship Id="rId226" Type="http://schemas.openxmlformats.org/officeDocument/2006/relationships/image" Target="../media/image225.png"/><Relationship Id="rId268" Type="http://schemas.openxmlformats.org/officeDocument/2006/relationships/image" Target="../media/image267.png"/><Relationship Id="rId32" Type="http://schemas.openxmlformats.org/officeDocument/2006/relationships/image" Target="../media/image31.png"/><Relationship Id="rId74" Type="http://schemas.openxmlformats.org/officeDocument/2006/relationships/image" Target="../media/image73.png"/><Relationship Id="rId128" Type="http://schemas.openxmlformats.org/officeDocument/2006/relationships/image" Target="../media/image127.png"/><Relationship Id="rId5" Type="http://schemas.openxmlformats.org/officeDocument/2006/relationships/image" Target="../media/image4.svg"/><Relationship Id="rId181" Type="http://schemas.openxmlformats.org/officeDocument/2006/relationships/image" Target="../media/image180.svg"/><Relationship Id="rId237" Type="http://schemas.openxmlformats.org/officeDocument/2006/relationships/image" Target="../media/image236.svg"/><Relationship Id="rId279" Type="http://schemas.openxmlformats.org/officeDocument/2006/relationships/image" Target="../media/image278.svg"/><Relationship Id="rId43" Type="http://schemas.openxmlformats.org/officeDocument/2006/relationships/image" Target="../media/image42.svg"/><Relationship Id="rId139" Type="http://schemas.openxmlformats.org/officeDocument/2006/relationships/image" Target="../media/image138.svg"/><Relationship Id="rId290" Type="http://schemas.openxmlformats.org/officeDocument/2006/relationships/image" Target="../media/image289.png"/><Relationship Id="rId304" Type="http://schemas.openxmlformats.org/officeDocument/2006/relationships/image" Target="../media/image303.png"/><Relationship Id="rId85" Type="http://schemas.openxmlformats.org/officeDocument/2006/relationships/image" Target="../media/image84.svg"/><Relationship Id="rId150" Type="http://schemas.openxmlformats.org/officeDocument/2006/relationships/image" Target="../media/image149.png"/><Relationship Id="rId192" Type="http://schemas.openxmlformats.org/officeDocument/2006/relationships/image" Target="../media/image191.png"/><Relationship Id="rId206" Type="http://schemas.openxmlformats.org/officeDocument/2006/relationships/image" Target="../media/image205.png"/><Relationship Id="rId248" Type="http://schemas.openxmlformats.org/officeDocument/2006/relationships/image" Target="../media/image247.png"/><Relationship Id="rId12" Type="http://schemas.openxmlformats.org/officeDocument/2006/relationships/image" Target="../media/image11.png"/><Relationship Id="rId108" Type="http://schemas.openxmlformats.org/officeDocument/2006/relationships/image" Target="../media/image107.png"/><Relationship Id="rId315" Type="http://schemas.openxmlformats.org/officeDocument/2006/relationships/image" Target="../media/image314.svg"/><Relationship Id="rId54" Type="http://schemas.openxmlformats.org/officeDocument/2006/relationships/image" Target="../media/image53.png"/><Relationship Id="rId96" Type="http://schemas.openxmlformats.org/officeDocument/2006/relationships/image" Target="../media/image95.png"/><Relationship Id="rId161" Type="http://schemas.openxmlformats.org/officeDocument/2006/relationships/image" Target="../media/image160.svg"/><Relationship Id="rId217" Type="http://schemas.openxmlformats.org/officeDocument/2006/relationships/image" Target="../media/image216.svg"/><Relationship Id="rId259" Type="http://schemas.openxmlformats.org/officeDocument/2006/relationships/image" Target="../media/image258.svg"/><Relationship Id="rId23" Type="http://schemas.openxmlformats.org/officeDocument/2006/relationships/image" Target="../media/image22.svg"/><Relationship Id="rId119" Type="http://schemas.openxmlformats.org/officeDocument/2006/relationships/image" Target="../media/image118.svg"/><Relationship Id="rId270" Type="http://schemas.openxmlformats.org/officeDocument/2006/relationships/image" Target="../media/image269.png"/><Relationship Id="rId326" Type="http://schemas.openxmlformats.org/officeDocument/2006/relationships/image" Target="../media/image325.png"/><Relationship Id="rId65" Type="http://schemas.openxmlformats.org/officeDocument/2006/relationships/image" Target="../media/image64.svg"/><Relationship Id="rId130" Type="http://schemas.openxmlformats.org/officeDocument/2006/relationships/image" Target="../media/image129.png"/><Relationship Id="rId172" Type="http://schemas.openxmlformats.org/officeDocument/2006/relationships/image" Target="../media/image171.png"/><Relationship Id="rId228" Type="http://schemas.openxmlformats.org/officeDocument/2006/relationships/image" Target="../media/image227.png"/><Relationship Id="rId281" Type="http://schemas.openxmlformats.org/officeDocument/2006/relationships/image" Target="../media/image280.svg"/><Relationship Id="rId34" Type="http://schemas.openxmlformats.org/officeDocument/2006/relationships/image" Target="../media/image33.png"/><Relationship Id="rId76" Type="http://schemas.openxmlformats.org/officeDocument/2006/relationships/image" Target="../media/image75.png"/><Relationship Id="rId141" Type="http://schemas.openxmlformats.org/officeDocument/2006/relationships/image" Target="../media/image140.svg"/><Relationship Id="rId7" Type="http://schemas.openxmlformats.org/officeDocument/2006/relationships/image" Target="../media/image6.svg"/><Relationship Id="rId183" Type="http://schemas.openxmlformats.org/officeDocument/2006/relationships/image" Target="../media/image182.svg"/><Relationship Id="rId239" Type="http://schemas.openxmlformats.org/officeDocument/2006/relationships/image" Target="../media/image238.svg"/><Relationship Id="rId250" Type="http://schemas.openxmlformats.org/officeDocument/2006/relationships/image" Target="../media/image249.png"/><Relationship Id="rId271" Type="http://schemas.openxmlformats.org/officeDocument/2006/relationships/image" Target="../media/image270.svg"/><Relationship Id="rId292" Type="http://schemas.openxmlformats.org/officeDocument/2006/relationships/image" Target="../media/image291.png"/><Relationship Id="rId306" Type="http://schemas.openxmlformats.org/officeDocument/2006/relationships/image" Target="../media/image305.png"/><Relationship Id="rId24" Type="http://schemas.openxmlformats.org/officeDocument/2006/relationships/image" Target="../media/image23.png"/><Relationship Id="rId45" Type="http://schemas.openxmlformats.org/officeDocument/2006/relationships/image" Target="../media/image44.svg"/><Relationship Id="rId66" Type="http://schemas.openxmlformats.org/officeDocument/2006/relationships/image" Target="../media/image65.png"/><Relationship Id="rId87" Type="http://schemas.openxmlformats.org/officeDocument/2006/relationships/image" Target="../media/image86.svg"/><Relationship Id="rId110" Type="http://schemas.openxmlformats.org/officeDocument/2006/relationships/image" Target="../media/image109.png"/><Relationship Id="rId131" Type="http://schemas.openxmlformats.org/officeDocument/2006/relationships/image" Target="../media/image130.svg"/><Relationship Id="rId327" Type="http://schemas.openxmlformats.org/officeDocument/2006/relationships/image" Target="../media/image326.svg"/><Relationship Id="rId152" Type="http://schemas.openxmlformats.org/officeDocument/2006/relationships/image" Target="../media/image151.png"/><Relationship Id="rId173" Type="http://schemas.openxmlformats.org/officeDocument/2006/relationships/image" Target="../media/image172.svg"/><Relationship Id="rId194" Type="http://schemas.openxmlformats.org/officeDocument/2006/relationships/image" Target="../media/image193.png"/><Relationship Id="rId208" Type="http://schemas.openxmlformats.org/officeDocument/2006/relationships/image" Target="../media/image207.png"/><Relationship Id="rId229" Type="http://schemas.openxmlformats.org/officeDocument/2006/relationships/image" Target="../media/image228.svg"/><Relationship Id="rId240" Type="http://schemas.openxmlformats.org/officeDocument/2006/relationships/image" Target="../media/image239.png"/><Relationship Id="rId261" Type="http://schemas.openxmlformats.org/officeDocument/2006/relationships/image" Target="../media/image260.svg"/><Relationship Id="rId14" Type="http://schemas.openxmlformats.org/officeDocument/2006/relationships/image" Target="../media/image13.png"/><Relationship Id="rId35" Type="http://schemas.openxmlformats.org/officeDocument/2006/relationships/image" Target="../media/image34.svg"/><Relationship Id="rId56" Type="http://schemas.openxmlformats.org/officeDocument/2006/relationships/image" Target="../media/image55.png"/><Relationship Id="rId77" Type="http://schemas.openxmlformats.org/officeDocument/2006/relationships/image" Target="../media/image76.svg"/><Relationship Id="rId100" Type="http://schemas.openxmlformats.org/officeDocument/2006/relationships/image" Target="../media/image99.png"/><Relationship Id="rId282" Type="http://schemas.openxmlformats.org/officeDocument/2006/relationships/image" Target="../media/image281.png"/><Relationship Id="rId317" Type="http://schemas.openxmlformats.org/officeDocument/2006/relationships/image" Target="../media/image316.svg"/><Relationship Id="rId8" Type="http://schemas.openxmlformats.org/officeDocument/2006/relationships/image" Target="../media/image7.png"/><Relationship Id="rId98" Type="http://schemas.openxmlformats.org/officeDocument/2006/relationships/image" Target="../media/image97.png"/><Relationship Id="rId121" Type="http://schemas.openxmlformats.org/officeDocument/2006/relationships/image" Target="../media/image120.svg"/><Relationship Id="rId142" Type="http://schemas.openxmlformats.org/officeDocument/2006/relationships/image" Target="../media/image141.png"/><Relationship Id="rId163" Type="http://schemas.openxmlformats.org/officeDocument/2006/relationships/image" Target="../media/image162.svg"/><Relationship Id="rId184" Type="http://schemas.openxmlformats.org/officeDocument/2006/relationships/image" Target="../media/image183.png"/><Relationship Id="rId219" Type="http://schemas.openxmlformats.org/officeDocument/2006/relationships/image" Target="../media/image218.svg"/><Relationship Id="rId230" Type="http://schemas.openxmlformats.org/officeDocument/2006/relationships/image" Target="../media/image229.png"/><Relationship Id="rId251" Type="http://schemas.openxmlformats.org/officeDocument/2006/relationships/image" Target="../media/image250.svg"/><Relationship Id="rId25" Type="http://schemas.openxmlformats.org/officeDocument/2006/relationships/image" Target="../media/image24.svg"/><Relationship Id="rId46" Type="http://schemas.openxmlformats.org/officeDocument/2006/relationships/image" Target="../media/image45.png"/><Relationship Id="rId67" Type="http://schemas.openxmlformats.org/officeDocument/2006/relationships/image" Target="../media/image66.svg"/><Relationship Id="rId272" Type="http://schemas.openxmlformats.org/officeDocument/2006/relationships/image" Target="../media/image271.png"/><Relationship Id="rId293" Type="http://schemas.openxmlformats.org/officeDocument/2006/relationships/image" Target="../media/image292.svg"/><Relationship Id="rId307" Type="http://schemas.openxmlformats.org/officeDocument/2006/relationships/image" Target="../media/image306.svg"/><Relationship Id="rId328" Type="http://schemas.openxmlformats.org/officeDocument/2006/relationships/image" Target="../media/image327.png"/><Relationship Id="rId88" Type="http://schemas.openxmlformats.org/officeDocument/2006/relationships/image" Target="../media/image87.png"/><Relationship Id="rId111" Type="http://schemas.openxmlformats.org/officeDocument/2006/relationships/image" Target="../media/image110.svg"/><Relationship Id="rId132" Type="http://schemas.openxmlformats.org/officeDocument/2006/relationships/image" Target="../media/image131.png"/><Relationship Id="rId153" Type="http://schemas.openxmlformats.org/officeDocument/2006/relationships/image" Target="../media/image152.svg"/><Relationship Id="rId174" Type="http://schemas.openxmlformats.org/officeDocument/2006/relationships/image" Target="../media/image173.png"/><Relationship Id="rId195" Type="http://schemas.openxmlformats.org/officeDocument/2006/relationships/image" Target="../media/image194.svg"/><Relationship Id="rId209" Type="http://schemas.openxmlformats.org/officeDocument/2006/relationships/image" Target="../media/image208.svg"/><Relationship Id="rId220" Type="http://schemas.openxmlformats.org/officeDocument/2006/relationships/image" Target="../media/image219.png"/><Relationship Id="rId241" Type="http://schemas.openxmlformats.org/officeDocument/2006/relationships/image" Target="../media/image240.svg"/><Relationship Id="rId15" Type="http://schemas.openxmlformats.org/officeDocument/2006/relationships/image" Target="../media/image14.svg"/><Relationship Id="rId36" Type="http://schemas.openxmlformats.org/officeDocument/2006/relationships/image" Target="../media/image35.png"/><Relationship Id="rId57" Type="http://schemas.openxmlformats.org/officeDocument/2006/relationships/image" Target="../media/image56.svg"/><Relationship Id="rId262" Type="http://schemas.openxmlformats.org/officeDocument/2006/relationships/image" Target="../media/image261.png"/><Relationship Id="rId283" Type="http://schemas.openxmlformats.org/officeDocument/2006/relationships/image" Target="../media/image282.svg"/><Relationship Id="rId318" Type="http://schemas.openxmlformats.org/officeDocument/2006/relationships/image" Target="../media/image317.png"/><Relationship Id="rId78" Type="http://schemas.openxmlformats.org/officeDocument/2006/relationships/image" Target="../media/image77.png"/><Relationship Id="rId99" Type="http://schemas.openxmlformats.org/officeDocument/2006/relationships/image" Target="../media/image98.svg"/><Relationship Id="rId101" Type="http://schemas.openxmlformats.org/officeDocument/2006/relationships/image" Target="../media/image100.svg"/><Relationship Id="rId122" Type="http://schemas.openxmlformats.org/officeDocument/2006/relationships/image" Target="../media/image121.png"/><Relationship Id="rId143" Type="http://schemas.openxmlformats.org/officeDocument/2006/relationships/image" Target="../media/image142.svg"/><Relationship Id="rId164" Type="http://schemas.openxmlformats.org/officeDocument/2006/relationships/image" Target="../media/image163.png"/><Relationship Id="rId185" Type="http://schemas.openxmlformats.org/officeDocument/2006/relationships/image" Target="../media/image184.svg"/><Relationship Id="rId9" Type="http://schemas.openxmlformats.org/officeDocument/2006/relationships/image" Target="../media/image8.svg"/><Relationship Id="rId210" Type="http://schemas.openxmlformats.org/officeDocument/2006/relationships/image" Target="../media/image209.png"/><Relationship Id="rId26" Type="http://schemas.openxmlformats.org/officeDocument/2006/relationships/image" Target="../media/image25.png"/><Relationship Id="rId231" Type="http://schemas.openxmlformats.org/officeDocument/2006/relationships/image" Target="../media/image230.svg"/><Relationship Id="rId252" Type="http://schemas.openxmlformats.org/officeDocument/2006/relationships/image" Target="../media/image251.png"/><Relationship Id="rId273" Type="http://schemas.openxmlformats.org/officeDocument/2006/relationships/image" Target="../media/image272.svg"/><Relationship Id="rId294" Type="http://schemas.openxmlformats.org/officeDocument/2006/relationships/image" Target="../media/image293.png"/><Relationship Id="rId308" Type="http://schemas.openxmlformats.org/officeDocument/2006/relationships/image" Target="../media/image307.png"/><Relationship Id="rId329" Type="http://schemas.openxmlformats.org/officeDocument/2006/relationships/image" Target="../media/image328.svg"/><Relationship Id="rId47" Type="http://schemas.openxmlformats.org/officeDocument/2006/relationships/image" Target="../media/image46.svg"/><Relationship Id="rId68" Type="http://schemas.openxmlformats.org/officeDocument/2006/relationships/image" Target="../media/image67.png"/><Relationship Id="rId89" Type="http://schemas.openxmlformats.org/officeDocument/2006/relationships/image" Target="../media/image88.svg"/><Relationship Id="rId112" Type="http://schemas.openxmlformats.org/officeDocument/2006/relationships/image" Target="../media/image111.png"/><Relationship Id="rId133" Type="http://schemas.openxmlformats.org/officeDocument/2006/relationships/image" Target="../media/image132.svg"/><Relationship Id="rId154" Type="http://schemas.openxmlformats.org/officeDocument/2006/relationships/image" Target="../media/image153.png"/><Relationship Id="rId175" Type="http://schemas.openxmlformats.org/officeDocument/2006/relationships/image" Target="../media/image174.svg"/><Relationship Id="rId196" Type="http://schemas.openxmlformats.org/officeDocument/2006/relationships/image" Target="../media/image195.png"/><Relationship Id="rId200" Type="http://schemas.openxmlformats.org/officeDocument/2006/relationships/image" Target="../media/image199.png"/><Relationship Id="rId16" Type="http://schemas.openxmlformats.org/officeDocument/2006/relationships/image" Target="../media/image15.png"/><Relationship Id="rId221" Type="http://schemas.openxmlformats.org/officeDocument/2006/relationships/image" Target="../media/image220.svg"/><Relationship Id="rId242" Type="http://schemas.openxmlformats.org/officeDocument/2006/relationships/image" Target="../media/image241.png"/><Relationship Id="rId263" Type="http://schemas.openxmlformats.org/officeDocument/2006/relationships/image" Target="../media/image262.svg"/><Relationship Id="rId284" Type="http://schemas.openxmlformats.org/officeDocument/2006/relationships/image" Target="../media/image283.png"/><Relationship Id="rId319" Type="http://schemas.openxmlformats.org/officeDocument/2006/relationships/image" Target="../media/image318.svg"/><Relationship Id="rId37" Type="http://schemas.openxmlformats.org/officeDocument/2006/relationships/image" Target="../media/image36.svg"/><Relationship Id="rId58" Type="http://schemas.openxmlformats.org/officeDocument/2006/relationships/image" Target="../media/image57.png"/><Relationship Id="rId79" Type="http://schemas.openxmlformats.org/officeDocument/2006/relationships/image" Target="../media/image78.svg"/><Relationship Id="rId102" Type="http://schemas.openxmlformats.org/officeDocument/2006/relationships/image" Target="../media/image101.png"/><Relationship Id="rId123" Type="http://schemas.openxmlformats.org/officeDocument/2006/relationships/image" Target="../media/image122.svg"/><Relationship Id="rId144" Type="http://schemas.openxmlformats.org/officeDocument/2006/relationships/image" Target="../media/image143.png"/><Relationship Id="rId330" Type="http://schemas.openxmlformats.org/officeDocument/2006/relationships/image" Target="../media/image329.png"/><Relationship Id="rId90" Type="http://schemas.openxmlformats.org/officeDocument/2006/relationships/image" Target="../media/image89.png"/><Relationship Id="rId165" Type="http://schemas.openxmlformats.org/officeDocument/2006/relationships/image" Target="../media/image164.svg"/><Relationship Id="rId186" Type="http://schemas.openxmlformats.org/officeDocument/2006/relationships/image" Target="../media/image185.png"/><Relationship Id="rId211" Type="http://schemas.openxmlformats.org/officeDocument/2006/relationships/image" Target="../media/image210.svg"/><Relationship Id="rId232" Type="http://schemas.openxmlformats.org/officeDocument/2006/relationships/image" Target="../media/image231.png"/><Relationship Id="rId253" Type="http://schemas.openxmlformats.org/officeDocument/2006/relationships/image" Target="../media/image252.svg"/><Relationship Id="rId274" Type="http://schemas.openxmlformats.org/officeDocument/2006/relationships/image" Target="../media/image273.png"/><Relationship Id="rId295" Type="http://schemas.openxmlformats.org/officeDocument/2006/relationships/image" Target="../media/image294.svg"/><Relationship Id="rId309" Type="http://schemas.openxmlformats.org/officeDocument/2006/relationships/image" Target="../media/image308.svg"/><Relationship Id="rId27" Type="http://schemas.openxmlformats.org/officeDocument/2006/relationships/image" Target="../media/image26.svg"/><Relationship Id="rId48" Type="http://schemas.openxmlformats.org/officeDocument/2006/relationships/image" Target="../media/image47.png"/><Relationship Id="rId69" Type="http://schemas.openxmlformats.org/officeDocument/2006/relationships/image" Target="../media/image68.svg"/><Relationship Id="rId113" Type="http://schemas.openxmlformats.org/officeDocument/2006/relationships/image" Target="../media/image112.svg"/><Relationship Id="rId134" Type="http://schemas.openxmlformats.org/officeDocument/2006/relationships/image" Target="../media/image133.png"/><Relationship Id="rId320" Type="http://schemas.openxmlformats.org/officeDocument/2006/relationships/image" Target="../media/image319.png"/><Relationship Id="rId80" Type="http://schemas.openxmlformats.org/officeDocument/2006/relationships/image" Target="../media/image79.png"/><Relationship Id="rId155" Type="http://schemas.openxmlformats.org/officeDocument/2006/relationships/image" Target="../media/image154.svg"/><Relationship Id="rId176" Type="http://schemas.openxmlformats.org/officeDocument/2006/relationships/image" Target="../media/image175.png"/><Relationship Id="rId197" Type="http://schemas.openxmlformats.org/officeDocument/2006/relationships/image" Target="../media/image196.svg"/><Relationship Id="rId201" Type="http://schemas.openxmlformats.org/officeDocument/2006/relationships/image" Target="../media/image200.svg"/><Relationship Id="rId222" Type="http://schemas.openxmlformats.org/officeDocument/2006/relationships/image" Target="../media/image221.png"/><Relationship Id="rId243" Type="http://schemas.openxmlformats.org/officeDocument/2006/relationships/image" Target="../media/image242.svg"/><Relationship Id="rId264" Type="http://schemas.openxmlformats.org/officeDocument/2006/relationships/image" Target="../media/image263.png"/><Relationship Id="rId285" Type="http://schemas.openxmlformats.org/officeDocument/2006/relationships/image" Target="../media/image284.svg"/><Relationship Id="rId17" Type="http://schemas.openxmlformats.org/officeDocument/2006/relationships/image" Target="../media/image16.svg"/><Relationship Id="rId38" Type="http://schemas.openxmlformats.org/officeDocument/2006/relationships/image" Target="../media/image37.png"/><Relationship Id="rId59" Type="http://schemas.openxmlformats.org/officeDocument/2006/relationships/image" Target="../media/image58.svg"/><Relationship Id="rId103" Type="http://schemas.openxmlformats.org/officeDocument/2006/relationships/image" Target="../media/image102.svg"/><Relationship Id="rId124" Type="http://schemas.openxmlformats.org/officeDocument/2006/relationships/image" Target="../media/image123.png"/><Relationship Id="rId310" Type="http://schemas.openxmlformats.org/officeDocument/2006/relationships/image" Target="../media/image309.png"/><Relationship Id="rId70" Type="http://schemas.openxmlformats.org/officeDocument/2006/relationships/image" Target="../media/image69.png"/><Relationship Id="rId91" Type="http://schemas.openxmlformats.org/officeDocument/2006/relationships/image" Target="../media/image90.svg"/><Relationship Id="rId145" Type="http://schemas.openxmlformats.org/officeDocument/2006/relationships/image" Target="../media/image144.svg"/><Relationship Id="rId166" Type="http://schemas.openxmlformats.org/officeDocument/2006/relationships/image" Target="../media/image165.png"/><Relationship Id="rId187" Type="http://schemas.openxmlformats.org/officeDocument/2006/relationships/image" Target="../media/image186.svg"/><Relationship Id="rId331" Type="http://schemas.openxmlformats.org/officeDocument/2006/relationships/image" Target="../media/image330.sv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211.png"/><Relationship Id="rId233" Type="http://schemas.openxmlformats.org/officeDocument/2006/relationships/image" Target="../media/image232.svg"/><Relationship Id="rId254" Type="http://schemas.openxmlformats.org/officeDocument/2006/relationships/image" Target="../media/image253.png"/><Relationship Id="rId28" Type="http://schemas.openxmlformats.org/officeDocument/2006/relationships/image" Target="../media/image27.png"/><Relationship Id="rId49" Type="http://schemas.openxmlformats.org/officeDocument/2006/relationships/image" Target="../media/image48.svg"/><Relationship Id="rId114" Type="http://schemas.openxmlformats.org/officeDocument/2006/relationships/image" Target="../media/image113.png"/><Relationship Id="rId275" Type="http://schemas.openxmlformats.org/officeDocument/2006/relationships/image" Target="../media/image274.svg"/><Relationship Id="rId296" Type="http://schemas.openxmlformats.org/officeDocument/2006/relationships/image" Target="../media/image295.png"/><Relationship Id="rId300" Type="http://schemas.openxmlformats.org/officeDocument/2006/relationships/image" Target="../media/image299.png"/><Relationship Id="rId60" Type="http://schemas.openxmlformats.org/officeDocument/2006/relationships/image" Target="../media/image59.png"/><Relationship Id="rId81" Type="http://schemas.openxmlformats.org/officeDocument/2006/relationships/image" Target="../media/image80.svg"/><Relationship Id="rId135" Type="http://schemas.openxmlformats.org/officeDocument/2006/relationships/image" Target="../media/image134.svg"/><Relationship Id="rId156" Type="http://schemas.openxmlformats.org/officeDocument/2006/relationships/image" Target="../media/image155.png"/><Relationship Id="rId177" Type="http://schemas.openxmlformats.org/officeDocument/2006/relationships/image" Target="../media/image176.svg"/><Relationship Id="rId198" Type="http://schemas.openxmlformats.org/officeDocument/2006/relationships/image" Target="../media/image197.png"/><Relationship Id="rId321" Type="http://schemas.openxmlformats.org/officeDocument/2006/relationships/image" Target="../media/image320.svg"/><Relationship Id="rId202" Type="http://schemas.openxmlformats.org/officeDocument/2006/relationships/image" Target="../media/image201.png"/><Relationship Id="rId223" Type="http://schemas.openxmlformats.org/officeDocument/2006/relationships/image" Target="../media/image222.svg"/><Relationship Id="rId244" Type="http://schemas.openxmlformats.org/officeDocument/2006/relationships/image" Target="../media/image243.png"/><Relationship Id="rId18" Type="http://schemas.openxmlformats.org/officeDocument/2006/relationships/image" Target="../media/image17.png"/><Relationship Id="rId39" Type="http://schemas.openxmlformats.org/officeDocument/2006/relationships/image" Target="../media/image38.svg"/><Relationship Id="rId265" Type="http://schemas.openxmlformats.org/officeDocument/2006/relationships/image" Target="../media/image264.svg"/><Relationship Id="rId286" Type="http://schemas.openxmlformats.org/officeDocument/2006/relationships/image" Target="../media/image285.png"/><Relationship Id="rId50" Type="http://schemas.openxmlformats.org/officeDocument/2006/relationships/image" Target="../media/image49.png"/><Relationship Id="rId104" Type="http://schemas.openxmlformats.org/officeDocument/2006/relationships/image" Target="../media/image103.png"/><Relationship Id="rId125" Type="http://schemas.openxmlformats.org/officeDocument/2006/relationships/image" Target="../media/image124.svg"/><Relationship Id="rId146" Type="http://schemas.openxmlformats.org/officeDocument/2006/relationships/image" Target="../media/image145.png"/><Relationship Id="rId167" Type="http://schemas.openxmlformats.org/officeDocument/2006/relationships/image" Target="../media/image166.svg"/><Relationship Id="rId188" Type="http://schemas.openxmlformats.org/officeDocument/2006/relationships/image" Target="../media/image187.png"/><Relationship Id="rId311" Type="http://schemas.openxmlformats.org/officeDocument/2006/relationships/image" Target="../media/image310.svg"/><Relationship Id="rId71" Type="http://schemas.openxmlformats.org/officeDocument/2006/relationships/image" Target="../media/image70.svg"/><Relationship Id="rId92" Type="http://schemas.openxmlformats.org/officeDocument/2006/relationships/image" Target="../media/image91.png"/><Relationship Id="rId213" Type="http://schemas.openxmlformats.org/officeDocument/2006/relationships/image" Target="../media/image212.svg"/><Relationship Id="rId234" Type="http://schemas.openxmlformats.org/officeDocument/2006/relationships/image" Target="../media/image233.png"/><Relationship Id="rId2" Type="http://schemas.openxmlformats.org/officeDocument/2006/relationships/image" Target="../media/image1.png"/><Relationship Id="rId29" Type="http://schemas.openxmlformats.org/officeDocument/2006/relationships/image" Target="../media/image28.svg"/><Relationship Id="rId255" Type="http://schemas.openxmlformats.org/officeDocument/2006/relationships/image" Target="../media/image254.svg"/><Relationship Id="rId276" Type="http://schemas.openxmlformats.org/officeDocument/2006/relationships/image" Target="../media/image275.png"/><Relationship Id="rId297" Type="http://schemas.openxmlformats.org/officeDocument/2006/relationships/image" Target="../media/image296.svg"/><Relationship Id="rId40" Type="http://schemas.openxmlformats.org/officeDocument/2006/relationships/image" Target="../media/image39.png"/><Relationship Id="rId115" Type="http://schemas.openxmlformats.org/officeDocument/2006/relationships/image" Target="../media/image114.svg"/><Relationship Id="rId136" Type="http://schemas.openxmlformats.org/officeDocument/2006/relationships/image" Target="../media/image135.png"/><Relationship Id="rId157" Type="http://schemas.openxmlformats.org/officeDocument/2006/relationships/image" Target="../media/image156.svg"/><Relationship Id="rId178" Type="http://schemas.openxmlformats.org/officeDocument/2006/relationships/image" Target="../media/image177.png"/><Relationship Id="rId301" Type="http://schemas.openxmlformats.org/officeDocument/2006/relationships/image" Target="../media/image300.svg"/><Relationship Id="rId322" Type="http://schemas.openxmlformats.org/officeDocument/2006/relationships/image" Target="../media/image321.png"/><Relationship Id="rId61" Type="http://schemas.openxmlformats.org/officeDocument/2006/relationships/image" Target="../media/image60.svg"/><Relationship Id="rId82" Type="http://schemas.openxmlformats.org/officeDocument/2006/relationships/image" Target="../media/image81.png"/><Relationship Id="rId199" Type="http://schemas.openxmlformats.org/officeDocument/2006/relationships/image" Target="../media/image198.svg"/><Relationship Id="rId203" Type="http://schemas.openxmlformats.org/officeDocument/2006/relationships/image" Target="../media/image202.svg"/><Relationship Id="rId19" Type="http://schemas.openxmlformats.org/officeDocument/2006/relationships/image" Target="../media/image18.svg"/><Relationship Id="rId224" Type="http://schemas.openxmlformats.org/officeDocument/2006/relationships/image" Target="../media/image223.png"/><Relationship Id="rId245" Type="http://schemas.openxmlformats.org/officeDocument/2006/relationships/image" Target="../media/image244.svg"/><Relationship Id="rId266" Type="http://schemas.openxmlformats.org/officeDocument/2006/relationships/image" Target="../media/image265.png"/><Relationship Id="rId287" Type="http://schemas.openxmlformats.org/officeDocument/2006/relationships/image" Target="../media/image286.svg"/><Relationship Id="rId30" Type="http://schemas.openxmlformats.org/officeDocument/2006/relationships/image" Target="../media/image29.png"/><Relationship Id="rId105" Type="http://schemas.openxmlformats.org/officeDocument/2006/relationships/image" Target="../media/image104.svg"/><Relationship Id="rId126" Type="http://schemas.openxmlformats.org/officeDocument/2006/relationships/image" Target="../media/image125.png"/><Relationship Id="rId147" Type="http://schemas.openxmlformats.org/officeDocument/2006/relationships/image" Target="../media/image146.svg"/><Relationship Id="rId168" Type="http://schemas.openxmlformats.org/officeDocument/2006/relationships/image" Target="../media/image167.png"/><Relationship Id="rId312" Type="http://schemas.openxmlformats.org/officeDocument/2006/relationships/image" Target="../media/image311.png"/><Relationship Id="rId51" Type="http://schemas.openxmlformats.org/officeDocument/2006/relationships/image" Target="../media/image50.svg"/><Relationship Id="rId72" Type="http://schemas.openxmlformats.org/officeDocument/2006/relationships/image" Target="../media/image71.png"/><Relationship Id="rId93" Type="http://schemas.openxmlformats.org/officeDocument/2006/relationships/image" Target="../media/image92.svg"/><Relationship Id="rId189" Type="http://schemas.openxmlformats.org/officeDocument/2006/relationships/image" Target="../media/image188.svg"/><Relationship Id="rId3" Type="http://schemas.openxmlformats.org/officeDocument/2006/relationships/image" Target="../media/image2.svg"/><Relationship Id="rId214" Type="http://schemas.openxmlformats.org/officeDocument/2006/relationships/image" Target="../media/image213.png"/><Relationship Id="rId235" Type="http://schemas.openxmlformats.org/officeDocument/2006/relationships/image" Target="../media/image234.svg"/><Relationship Id="rId256" Type="http://schemas.openxmlformats.org/officeDocument/2006/relationships/image" Target="../media/image255.png"/><Relationship Id="rId277" Type="http://schemas.openxmlformats.org/officeDocument/2006/relationships/image" Target="../media/image276.svg"/><Relationship Id="rId298" Type="http://schemas.openxmlformats.org/officeDocument/2006/relationships/image" Target="../media/image297.png"/><Relationship Id="rId116" Type="http://schemas.openxmlformats.org/officeDocument/2006/relationships/image" Target="../media/image115.png"/><Relationship Id="rId137" Type="http://schemas.openxmlformats.org/officeDocument/2006/relationships/image" Target="../media/image136.svg"/><Relationship Id="rId158" Type="http://schemas.openxmlformats.org/officeDocument/2006/relationships/image" Target="../media/image157.png"/><Relationship Id="rId302" Type="http://schemas.openxmlformats.org/officeDocument/2006/relationships/image" Target="../media/image301.png"/><Relationship Id="rId323" Type="http://schemas.openxmlformats.org/officeDocument/2006/relationships/image" Target="../media/image322.svg"/><Relationship Id="rId20" Type="http://schemas.openxmlformats.org/officeDocument/2006/relationships/image" Target="../media/image19.png"/><Relationship Id="rId41" Type="http://schemas.openxmlformats.org/officeDocument/2006/relationships/image" Target="../media/image40.svg"/><Relationship Id="rId62" Type="http://schemas.openxmlformats.org/officeDocument/2006/relationships/image" Target="../media/image61.png"/><Relationship Id="rId83" Type="http://schemas.openxmlformats.org/officeDocument/2006/relationships/image" Target="../media/image82.svg"/><Relationship Id="rId179" Type="http://schemas.openxmlformats.org/officeDocument/2006/relationships/image" Target="../media/image178.svg"/><Relationship Id="rId190" Type="http://schemas.openxmlformats.org/officeDocument/2006/relationships/image" Target="../media/image189.png"/><Relationship Id="rId204" Type="http://schemas.openxmlformats.org/officeDocument/2006/relationships/image" Target="../media/image203.png"/><Relationship Id="rId225" Type="http://schemas.openxmlformats.org/officeDocument/2006/relationships/image" Target="../media/image224.svg"/><Relationship Id="rId246" Type="http://schemas.openxmlformats.org/officeDocument/2006/relationships/image" Target="../media/image245.png"/><Relationship Id="rId267" Type="http://schemas.openxmlformats.org/officeDocument/2006/relationships/image" Target="../media/image266.svg"/><Relationship Id="rId288" Type="http://schemas.openxmlformats.org/officeDocument/2006/relationships/image" Target="../media/image287.png"/><Relationship Id="rId106" Type="http://schemas.openxmlformats.org/officeDocument/2006/relationships/image" Target="../media/image105.png"/><Relationship Id="rId127" Type="http://schemas.openxmlformats.org/officeDocument/2006/relationships/image" Target="../media/image126.svg"/><Relationship Id="rId313" Type="http://schemas.openxmlformats.org/officeDocument/2006/relationships/image" Target="../media/image312.svg"/><Relationship Id="rId10" Type="http://schemas.openxmlformats.org/officeDocument/2006/relationships/image" Target="../media/image9.png"/><Relationship Id="rId31" Type="http://schemas.openxmlformats.org/officeDocument/2006/relationships/image" Target="../media/image30.svg"/><Relationship Id="rId52" Type="http://schemas.openxmlformats.org/officeDocument/2006/relationships/image" Target="../media/image51.png"/><Relationship Id="rId73" Type="http://schemas.openxmlformats.org/officeDocument/2006/relationships/image" Target="../media/image72.svg"/><Relationship Id="rId94" Type="http://schemas.openxmlformats.org/officeDocument/2006/relationships/image" Target="../media/image93.png"/><Relationship Id="rId148" Type="http://schemas.openxmlformats.org/officeDocument/2006/relationships/image" Target="../media/image147.png"/><Relationship Id="rId169" Type="http://schemas.openxmlformats.org/officeDocument/2006/relationships/image" Target="../media/image168.svg"/><Relationship Id="rId4" Type="http://schemas.openxmlformats.org/officeDocument/2006/relationships/image" Target="../media/image3.png"/><Relationship Id="rId180" Type="http://schemas.openxmlformats.org/officeDocument/2006/relationships/image" Target="../media/image179.png"/><Relationship Id="rId215" Type="http://schemas.openxmlformats.org/officeDocument/2006/relationships/image" Target="../media/image214.svg"/><Relationship Id="rId236" Type="http://schemas.openxmlformats.org/officeDocument/2006/relationships/image" Target="../media/image235.png"/><Relationship Id="rId257" Type="http://schemas.openxmlformats.org/officeDocument/2006/relationships/image" Target="../media/image256.svg"/><Relationship Id="rId278" Type="http://schemas.openxmlformats.org/officeDocument/2006/relationships/image" Target="../media/image277.png"/><Relationship Id="rId303" Type="http://schemas.openxmlformats.org/officeDocument/2006/relationships/image" Target="../media/image302.svg"/><Relationship Id="rId42" Type="http://schemas.openxmlformats.org/officeDocument/2006/relationships/image" Target="../media/image41.png"/><Relationship Id="rId84" Type="http://schemas.openxmlformats.org/officeDocument/2006/relationships/image" Target="../media/image83.png"/><Relationship Id="rId138" Type="http://schemas.openxmlformats.org/officeDocument/2006/relationships/image" Target="../media/image137.png"/><Relationship Id="rId191" Type="http://schemas.openxmlformats.org/officeDocument/2006/relationships/image" Target="../media/image190.svg"/><Relationship Id="rId205" Type="http://schemas.openxmlformats.org/officeDocument/2006/relationships/image" Target="../media/image204.svg"/><Relationship Id="rId247" Type="http://schemas.openxmlformats.org/officeDocument/2006/relationships/image" Target="../media/image246.svg"/><Relationship Id="rId107" Type="http://schemas.openxmlformats.org/officeDocument/2006/relationships/image" Target="../media/image106.svg"/><Relationship Id="rId289" Type="http://schemas.openxmlformats.org/officeDocument/2006/relationships/image" Target="../media/image288.svg"/><Relationship Id="rId11" Type="http://schemas.openxmlformats.org/officeDocument/2006/relationships/image" Target="../media/image10.svg"/><Relationship Id="rId53" Type="http://schemas.openxmlformats.org/officeDocument/2006/relationships/image" Target="../media/image52.svg"/><Relationship Id="rId149" Type="http://schemas.openxmlformats.org/officeDocument/2006/relationships/image" Target="../media/image148.svg"/><Relationship Id="rId314" Type="http://schemas.openxmlformats.org/officeDocument/2006/relationships/image" Target="../media/image313.png"/><Relationship Id="rId95" Type="http://schemas.openxmlformats.org/officeDocument/2006/relationships/image" Target="../media/image94.svg"/><Relationship Id="rId160" Type="http://schemas.openxmlformats.org/officeDocument/2006/relationships/image" Target="../media/image159.png"/><Relationship Id="rId216" Type="http://schemas.openxmlformats.org/officeDocument/2006/relationships/image" Target="../media/image215.png"/><Relationship Id="rId258" Type="http://schemas.openxmlformats.org/officeDocument/2006/relationships/image" Target="../media/image257.png"/><Relationship Id="rId22" Type="http://schemas.openxmlformats.org/officeDocument/2006/relationships/image" Target="../media/image21.png"/><Relationship Id="rId64" Type="http://schemas.openxmlformats.org/officeDocument/2006/relationships/image" Target="../media/image63.png"/><Relationship Id="rId118" Type="http://schemas.openxmlformats.org/officeDocument/2006/relationships/image" Target="../media/image117.png"/><Relationship Id="rId325" Type="http://schemas.openxmlformats.org/officeDocument/2006/relationships/image" Target="../media/image324.svg"/><Relationship Id="rId171" Type="http://schemas.openxmlformats.org/officeDocument/2006/relationships/image" Target="../media/image170.svg"/><Relationship Id="rId227" Type="http://schemas.openxmlformats.org/officeDocument/2006/relationships/image" Target="../media/image226.svg"/><Relationship Id="rId269" Type="http://schemas.openxmlformats.org/officeDocument/2006/relationships/image" Target="../media/image268.svg"/><Relationship Id="rId33" Type="http://schemas.openxmlformats.org/officeDocument/2006/relationships/image" Target="../media/image32.svg"/><Relationship Id="rId129" Type="http://schemas.openxmlformats.org/officeDocument/2006/relationships/image" Target="../media/image128.svg"/><Relationship Id="rId280" Type="http://schemas.openxmlformats.org/officeDocument/2006/relationships/image" Target="../media/image279.png"/><Relationship Id="rId75" Type="http://schemas.openxmlformats.org/officeDocument/2006/relationships/image" Target="../media/image74.svg"/><Relationship Id="rId140" Type="http://schemas.openxmlformats.org/officeDocument/2006/relationships/image" Target="../media/image139.png"/><Relationship Id="rId182" Type="http://schemas.openxmlformats.org/officeDocument/2006/relationships/image" Target="../media/image181.png"/><Relationship Id="rId6" Type="http://schemas.openxmlformats.org/officeDocument/2006/relationships/image" Target="../media/image5.png"/><Relationship Id="rId238" Type="http://schemas.openxmlformats.org/officeDocument/2006/relationships/image" Target="../media/image237.png"/><Relationship Id="rId291" Type="http://schemas.openxmlformats.org/officeDocument/2006/relationships/image" Target="../media/image290.svg"/><Relationship Id="rId305" Type="http://schemas.openxmlformats.org/officeDocument/2006/relationships/image" Target="../media/image304.svg"/><Relationship Id="rId44" Type="http://schemas.openxmlformats.org/officeDocument/2006/relationships/image" Target="../media/image43.png"/><Relationship Id="rId86" Type="http://schemas.openxmlformats.org/officeDocument/2006/relationships/image" Target="../media/image85.png"/><Relationship Id="rId151" Type="http://schemas.openxmlformats.org/officeDocument/2006/relationships/image" Target="../media/image150.svg"/><Relationship Id="rId193" Type="http://schemas.openxmlformats.org/officeDocument/2006/relationships/image" Target="../media/image192.svg"/><Relationship Id="rId207" Type="http://schemas.openxmlformats.org/officeDocument/2006/relationships/image" Target="../media/image206.svg"/><Relationship Id="rId249" Type="http://schemas.openxmlformats.org/officeDocument/2006/relationships/image" Target="../media/image248.svg"/><Relationship Id="rId13" Type="http://schemas.openxmlformats.org/officeDocument/2006/relationships/image" Target="../media/image12.svg"/><Relationship Id="rId109" Type="http://schemas.openxmlformats.org/officeDocument/2006/relationships/image" Target="../media/image108.svg"/><Relationship Id="rId260" Type="http://schemas.openxmlformats.org/officeDocument/2006/relationships/image" Target="../media/image259.png"/><Relationship Id="rId316" Type="http://schemas.openxmlformats.org/officeDocument/2006/relationships/image" Target="../media/image315.png"/><Relationship Id="rId55" Type="http://schemas.openxmlformats.org/officeDocument/2006/relationships/image" Target="../media/image54.svg"/><Relationship Id="rId97" Type="http://schemas.openxmlformats.org/officeDocument/2006/relationships/image" Target="../media/image96.svg"/><Relationship Id="rId120" Type="http://schemas.openxmlformats.org/officeDocument/2006/relationships/image" Target="../media/image119.png"/><Relationship Id="rId162" Type="http://schemas.openxmlformats.org/officeDocument/2006/relationships/image" Target="../media/image161.png"/><Relationship Id="rId218" Type="http://schemas.openxmlformats.org/officeDocument/2006/relationships/image" Target="../media/image2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feld 309">
            <a:extLst>
              <a:ext uri="{FF2B5EF4-FFF2-40B4-BE49-F238E27FC236}">
                <a16:creationId xmlns:a16="http://schemas.microsoft.com/office/drawing/2014/main" id="{EBE67730-2708-8587-3D4B-E3DEAFBBFAE3}"/>
              </a:ext>
            </a:extLst>
          </p:cNvPr>
          <p:cNvSpPr txBox="1"/>
          <p:nvPr/>
        </p:nvSpPr>
        <p:spPr>
          <a:xfrm>
            <a:off x="458177" y="1002441"/>
            <a:ext cx="966352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487F"/>
                </a:solidFill>
              </a:rPr>
              <a:t>TUBAF- </a:t>
            </a:r>
            <a:r>
              <a:rPr lang="de-DE" sz="3200" dirty="0" err="1">
                <a:solidFill>
                  <a:srgbClr val="00487F"/>
                </a:solidFill>
              </a:rPr>
              <a:t>Iconbibliothek</a:t>
            </a:r>
            <a:r>
              <a:rPr lang="de-DE" sz="3200" dirty="0">
                <a:solidFill>
                  <a:srgbClr val="00487F"/>
                </a:solidFill>
              </a:rPr>
              <a:t> </a:t>
            </a:r>
            <a:r>
              <a:rPr lang="de-DE" sz="1400" dirty="0">
                <a:solidFill>
                  <a:srgbClr val="00487F"/>
                </a:solidFill>
              </a:rPr>
              <a:t>(09.07.24 aktualisiert)</a:t>
            </a:r>
            <a:r>
              <a:rPr lang="de-DE" sz="1400" dirty="0"/>
              <a:t> </a:t>
            </a:r>
          </a:p>
          <a:p>
            <a:endParaRPr lang="de-DE" sz="3200" dirty="0"/>
          </a:p>
          <a:p>
            <a:pPr marL="342900" indent="-342900">
              <a:buAutoNum type="arabicPeriod"/>
            </a:pPr>
            <a:r>
              <a:rPr lang="de-DE" dirty="0"/>
              <a:t>Die Icon dürfen nur Änderungen bezüglich ihrer Größe und Farbe (ausschließlich Hausfarben der TUBAF) erfahren. </a:t>
            </a:r>
          </a:p>
          <a:p>
            <a:pPr marL="342900" indent="-342900">
              <a:buFontTx/>
              <a:buAutoNum type="arabicPeriod"/>
            </a:pPr>
            <a:r>
              <a:rPr lang="de-DE" dirty="0"/>
              <a:t>Die Größentransformation darf nur proportional erfolgen.</a:t>
            </a:r>
          </a:p>
          <a:p>
            <a:pPr marL="342900" indent="-342900">
              <a:buAutoNum type="arabicPeriod"/>
            </a:pPr>
            <a:r>
              <a:rPr lang="de-DE" dirty="0"/>
              <a:t>Die Icons dürfen nur als eigenständiges Symbol verwendet und in ihrer Form nicht verändert werden, eine Vermischung oder Collage ist nicht gestattet.</a:t>
            </a:r>
          </a:p>
          <a:p>
            <a:pPr marL="342900" indent="-342900">
              <a:buAutoNum type="arabicPeriod"/>
            </a:pPr>
            <a:endParaRPr lang="de-DE" dirty="0"/>
          </a:p>
          <a:p>
            <a:r>
              <a:rPr lang="de-DE" dirty="0"/>
              <a:t>© Matthias Donath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EFA990A-F97F-0FCB-13B0-D61919673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0453" y="8511072"/>
            <a:ext cx="419100" cy="4191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D5B2B4F-47B1-31AC-D8B1-F5ED964BE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0453" y="12585786"/>
            <a:ext cx="419100" cy="4191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4554470D-AEA9-C8C4-3D40-BAF3DBE434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23270" y="8507442"/>
            <a:ext cx="419100" cy="4191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309E6148-3013-0E81-6E86-6178478CC3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23270" y="10111272"/>
            <a:ext cx="419100" cy="4191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93950D2A-16C7-431B-94AB-93FECD816C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89122" y="17576606"/>
            <a:ext cx="419100" cy="419100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762FD073-664A-B777-7598-115D1AD101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0453" y="7705523"/>
            <a:ext cx="419100" cy="41910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57CB8F64-8CD3-25FA-BFD5-0766861DB78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20076" y="14254963"/>
            <a:ext cx="419100" cy="419100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41FB40A8-1F49-1E71-62A6-A31331EAA0D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7263" y="20898474"/>
            <a:ext cx="419100" cy="419100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E6172609-B4C6-31AA-9028-B4348B0AE9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12270" y="20898474"/>
            <a:ext cx="419100" cy="419100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3638D086-5C81-0046-5A97-4CB34115C1E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639235" y="20898474"/>
            <a:ext cx="419100" cy="419100"/>
          </a:xfrm>
          <a:prstGeom prst="rect">
            <a:avLst/>
          </a:prstGeom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28C41B37-6618-E3FC-B971-A1BB39F1E2F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208244" y="20898474"/>
            <a:ext cx="419100" cy="419100"/>
          </a:xfrm>
          <a:prstGeom prst="rect">
            <a:avLst/>
          </a:prstGeom>
        </p:spPr>
      </p:pic>
      <p:pic>
        <p:nvPicPr>
          <p:cNvPr id="74" name="Grafik 73">
            <a:extLst>
              <a:ext uri="{FF2B5EF4-FFF2-40B4-BE49-F238E27FC236}">
                <a16:creationId xmlns:a16="http://schemas.microsoft.com/office/drawing/2014/main" id="{29C0B7F8-7C4D-28C4-707B-C898898A793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594551" y="10117124"/>
            <a:ext cx="419100" cy="419100"/>
          </a:xfrm>
          <a:prstGeom prst="rect">
            <a:avLst/>
          </a:prstGeom>
        </p:spPr>
      </p:pic>
      <p:pic>
        <p:nvPicPr>
          <p:cNvPr id="78" name="Grafik 77">
            <a:extLst>
              <a:ext uri="{FF2B5EF4-FFF2-40B4-BE49-F238E27FC236}">
                <a16:creationId xmlns:a16="http://schemas.microsoft.com/office/drawing/2014/main" id="{20DFF0D8-DE0C-14DA-AA41-B7D2AB547F0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630013" y="12583804"/>
            <a:ext cx="419100" cy="419100"/>
          </a:xfrm>
          <a:prstGeom prst="rect">
            <a:avLst/>
          </a:prstGeom>
        </p:spPr>
      </p:pic>
      <p:pic>
        <p:nvPicPr>
          <p:cNvPr id="82" name="Grafik 81">
            <a:extLst>
              <a:ext uri="{FF2B5EF4-FFF2-40B4-BE49-F238E27FC236}">
                <a16:creationId xmlns:a16="http://schemas.microsoft.com/office/drawing/2014/main" id="{06416BAD-0B44-3B05-AC20-065191B280F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231205" y="19245174"/>
            <a:ext cx="419100" cy="419100"/>
          </a:xfrm>
          <a:prstGeom prst="rect">
            <a:avLst/>
          </a:prstGeom>
        </p:spPr>
      </p:pic>
      <p:pic>
        <p:nvPicPr>
          <p:cNvPr id="86" name="Grafik 85">
            <a:extLst>
              <a:ext uri="{FF2B5EF4-FFF2-40B4-BE49-F238E27FC236}">
                <a16:creationId xmlns:a16="http://schemas.microsoft.com/office/drawing/2014/main" id="{05EB8698-634E-A2E8-86C1-D33A9666746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810855" y="19237648"/>
            <a:ext cx="419100" cy="419100"/>
          </a:xfrm>
          <a:prstGeom prst="rect">
            <a:avLst/>
          </a:prstGeom>
        </p:spPr>
      </p:pic>
      <p:pic>
        <p:nvPicPr>
          <p:cNvPr id="90" name="Grafik 89">
            <a:extLst>
              <a:ext uri="{FF2B5EF4-FFF2-40B4-BE49-F238E27FC236}">
                <a16:creationId xmlns:a16="http://schemas.microsoft.com/office/drawing/2014/main" id="{7DC51B80-6875-8EC5-23E5-A25B295D989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28839" y="9317161"/>
            <a:ext cx="419100" cy="419100"/>
          </a:xfrm>
          <a:prstGeom prst="rect">
            <a:avLst/>
          </a:prstGeom>
        </p:spPr>
      </p:pic>
      <p:pic>
        <p:nvPicPr>
          <p:cNvPr id="94" name="Grafik 93">
            <a:extLst>
              <a:ext uri="{FF2B5EF4-FFF2-40B4-BE49-F238E27FC236}">
                <a16:creationId xmlns:a16="http://schemas.microsoft.com/office/drawing/2014/main" id="{8F11A261-167C-C6BB-FF88-C26C4B8FC5D9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24565" y="16749369"/>
            <a:ext cx="419100" cy="419100"/>
          </a:xfrm>
          <a:prstGeom prst="rect">
            <a:avLst/>
          </a:prstGeom>
        </p:spPr>
      </p:pic>
      <p:pic>
        <p:nvPicPr>
          <p:cNvPr id="98" name="Grafik 97">
            <a:extLst>
              <a:ext uri="{FF2B5EF4-FFF2-40B4-BE49-F238E27FC236}">
                <a16:creationId xmlns:a16="http://schemas.microsoft.com/office/drawing/2014/main" id="{51ADB6C7-9129-F099-72B7-C552BAEBE75F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2823383" y="7706397"/>
            <a:ext cx="419100" cy="419100"/>
          </a:xfrm>
          <a:prstGeom prst="rect">
            <a:avLst/>
          </a:prstGeom>
        </p:spPr>
      </p:pic>
      <p:pic>
        <p:nvPicPr>
          <p:cNvPr id="102" name="Grafik 101">
            <a:extLst>
              <a:ext uri="{FF2B5EF4-FFF2-40B4-BE49-F238E27FC236}">
                <a16:creationId xmlns:a16="http://schemas.microsoft.com/office/drawing/2014/main" id="{C0071FD1-3986-9B7D-7F2E-54D32C45C160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600510" y="7702220"/>
            <a:ext cx="419100" cy="419100"/>
          </a:xfrm>
          <a:prstGeom prst="rect">
            <a:avLst/>
          </a:prstGeom>
        </p:spPr>
      </p:pic>
      <p:pic>
        <p:nvPicPr>
          <p:cNvPr id="106" name="Grafik 105">
            <a:extLst>
              <a:ext uri="{FF2B5EF4-FFF2-40B4-BE49-F238E27FC236}">
                <a16:creationId xmlns:a16="http://schemas.microsoft.com/office/drawing/2014/main" id="{ABC11B66-3A39-67B0-C024-76F520DD651E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186241" y="7701168"/>
            <a:ext cx="419100" cy="419100"/>
          </a:xfrm>
          <a:prstGeom prst="rect">
            <a:avLst/>
          </a:prstGeom>
        </p:spPr>
      </p:pic>
      <p:pic>
        <p:nvPicPr>
          <p:cNvPr id="110" name="Grafik 109">
            <a:extLst>
              <a:ext uri="{FF2B5EF4-FFF2-40B4-BE49-F238E27FC236}">
                <a16:creationId xmlns:a16="http://schemas.microsoft.com/office/drawing/2014/main" id="{FB236E0B-20F5-5241-D04E-9BF20A266363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3414868" y="9306336"/>
            <a:ext cx="419100" cy="419100"/>
          </a:xfrm>
          <a:prstGeom prst="rect">
            <a:avLst/>
          </a:prstGeom>
        </p:spPr>
      </p:pic>
      <p:pic>
        <p:nvPicPr>
          <p:cNvPr id="114" name="Grafik 113">
            <a:extLst>
              <a:ext uri="{FF2B5EF4-FFF2-40B4-BE49-F238E27FC236}">
                <a16:creationId xmlns:a16="http://schemas.microsoft.com/office/drawing/2014/main" id="{6FF75B17-16BF-A51D-D644-CAF0C0DEB570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2818591" y="9321147"/>
            <a:ext cx="419100" cy="419100"/>
          </a:xfrm>
          <a:prstGeom prst="rect">
            <a:avLst/>
          </a:prstGeom>
        </p:spPr>
      </p:pic>
      <p:pic>
        <p:nvPicPr>
          <p:cNvPr id="118" name="Grafik 117">
            <a:extLst>
              <a:ext uri="{FF2B5EF4-FFF2-40B4-BE49-F238E27FC236}">
                <a16:creationId xmlns:a16="http://schemas.microsoft.com/office/drawing/2014/main" id="{5ADF70EE-AB8C-3E95-3798-5272BCB861A0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626214" y="6109749"/>
            <a:ext cx="419100" cy="419100"/>
          </a:xfrm>
          <a:prstGeom prst="rect">
            <a:avLst/>
          </a:prstGeom>
        </p:spPr>
      </p:pic>
      <p:pic>
        <p:nvPicPr>
          <p:cNvPr id="122" name="Grafik 121">
            <a:extLst>
              <a:ext uri="{FF2B5EF4-FFF2-40B4-BE49-F238E27FC236}">
                <a16:creationId xmlns:a16="http://schemas.microsoft.com/office/drawing/2014/main" id="{4099DC97-EB19-22F5-949D-5395E74E973A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2828132" y="6109749"/>
            <a:ext cx="419100" cy="419100"/>
          </a:xfrm>
          <a:prstGeom prst="rect">
            <a:avLst/>
          </a:prstGeom>
        </p:spPr>
      </p:pic>
      <p:pic>
        <p:nvPicPr>
          <p:cNvPr id="126" name="Grafik 125">
            <a:extLst>
              <a:ext uri="{FF2B5EF4-FFF2-40B4-BE49-F238E27FC236}">
                <a16:creationId xmlns:a16="http://schemas.microsoft.com/office/drawing/2014/main" id="{F85D6289-FCC9-0D95-14FB-46F53C96B616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2225181" y="6109749"/>
            <a:ext cx="419100" cy="419100"/>
          </a:xfrm>
          <a:prstGeom prst="rect">
            <a:avLst/>
          </a:prstGeom>
        </p:spPr>
      </p:pic>
      <p:pic>
        <p:nvPicPr>
          <p:cNvPr id="130" name="Grafik 129">
            <a:extLst>
              <a:ext uri="{FF2B5EF4-FFF2-40B4-BE49-F238E27FC236}">
                <a16:creationId xmlns:a16="http://schemas.microsoft.com/office/drawing/2014/main" id="{39F3A3C0-9B5A-DC85-BDB8-78D31B041F4A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2818634" y="8507930"/>
            <a:ext cx="419100" cy="419100"/>
          </a:xfrm>
          <a:prstGeom prst="rect">
            <a:avLst/>
          </a:prstGeom>
        </p:spPr>
      </p:pic>
      <p:pic>
        <p:nvPicPr>
          <p:cNvPr id="134" name="Grafik 133">
            <a:extLst>
              <a:ext uri="{FF2B5EF4-FFF2-40B4-BE49-F238E27FC236}">
                <a16:creationId xmlns:a16="http://schemas.microsoft.com/office/drawing/2014/main" id="{3F020F6F-93EF-7733-1087-83F98AADBA35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2214256" y="8507930"/>
            <a:ext cx="419100" cy="419100"/>
          </a:xfrm>
          <a:prstGeom prst="rect">
            <a:avLst/>
          </a:prstGeom>
        </p:spPr>
      </p:pic>
      <p:pic>
        <p:nvPicPr>
          <p:cNvPr id="138" name="Grafik 137">
            <a:extLst>
              <a:ext uri="{FF2B5EF4-FFF2-40B4-BE49-F238E27FC236}">
                <a16:creationId xmlns:a16="http://schemas.microsoft.com/office/drawing/2014/main" id="{6E8531AE-4BD7-F24D-90CD-2294883922A7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3997621" y="12583804"/>
            <a:ext cx="419100" cy="419100"/>
          </a:xfrm>
          <a:prstGeom prst="rect">
            <a:avLst/>
          </a:prstGeom>
        </p:spPr>
      </p:pic>
      <p:pic>
        <p:nvPicPr>
          <p:cNvPr id="142" name="Grafik 141">
            <a:extLst>
              <a:ext uri="{FF2B5EF4-FFF2-40B4-BE49-F238E27FC236}">
                <a16:creationId xmlns:a16="http://schemas.microsoft.com/office/drawing/2014/main" id="{0E79B2B0-362A-6607-6871-D345F7942D97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2808177" y="15086407"/>
            <a:ext cx="419100" cy="419100"/>
          </a:xfrm>
          <a:prstGeom prst="rect">
            <a:avLst/>
          </a:prstGeom>
        </p:spPr>
      </p:pic>
      <p:pic>
        <p:nvPicPr>
          <p:cNvPr id="146" name="Grafik 145">
            <a:extLst>
              <a:ext uri="{FF2B5EF4-FFF2-40B4-BE49-F238E27FC236}">
                <a16:creationId xmlns:a16="http://schemas.microsoft.com/office/drawing/2014/main" id="{6A3842AE-9DA7-90BD-3E1F-6BD623603C9B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8169901" y="7691273"/>
            <a:ext cx="419100" cy="419100"/>
          </a:xfrm>
          <a:prstGeom prst="rect">
            <a:avLst/>
          </a:prstGeom>
        </p:spPr>
      </p:pic>
      <p:pic>
        <p:nvPicPr>
          <p:cNvPr id="150" name="Grafik 149">
            <a:extLst>
              <a:ext uri="{FF2B5EF4-FFF2-40B4-BE49-F238E27FC236}">
                <a16:creationId xmlns:a16="http://schemas.microsoft.com/office/drawing/2014/main" id="{9087D902-432C-9721-0ACA-9E51890328D4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5187259" y="10111272"/>
            <a:ext cx="419100" cy="419100"/>
          </a:xfrm>
          <a:prstGeom prst="rect">
            <a:avLst/>
          </a:prstGeom>
        </p:spPr>
      </p:pic>
      <p:pic>
        <p:nvPicPr>
          <p:cNvPr id="154" name="Grafik 153">
            <a:extLst>
              <a:ext uri="{FF2B5EF4-FFF2-40B4-BE49-F238E27FC236}">
                <a16:creationId xmlns:a16="http://schemas.microsoft.com/office/drawing/2014/main" id="{8E18AF2C-6F01-3B6D-DC27-98F6DEEC7BCA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1032185" y="7705523"/>
            <a:ext cx="419100" cy="419100"/>
          </a:xfrm>
          <a:prstGeom prst="rect">
            <a:avLst/>
          </a:prstGeom>
        </p:spPr>
      </p:pic>
      <p:pic>
        <p:nvPicPr>
          <p:cNvPr id="158" name="Grafik 157">
            <a:extLst>
              <a:ext uri="{FF2B5EF4-FFF2-40B4-BE49-F238E27FC236}">
                <a16:creationId xmlns:a16="http://schemas.microsoft.com/office/drawing/2014/main" id="{247D75A4-FAB9-B14A-8911-574F5E6CB8B4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2818591" y="10116277"/>
            <a:ext cx="419100" cy="419100"/>
          </a:xfrm>
          <a:prstGeom prst="rect">
            <a:avLst/>
          </a:prstGeom>
        </p:spPr>
      </p:pic>
      <p:pic>
        <p:nvPicPr>
          <p:cNvPr id="162" name="Grafik 161">
            <a:extLst>
              <a:ext uri="{FF2B5EF4-FFF2-40B4-BE49-F238E27FC236}">
                <a16:creationId xmlns:a16="http://schemas.microsoft.com/office/drawing/2014/main" id="{E8E53B22-E623-0D99-10C4-D5CF106A42EA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2810855" y="12583804"/>
            <a:ext cx="419100" cy="419100"/>
          </a:xfrm>
          <a:prstGeom prst="rect">
            <a:avLst/>
          </a:prstGeom>
        </p:spPr>
      </p:pic>
      <p:pic>
        <p:nvPicPr>
          <p:cNvPr id="164" name="Grafik 163">
            <a:extLst>
              <a:ext uri="{FF2B5EF4-FFF2-40B4-BE49-F238E27FC236}">
                <a16:creationId xmlns:a16="http://schemas.microsoft.com/office/drawing/2014/main" id="{969FB76E-9B46-7BA4-77B6-2D0638529045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1632441" y="4515401"/>
            <a:ext cx="419100" cy="419100"/>
          </a:xfrm>
          <a:prstGeom prst="rect">
            <a:avLst/>
          </a:prstGeom>
        </p:spPr>
      </p:pic>
      <p:pic>
        <p:nvPicPr>
          <p:cNvPr id="168" name="Grafik 167">
            <a:extLst>
              <a:ext uri="{FF2B5EF4-FFF2-40B4-BE49-F238E27FC236}">
                <a16:creationId xmlns:a16="http://schemas.microsoft.com/office/drawing/2014/main" id="{C4187FAF-5E42-9853-3E11-62BF9B72EEAA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3408732" y="13413856"/>
            <a:ext cx="419100" cy="419100"/>
          </a:xfrm>
          <a:prstGeom prst="rect">
            <a:avLst/>
          </a:prstGeom>
        </p:spPr>
      </p:pic>
      <p:pic>
        <p:nvPicPr>
          <p:cNvPr id="172" name="Grafik 171">
            <a:extLst>
              <a:ext uri="{FF2B5EF4-FFF2-40B4-BE49-F238E27FC236}">
                <a16:creationId xmlns:a16="http://schemas.microsoft.com/office/drawing/2014/main" id="{701A6419-8EF1-6855-9E77-679619F40C21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4008421" y="8509284"/>
            <a:ext cx="419100" cy="419100"/>
          </a:xfrm>
          <a:prstGeom prst="rect">
            <a:avLst/>
          </a:prstGeom>
        </p:spPr>
      </p:pic>
      <p:pic>
        <p:nvPicPr>
          <p:cNvPr id="176" name="Grafik 175">
            <a:extLst>
              <a:ext uri="{FF2B5EF4-FFF2-40B4-BE49-F238E27FC236}">
                <a16:creationId xmlns:a16="http://schemas.microsoft.com/office/drawing/2014/main" id="{E20D144D-B745-680C-B31B-67B5BEE991EE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4600510" y="15094973"/>
            <a:ext cx="419100" cy="419100"/>
          </a:xfrm>
          <a:prstGeom prst="rect">
            <a:avLst/>
          </a:prstGeom>
        </p:spPr>
      </p:pic>
      <p:pic>
        <p:nvPicPr>
          <p:cNvPr id="180" name="Grafik 179">
            <a:extLst>
              <a:ext uri="{FF2B5EF4-FFF2-40B4-BE49-F238E27FC236}">
                <a16:creationId xmlns:a16="http://schemas.microsoft.com/office/drawing/2014/main" id="{89102F8A-EA66-06C3-3CD1-EB3CC9D4CAB9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429863" y="14253719"/>
            <a:ext cx="419100" cy="419100"/>
          </a:xfrm>
          <a:prstGeom prst="rect">
            <a:avLst/>
          </a:prstGeom>
        </p:spPr>
      </p:pic>
      <p:pic>
        <p:nvPicPr>
          <p:cNvPr id="184" name="Grafik 183">
            <a:extLst>
              <a:ext uri="{FF2B5EF4-FFF2-40B4-BE49-F238E27FC236}">
                <a16:creationId xmlns:a16="http://schemas.microsoft.com/office/drawing/2014/main" id="{A1AAD6D1-0779-0115-CAAC-AEC444A2F728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3416987" y="12588842"/>
            <a:ext cx="419100" cy="419100"/>
          </a:xfrm>
          <a:prstGeom prst="rect">
            <a:avLst/>
          </a:prstGeom>
        </p:spPr>
      </p:pic>
      <p:pic>
        <p:nvPicPr>
          <p:cNvPr id="188" name="Grafik 187">
            <a:extLst>
              <a:ext uri="{FF2B5EF4-FFF2-40B4-BE49-F238E27FC236}">
                <a16:creationId xmlns:a16="http://schemas.microsoft.com/office/drawing/2014/main" id="{63B13400-E302-1402-D396-1F1B879DFD3A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6972984" y="15079397"/>
            <a:ext cx="419100" cy="419100"/>
          </a:xfrm>
          <a:prstGeom prst="rect">
            <a:avLst/>
          </a:prstGeom>
        </p:spPr>
      </p:pic>
      <p:pic>
        <p:nvPicPr>
          <p:cNvPr id="192" name="Grafik 191">
            <a:extLst>
              <a:ext uri="{FF2B5EF4-FFF2-40B4-BE49-F238E27FC236}">
                <a16:creationId xmlns:a16="http://schemas.microsoft.com/office/drawing/2014/main" id="{0FA703F7-88DA-DD97-01B6-5DA02CB39449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7577975" y="15079397"/>
            <a:ext cx="419100" cy="419100"/>
          </a:xfrm>
          <a:prstGeom prst="rect">
            <a:avLst/>
          </a:prstGeom>
        </p:spPr>
      </p:pic>
      <p:pic>
        <p:nvPicPr>
          <p:cNvPr id="196" name="Grafik 195">
            <a:extLst>
              <a:ext uri="{FF2B5EF4-FFF2-40B4-BE49-F238E27FC236}">
                <a16:creationId xmlns:a16="http://schemas.microsoft.com/office/drawing/2014/main" id="{BA7A0D29-D37F-F084-A34D-B61EC1CBC97B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1041026" y="15914975"/>
            <a:ext cx="419100" cy="419100"/>
          </a:xfrm>
          <a:prstGeom prst="rect">
            <a:avLst/>
          </a:prstGeom>
        </p:spPr>
      </p:pic>
      <p:pic>
        <p:nvPicPr>
          <p:cNvPr id="200" name="Grafik 199">
            <a:extLst>
              <a:ext uri="{FF2B5EF4-FFF2-40B4-BE49-F238E27FC236}">
                <a16:creationId xmlns:a16="http://schemas.microsoft.com/office/drawing/2014/main" id="{FF0B3249-5203-C5DE-C831-5A86ADFDEFB1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8169901" y="15079397"/>
            <a:ext cx="419100" cy="419100"/>
          </a:xfrm>
          <a:prstGeom prst="rect">
            <a:avLst/>
          </a:prstGeom>
        </p:spPr>
      </p:pic>
      <p:pic>
        <p:nvPicPr>
          <p:cNvPr id="204" name="Grafik 203">
            <a:extLst>
              <a:ext uri="{FF2B5EF4-FFF2-40B4-BE49-F238E27FC236}">
                <a16:creationId xmlns:a16="http://schemas.microsoft.com/office/drawing/2014/main" id="{C2E4365C-25C3-A24E-C8A0-54920DBFC01F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3408732" y="17587619"/>
            <a:ext cx="419100" cy="419100"/>
          </a:xfrm>
          <a:prstGeom prst="rect">
            <a:avLst/>
          </a:prstGeom>
        </p:spPr>
      </p:pic>
      <p:pic>
        <p:nvPicPr>
          <p:cNvPr id="208" name="Grafik 207">
            <a:extLst>
              <a:ext uri="{FF2B5EF4-FFF2-40B4-BE49-F238E27FC236}">
                <a16:creationId xmlns:a16="http://schemas.microsoft.com/office/drawing/2014/main" id="{8E3167FD-98E9-625D-BB7D-2FA8B88EF94F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3998927" y="17576606"/>
            <a:ext cx="419100" cy="419100"/>
          </a:xfrm>
          <a:prstGeom prst="rect">
            <a:avLst/>
          </a:prstGeom>
        </p:spPr>
      </p:pic>
      <p:pic>
        <p:nvPicPr>
          <p:cNvPr id="212" name="Grafik 211">
            <a:extLst>
              <a:ext uri="{FF2B5EF4-FFF2-40B4-BE49-F238E27FC236}">
                <a16:creationId xmlns:a16="http://schemas.microsoft.com/office/drawing/2014/main" id="{D931D0D9-5A59-0E57-2C89-E3B70575F643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5781953" y="7701168"/>
            <a:ext cx="419100" cy="419100"/>
          </a:xfrm>
          <a:prstGeom prst="rect">
            <a:avLst/>
          </a:prstGeom>
        </p:spPr>
      </p:pic>
      <p:pic>
        <p:nvPicPr>
          <p:cNvPr id="216" name="Grafik 215">
            <a:extLst>
              <a:ext uri="{FF2B5EF4-FFF2-40B4-BE49-F238E27FC236}">
                <a16:creationId xmlns:a16="http://schemas.microsoft.com/office/drawing/2014/main" id="{33224584-E53A-CD03-7716-289B09FCDE45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2813412" y="10951160"/>
            <a:ext cx="419100" cy="419100"/>
          </a:xfrm>
          <a:prstGeom prst="rect">
            <a:avLst/>
          </a:prstGeom>
        </p:spPr>
      </p:pic>
      <p:pic>
        <p:nvPicPr>
          <p:cNvPr id="220" name="Grafik 219">
            <a:extLst>
              <a:ext uri="{FF2B5EF4-FFF2-40B4-BE49-F238E27FC236}">
                <a16:creationId xmlns:a16="http://schemas.microsoft.com/office/drawing/2014/main" id="{D18C9DDD-7AE6-F230-5994-82BC42E2883E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3416987" y="6116606"/>
            <a:ext cx="419100" cy="419100"/>
          </a:xfrm>
          <a:prstGeom prst="rect">
            <a:avLst/>
          </a:prstGeom>
        </p:spPr>
      </p:pic>
      <p:pic>
        <p:nvPicPr>
          <p:cNvPr id="224" name="Grafik 223">
            <a:extLst>
              <a:ext uri="{FF2B5EF4-FFF2-40B4-BE49-F238E27FC236}">
                <a16:creationId xmlns:a16="http://schemas.microsoft.com/office/drawing/2014/main" id="{226AFF07-0BE6-A5E4-2DC6-E0997E799007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7574963" y="6914930"/>
            <a:ext cx="419100" cy="419100"/>
          </a:xfrm>
          <a:prstGeom prst="rect">
            <a:avLst/>
          </a:prstGeom>
        </p:spPr>
      </p:pic>
      <p:pic>
        <p:nvPicPr>
          <p:cNvPr id="228" name="Grafik 227">
            <a:extLst>
              <a:ext uri="{FF2B5EF4-FFF2-40B4-BE49-F238E27FC236}">
                <a16:creationId xmlns:a16="http://schemas.microsoft.com/office/drawing/2014/main" id="{DD994813-7FAA-5408-2E4D-929A41CE46B4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429863" y="15916973"/>
            <a:ext cx="419100" cy="419100"/>
          </a:xfrm>
          <a:prstGeom prst="rect">
            <a:avLst/>
          </a:prstGeom>
        </p:spPr>
      </p:pic>
      <p:pic>
        <p:nvPicPr>
          <p:cNvPr id="232" name="Grafik 231">
            <a:extLst>
              <a:ext uri="{FF2B5EF4-FFF2-40B4-BE49-F238E27FC236}">
                <a16:creationId xmlns:a16="http://schemas.microsoft.com/office/drawing/2014/main" id="{C71D0B58-2DEC-AB04-C8C5-F75BA7957A84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2808446" y="11768567"/>
            <a:ext cx="419100" cy="419100"/>
          </a:xfrm>
          <a:prstGeom prst="rect">
            <a:avLst/>
          </a:prstGeom>
        </p:spPr>
      </p:pic>
      <p:pic>
        <p:nvPicPr>
          <p:cNvPr id="236" name="Grafik 235">
            <a:extLst>
              <a:ext uri="{FF2B5EF4-FFF2-40B4-BE49-F238E27FC236}">
                <a16:creationId xmlns:a16="http://schemas.microsoft.com/office/drawing/2014/main" id="{BB7CE935-C764-205A-D0AE-3E3D59F470FC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1024565" y="11755390"/>
            <a:ext cx="419100" cy="419100"/>
          </a:xfrm>
          <a:prstGeom prst="rect">
            <a:avLst/>
          </a:prstGeom>
        </p:spPr>
      </p:pic>
      <p:pic>
        <p:nvPicPr>
          <p:cNvPr id="240" name="Grafik 239">
            <a:extLst>
              <a:ext uri="{FF2B5EF4-FFF2-40B4-BE49-F238E27FC236}">
                <a16:creationId xmlns:a16="http://schemas.microsoft.com/office/drawing/2014/main" id="{0739B10F-DF8D-09CC-045D-351CAA00DAE1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430453" y="11753098"/>
            <a:ext cx="419100" cy="419100"/>
          </a:xfrm>
          <a:prstGeom prst="rect">
            <a:avLst/>
          </a:prstGeom>
        </p:spPr>
      </p:pic>
      <p:pic>
        <p:nvPicPr>
          <p:cNvPr id="244" name="Grafik 243">
            <a:extLst>
              <a:ext uri="{FF2B5EF4-FFF2-40B4-BE49-F238E27FC236}">
                <a16:creationId xmlns:a16="http://schemas.microsoft.com/office/drawing/2014/main" id="{2F8814D2-8B14-4F0A-7458-261DC588C2F3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1626214" y="7702220"/>
            <a:ext cx="419100" cy="419100"/>
          </a:xfrm>
          <a:prstGeom prst="rect">
            <a:avLst/>
          </a:prstGeom>
        </p:spPr>
      </p:pic>
      <p:pic>
        <p:nvPicPr>
          <p:cNvPr id="248" name="Grafik 247">
            <a:extLst>
              <a:ext uri="{FF2B5EF4-FFF2-40B4-BE49-F238E27FC236}">
                <a16:creationId xmlns:a16="http://schemas.microsoft.com/office/drawing/2014/main" id="{F15EF740-0EA7-5E30-C217-B480E4E5DE90}"/>
              </a:ext>
            </a:extLst>
          </p:cNvPr>
          <p:cNvPicPr>
            <a:picLocks noChangeAspect="1"/>
          </p:cNvPicPr>
          <p:nvPr/>
        </p:nvPicPr>
        <p:blipFill>
          <a:blip r:embed="rId112">
            <a:extLs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2215026" y="11770898"/>
            <a:ext cx="419100" cy="419100"/>
          </a:xfrm>
          <a:prstGeom prst="rect">
            <a:avLst/>
          </a:prstGeom>
        </p:spPr>
      </p:pic>
      <p:pic>
        <p:nvPicPr>
          <p:cNvPr id="252" name="Grafik 251">
            <a:extLst>
              <a:ext uri="{FF2B5EF4-FFF2-40B4-BE49-F238E27FC236}">
                <a16:creationId xmlns:a16="http://schemas.microsoft.com/office/drawing/2014/main" id="{43C21B26-A58C-BAA4-B9B4-CF52C3840D04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1623270" y="11770898"/>
            <a:ext cx="419100" cy="419100"/>
          </a:xfrm>
          <a:prstGeom prst="rect">
            <a:avLst/>
          </a:prstGeom>
        </p:spPr>
      </p:pic>
      <p:pic>
        <p:nvPicPr>
          <p:cNvPr id="256" name="Grafik 255">
            <a:extLst>
              <a:ext uri="{FF2B5EF4-FFF2-40B4-BE49-F238E27FC236}">
                <a16:creationId xmlns:a16="http://schemas.microsoft.com/office/drawing/2014/main" id="{A28F4B0E-2FB4-8BC2-D0D5-D9092BF826EE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1033733" y="6109749"/>
            <a:ext cx="419100" cy="419100"/>
          </a:xfrm>
          <a:prstGeom prst="rect">
            <a:avLst/>
          </a:prstGeom>
        </p:spPr>
      </p:pic>
      <p:pic>
        <p:nvPicPr>
          <p:cNvPr id="260" name="Grafik 259">
            <a:extLst>
              <a:ext uri="{FF2B5EF4-FFF2-40B4-BE49-F238E27FC236}">
                <a16:creationId xmlns:a16="http://schemas.microsoft.com/office/drawing/2014/main" id="{1DCB374E-6CE4-3940-0374-8B18AA4ED171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2808446" y="14263510"/>
            <a:ext cx="419100" cy="419100"/>
          </a:xfrm>
          <a:prstGeom prst="rect">
            <a:avLst/>
          </a:prstGeom>
        </p:spPr>
      </p:pic>
      <p:pic>
        <p:nvPicPr>
          <p:cNvPr id="264" name="Grafik 263">
            <a:extLst>
              <a:ext uri="{FF2B5EF4-FFF2-40B4-BE49-F238E27FC236}">
                <a16:creationId xmlns:a16="http://schemas.microsoft.com/office/drawing/2014/main" id="{369A980A-1727-57C4-3B83-EBBF1B42605A}"/>
              </a:ext>
            </a:extLst>
          </p:cNvPr>
          <p:cNvPicPr>
            <a:picLocks noChangeAspect="1"/>
          </p:cNvPicPr>
          <p:nvPr/>
        </p:nvPicPr>
        <p:blipFill>
          <a:blip r:embed="rId120">
            <a:extLs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417263" y="16747539"/>
            <a:ext cx="419100" cy="419100"/>
          </a:xfrm>
          <a:prstGeom prst="rect">
            <a:avLst/>
          </a:prstGeom>
        </p:spPr>
      </p:pic>
      <p:pic>
        <p:nvPicPr>
          <p:cNvPr id="268" name="Grafik 267">
            <a:extLst>
              <a:ext uri="{FF2B5EF4-FFF2-40B4-BE49-F238E27FC236}">
                <a16:creationId xmlns:a16="http://schemas.microsoft.com/office/drawing/2014/main" id="{8FC91B3B-120F-66FD-3CA8-8527D2DDDC0D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1032284" y="8511072"/>
            <a:ext cx="419100" cy="419100"/>
          </a:xfrm>
          <a:prstGeom prst="rect">
            <a:avLst/>
          </a:prstGeom>
        </p:spPr>
      </p:pic>
      <p:pic>
        <p:nvPicPr>
          <p:cNvPr id="272" name="Grafik 271">
            <a:extLst>
              <a:ext uri="{FF2B5EF4-FFF2-40B4-BE49-F238E27FC236}">
                <a16:creationId xmlns:a16="http://schemas.microsoft.com/office/drawing/2014/main" id="{849D4488-4E22-4C97-72EA-A7DF35E9C52B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442597" y="4521390"/>
            <a:ext cx="419100" cy="419100"/>
          </a:xfrm>
          <a:prstGeom prst="rect">
            <a:avLst/>
          </a:prstGeom>
        </p:spPr>
      </p:pic>
      <p:pic>
        <p:nvPicPr>
          <p:cNvPr id="276" name="Grafik 275">
            <a:extLst>
              <a:ext uri="{FF2B5EF4-FFF2-40B4-BE49-F238E27FC236}">
                <a16:creationId xmlns:a16="http://schemas.microsoft.com/office/drawing/2014/main" id="{4C0383C3-1980-9AB2-DFCB-7E0864B84911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96DAC541-7B7A-43D3-8B79-37D633B846F1}">
                <asvg:svgBlip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2215026" y="10952477"/>
            <a:ext cx="419100" cy="419100"/>
          </a:xfrm>
          <a:prstGeom prst="rect">
            <a:avLst/>
          </a:prstGeom>
        </p:spPr>
      </p:pic>
      <p:pic>
        <p:nvPicPr>
          <p:cNvPr id="280" name="Grafik 279">
            <a:extLst>
              <a:ext uri="{FF2B5EF4-FFF2-40B4-BE49-F238E27FC236}">
                <a16:creationId xmlns:a16="http://schemas.microsoft.com/office/drawing/2014/main" id="{3165F742-9B9E-85BB-BD5E-E55F20E4C92F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3991990" y="13410779"/>
            <a:ext cx="419100" cy="419100"/>
          </a:xfrm>
          <a:prstGeom prst="rect">
            <a:avLst/>
          </a:prstGeom>
        </p:spPr>
      </p:pic>
      <p:pic>
        <p:nvPicPr>
          <p:cNvPr id="284" name="Grafik 283">
            <a:extLst>
              <a:ext uri="{FF2B5EF4-FFF2-40B4-BE49-F238E27FC236}">
                <a16:creationId xmlns:a16="http://schemas.microsoft.com/office/drawing/2014/main" id="{1DDC1C33-A2D9-E9B7-C43B-0420E637E419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2217669" y="5311403"/>
            <a:ext cx="419100" cy="419100"/>
          </a:xfrm>
          <a:prstGeom prst="rect">
            <a:avLst/>
          </a:prstGeom>
        </p:spPr>
      </p:pic>
      <p:pic>
        <p:nvPicPr>
          <p:cNvPr id="288" name="Grafik 287">
            <a:extLst>
              <a:ext uri="{FF2B5EF4-FFF2-40B4-BE49-F238E27FC236}">
                <a16:creationId xmlns:a16="http://schemas.microsoft.com/office/drawing/2014/main" id="{EA59D588-18C1-C7F2-73D7-E000C428D5E7}"/>
              </a:ext>
            </a:extLst>
          </p:cNvPr>
          <p:cNvPicPr>
            <a:picLocks noChangeAspect="1"/>
          </p:cNvPicPr>
          <p:nvPr/>
        </p:nvPicPr>
        <p:blipFill>
          <a:blip r:embed="rId132">
            <a:extLst>
              <a:ext uri="{96DAC541-7B7A-43D3-8B79-37D633B846F1}">
                <asvg:svgBlip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>
            <a:off x="6374861" y="15086407"/>
            <a:ext cx="419100" cy="419100"/>
          </a:xfrm>
          <a:prstGeom prst="rect">
            <a:avLst/>
          </a:prstGeom>
        </p:spPr>
      </p:pic>
      <p:pic>
        <p:nvPicPr>
          <p:cNvPr id="292" name="Grafik 291">
            <a:extLst>
              <a:ext uri="{FF2B5EF4-FFF2-40B4-BE49-F238E27FC236}">
                <a16:creationId xmlns:a16="http://schemas.microsoft.com/office/drawing/2014/main" id="{51FFCCF5-52B3-6EB5-B10D-CFBDC81D240F}"/>
              </a:ext>
            </a:extLst>
          </p:cNvPr>
          <p:cNvPicPr>
            <a:picLocks noChangeAspect="1"/>
          </p:cNvPicPr>
          <p:nvPr/>
        </p:nvPicPr>
        <p:blipFill>
          <a:blip r:embed="rId134">
            <a:extLst>
              <a:ext uri="{96DAC541-7B7A-43D3-8B79-37D633B846F1}">
                <asvg:svgBlip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5180681" y="15080205"/>
            <a:ext cx="419100" cy="419100"/>
          </a:xfrm>
          <a:prstGeom prst="rect">
            <a:avLst/>
          </a:prstGeom>
        </p:spPr>
      </p:pic>
      <p:pic>
        <p:nvPicPr>
          <p:cNvPr id="296" name="Grafik 295">
            <a:extLst>
              <a:ext uri="{FF2B5EF4-FFF2-40B4-BE49-F238E27FC236}">
                <a16:creationId xmlns:a16="http://schemas.microsoft.com/office/drawing/2014/main" id="{60EEDA94-FF5D-76E4-0C2A-9307B045D769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1025034" y="20072362"/>
            <a:ext cx="419100" cy="419100"/>
          </a:xfrm>
          <a:prstGeom prst="rect">
            <a:avLst/>
          </a:prstGeom>
        </p:spPr>
      </p:pic>
      <p:pic>
        <p:nvPicPr>
          <p:cNvPr id="300" name="Grafik 299">
            <a:extLst>
              <a:ext uri="{FF2B5EF4-FFF2-40B4-BE49-F238E27FC236}">
                <a16:creationId xmlns:a16="http://schemas.microsoft.com/office/drawing/2014/main" id="{EF0B65CB-2E0F-6E76-1E66-7E59EE29BE1D}"/>
              </a:ext>
            </a:extLst>
          </p:cNvPr>
          <p:cNvPicPr>
            <a:picLocks noChangeAspect="1"/>
          </p:cNvPicPr>
          <p:nvPr/>
        </p:nvPicPr>
        <p:blipFill>
          <a:blip r:embed="rId138">
            <a:extLst>
              <a:ext uri="{96DAC541-7B7A-43D3-8B79-37D633B846F1}">
                <asvg:svgBlip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5781783" y="15094973"/>
            <a:ext cx="419100" cy="419100"/>
          </a:xfrm>
          <a:prstGeom prst="rect">
            <a:avLst/>
          </a:prstGeom>
        </p:spPr>
      </p:pic>
      <p:pic>
        <p:nvPicPr>
          <p:cNvPr id="304" name="Grafik 303">
            <a:extLst>
              <a:ext uri="{FF2B5EF4-FFF2-40B4-BE49-F238E27FC236}">
                <a16:creationId xmlns:a16="http://schemas.microsoft.com/office/drawing/2014/main" id="{E33014A8-DDBF-9680-BAF1-1B4836A92029}"/>
              </a:ext>
            </a:extLst>
          </p:cNvPr>
          <p:cNvPicPr>
            <a:picLocks noChangeAspect="1"/>
          </p:cNvPicPr>
          <p:nvPr/>
        </p:nvPicPr>
        <p:blipFill>
          <a:blip r:embed="rId140">
            <a:extLst>
              <a:ext uri="{96DAC541-7B7A-43D3-8B79-37D633B846F1}">
                <asvg:svgBlip xmlns:asvg="http://schemas.microsoft.com/office/drawing/2016/SVG/main" r:embed="rId141"/>
              </a:ext>
            </a:extLst>
          </a:blip>
          <a:stretch>
            <a:fillRect/>
          </a:stretch>
        </p:blipFill>
        <p:spPr>
          <a:xfrm>
            <a:off x="2802538" y="16742331"/>
            <a:ext cx="419100" cy="419100"/>
          </a:xfrm>
          <a:prstGeom prst="rect">
            <a:avLst/>
          </a:prstGeom>
        </p:spPr>
      </p:pic>
      <p:pic>
        <p:nvPicPr>
          <p:cNvPr id="306" name="Grafik 305">
            <a:extLst>
              <a:ext uri="{FF2B5EF4-FFF2-40B4-BE49-F238E27FC236}">
                <a16:creationId xmlns:a16="http://schemas.microsoft.com/office/drawing/2014/main" id="{D643CE34-2D0F-05DE-4768-20A406D6FF08}"/>
              </a:ext>
            </a:extLst>
          </p:cNvPr>
          <p:cNvPicPr>
            <a:picLocks noChangeAspect="1"/>
          </p:cNvPicPr>
          <p:nvPr/>
        </p:nvPicPr>
        <p:blipFill>
          <a:blip r:embed="rId142">
            <a:extLst>
              <a:ext uri="{96DAC541-7B7A-43D3-8B79-37D633B846F1}">
                <asvg:svgBlip xmlns:asvg="http://schemas.microsoft.com/office/drawing/2016/SVG/main" r:embed="rId143"/>
              </a:ext>
            </a:extLst>
          </a:blip>
          <a:stretch>
            <a:fillRect/>
          </a:stretch>
        </p:blipFill>
        <p:spPr>
          <a:xfrm>
            <a:off x="1623270" y="10956133"/>
            <a:ext cx="419100" cy="419100"/>
          </a:xfrm>
          <a:prstGeom prst="rect">
            <a:avLst/>
          </a:prstGeom>
        </p:spPr>
      </p:pic>
      <p:pic>
        <p:nvPicPr>
          <p:cNvPr id="308" name="Grafik 307">
            <a:extLst>
              <a:ext uri="{FF2B5EF4-FFF2-40B4-BE49-F238E27FC236}">
                <a16:creationId xmlns:a16="http://schemas.microsoft.com/office/drawing/2014/main" id="{7F310140-35C2-050A-6118-DCCC532F26D0}"/>
              </a:ext>
            </a:extLst>
          </p:cNvPr>
          <p:cNvPicPr>
            <a:picLocks noChangeAspect="1"/>
          </p:cNvPicPr>
          <p:nvPr/>
        </p:nvPicPr>
        <p:blipFill>
          <a:blip r:embed="rId144">
            <a:extLst>
              <a:ext uri="{96DAC541-7B7A-43D3-8B79-37D633B846F1}">
                <asvg:svgBlip xmlns:asvg="http://schemas.microsoft.com/office/drawing/2016/SVG/main" r:embed="rId145"/>
              </a:ext>
            </a:extLst>
          </a:blip>
          <a:stretch>
            <a:fillRect/>
          </a:stretch>
        </p:blipFill>
        <p:spPr>
          <a:xfrm>
            <a:off x="1028839" y="10960655"/>
            <a:ext cx="419100" cy="419100"/>
          </a:xfrm>
          <a:prstGeom prst="rect">
            <a:avLst/>
          </a:prstGeom>
        </p:spPr>
      </p:pic>
      <p:pic>
        <p:nvPicPr>
          <p:cNvPr id="311" name="Grafik 310">
            <a:extLst>
              <a:ext uri="{FF2B5EF4-FFF2-40B4-BE49-F238E27FC236}">
                <a16:creationId xmlns:a16="http://schemas.microsoft.com/office/drawing/2014/main" id="{0D705E0D-E837-2DA7-1F67-EF31FD2B7F40}"/>
              </a:ext>
            </a:extLst>
          </p:cNvPr>
          <p:cNvPicPr>
            <a:picLocks noChangeAspect="1"/>
          </p:cNvPicPr>
          <p:nvPr/>
        </p:nvPicPr>
        <p:blipFill>
          <a:blip r:embed="rId146">
            <a:extLst>
              <a:ext uri="{96DAC541-7B7A-43D3-8B79-37D633B846F1}">
                <asvg:svgBlip xmlns:asvg="http://schemas.microsoft.com/office/drawing/2016/SVG/main" r:embed="rId147"/>
              </a:ext>
            </a:extLst>
          </a:blip>
          <a:stretch>
            <a:fillRect/>
          </a:stretch>
        </p:blipFill>
        <p:spPr>
          <a:xfrm>
            <a:off x="5781783" y="10111272"/>
            <a:ext cx="419100" cy="419100"/>
          </a:xfrm>
          <a:prstGeom prst="rect">
            <a:avLst/>
          </a:prstGeom>
        </p:spPr>
      </p:pic>
      <p:pic>
        <p:nvPicPr>
          <p:cNvPr id="313" name="Grafik 312">
            <a:extLst>
              <a:ext uri="{FF2B5EF4-FFF2-40B4-BE49-F238E27FC236}">
                <a16:creationId xmlns:a16="http://schemas.microsoft.com/office/drawing/2014/main" id="{BA85E4F7-7C7B-9D8B-D2C2-5949ECBC7483}"/>
              </a:ext>
            </a:extLst>
          </p:cNvPr>
          <p:cNvPicPr>
            <a:picLocks noChangeAspect="1"/>
          </p:cNvPicPr>
          <p:nvPr/>
        </p:nvPicPr>
        <p:blipFill>
          <a:blip r:embed="rId148">
            <a:extLst>
              <a:ext uri="{96DAC541-7B7A-43D3-8B79-37D633B846F1}">
                <asvg:svgBlip xmlns:asvg="http://schemas.microsoft.com/office/drawing/2016/SVG/main" r:embed="rId149"/>
              </a:ext>
            </a:extLst>
          </a:blip>
          <a:stretch>
            <a:fillRect/>
          </a:stretch>
        </p:blipFill>
        <p:spPr>
          <a:xfrm>
            <a:off x="3998927" y="19237648"/>
            <a:ext cx="419100" cy="419100"/>
          </a:xfrm>
          <a:prstGeom prst="rect">
            <a:avLst/>
          </a:prstGeom>
        </p:spPr>
      </p:pic>
      <p:pic>
        <p:nvPicPr>
          <p:cNvPr id="315" name="Grafik 314">
            <a:extLst>
              <a:ext uri="{FF2B5EF4-FFF2-40B4-BE49-F238E27FC236}">
                <a16:creationId xmlns:a16="http://schemas.microsoft.com/office/drawing/2014/main" id="{224FFF98-E98F-92F8-FE71-56B30830AB07}"/>
              </a:ext>
            </a:extLst>
          </p:cNvPr>
          <p:cNvPicPr>
            <a:picLocks noChangeAspect="1"/>
          </p:cNvPicPr>
          <p:nvPr/>
        </p:nvPicPr>
        <p:blipFill>
          <a:blip r:embed="rId150">
            <a:extLst>
              <a:ext uri="{96DAC541-7B7A-43D3-8B79-37D633B846F1}">
                <asvg:svgBlip xmlns:asvg="http://schemas.microsoft.com/office/drawing/2016/SVG/main" r:embed="rId151"/>
              </a:ext>
            </a:extLst>
          </a:blip>
          <a:stretch>
            <a:fillRect/>
          </a:stretch>
        </p:blipFill>
        <p:spPr>
          <a:xfrm>
            <a:off x="430453" y="10956133"/>
            <a:ext cx="419100" cy="419100"/>
          </a:xfrm>
          <a:prstGeom prst="rect">
            <a:avLst/>
          </a:prstGeom>
        </p:spPr>
      </p:pic>
      <p:pic>
        <p:nvPicPr>
          <p:cNvPr id="317" name="Grafik 316">
            <a:extLst>
              <a:ext uri="{FF2B5EF4-FFF2-40B4-BE49-F238E27FC236}">
                <a16:creationId xmlns:a16="http://schemas.microsoft.com/office/drawing/2014/main" id="{83BDFEC3-275D-AF4E-381D-9E2BCE0DC6CC}"/>
              </a:ext>
            </a:extLst>
          </p:cNvPr>
          <p:cNvPicPr>
            <a:picLocks noChangeAspect="1"/>
          </p:cNvPicPr>
          <p:nvPr/>
        </p:nvPicPr>
        <p:blipFill>
          <a:blip r:embed="rId152">
            <a:extLst>
              <a:ext uri="{96DAC541-7B7A-43D3-8B79-37D633B846F1}">
                <asvg:svgBlip xmlns:asvg="http://schemas.microsoft.com/office/drawing/2016/SVG/main" r:embed="rId153"/>
              </a:ext>
            </a:extLst>
          </a:blip>
          <a:stretch>
            <a:fillRect/>
          </a:stretch>
        </p:blipFill>
        <p:spPr>
          <a:xfrm>
            <a:off x="429863" y="15086407"/>
            <a:ext cx="419100" cy="419100"/>
          </a:xfrm>
          <a:prstGeom prst="rect">
            <a:avLst/>
          </a:prstGeom>
        </p:spPr>
      </p:pic>
      <p:pic>
        <p:nvPicPr>
          <p:cNvPr id="319" name="Grafik 318">
            <a:extLst>
              <a:ext uri="{FF2B5EF4-FFF2-40B4-BE49-F238E27FC236}">
                <a16:creationId xmlns:a16="http://schemas.microsoft.com/office/drawing/2014/main" id="{E4AFCF19-DF21-D0E7-9F9E-56C98849707F}"/>
              </a:ext>
            </a:extLst>
          </p:cNvPr>
          <p:cNvPicPr>
            <a:picLocks noChangeAspect="1"/>
          </p:cNvPicPr>
          <p:nvPr/>
        </p:nvPicPr>
        <p:blipFill>
          <a:blip r:embed="rId154">
            <a:extLst>
              <a:ext uri="{96DAC541-7B7A-43D3-8B79-37D633B846F1}">
                <asvg:svgBlip xmlns:asvg="http://schemas.microsoft.com/office/drawing/2016/SVG/main" r:embed="rId155"/>
              </a:ext>
            </a:extLst>
          </a:blip>
          <a:stretch>
            <a:fillRect/>
          </a:stretch>
        </p:blipFill>
        <p:spPr>
          <a:xfrm>
            <a:off x="8766047" y="6914930"/>
            <a:ext cx="419100" cy="419100"/>
          </a:xfrm>
          <a:prstGeom prst="rect">
            <a:avLst/>
          </a:prstGeom>
        </p:spPr>
      </p:pic>
      <p:pic>
        <p:nvPicPr>
          <p:cNvPr id="321" name="Grafik 320">
            <a:extLst>
              <a:ext uri="{FF2B5EF4-FFF2-40B4-BE49-F238E27FC236}">
                <a16:creationId xmlns:a16="http://schemas.microsoft.com/office/drawing/2014/main" id="{D94CDCEA-D514-3680-AB14-3E2E75586141}"/>
              </a:ext>
            </a:extLst>
          </p:cNvPr>
          <p:cNvPicPr>
            <a:picLocks noChangeAspect="1"/>
          </p:cNvPicPr>
          <p:nvPr/>
        </p:nvPicPr>
        <p:blipFill>
          <a:blip r:embed="rId156">
            <a:extLst>
              <a:ext uri="{96DAC541-7B7A-43D3-8B79-37D633B846F1}">
                <asvg:svgBlip xmlns:asvg="http://schemas.microsoft.com/office/drawing/2016/SVG/main" r:embed="rId157"/>
              </a:ext>
            </a:extLst>
          </a:blip>
          <a:stretch>
            <a:fillRect/>
          </a:stretch>
        </p:blipFill>
        <p:spPr>
          <a:xfrm>
            <a:off x="2225181" y="7702220"/>
            <a:ext cx="419100" cy="419100"/>
          </a:xfrm>
          <a:prstGeom prst="rect">
            <a:avLst/>
          </a:prstGeom>
        </p:spPr>
      </p:pic>
      <p:pic>
        <p:nvPicPr>
          <p:cNvPr id="323" name="Grafik 322">
            <a:extLst>
              <a:ext uri="{FF2B5EF4-FFF2-40B4-BE49-F238E27FC236}">
                <a16:creationId xmlns:a16="http://schemas.microsoft.com/office/drawing/2014/main" id="{81C994A6-D2AE-9336-554B-591792811D19}"/>
              </a:ext>
            </a:extLst>
          </p:cNvPr>
          <p:cNvPicPr>
            <a:picLocks noChangeAspect="1"/>
          </p:cNvPicPr>
          <p:nvPr/>
        </p:nvPicPr>
        <p:blipFill>
          <a:blip r:embed="rId158">
            <a:extLst>
              <a:ext uri="{96DAC541-7B7A-43D3-8B79-37D633B846F1}">
                <asvg:svgBlip xmlns:asvg="http://schemas.microsoft.com/office/drawing/2016/SVG/main" r:embed="rId159"/>
              </a:ext>
            </a:extLst>
          </a:blip>
          <a:stretch>
            <a:fillRect/>
          </a:stretch>
        </p:blipFill>
        <p:spPr>
          <a:xfrm>
            <a:off x="1024565" y="13418352"/>
            <a:ext cx="419100" cy="419100"/>
          </a:xfrm>
          <a:prstGeom prst="rect">
            <a:avLst/>
          </a:prstGeom>
        </p:spPr>
      </p:pic>
      <p:pic>
        <p:nvPicPr>
          <p:cNvPr id="325" name="Grafik 324">
            <a:extLst>
              <a:ext uri="{FF2B5EF4-FFF2-40B4-BE49-F238E27FC236}">
                <a16:creationId xmlns:a16="http://schemas.microsoft.com/office/drawing/2014/main" id="{63FE3CB7-8FAB-12B2-FDF6-8707E6A17770}"/>
              </a:ext>
            </a:extLst>
          </p:cNvPr>
          <p:cNvPicPr>
            <a:picLocks noChangeAspect="1"/>
          </p:cNvPicPr>
          <p:nvPr/>
        </p:nvPicPr>
        <p:blipFill>
          <a:blip r:embed="rId160">
            <a:extLst>
              <a:ext uri="{96DAC541-7B7A-43D3-8B79-37D633B846F1}">
                <asvg:svgBlip xmlns:asvg="http://schemas.microsoft.com/office/drawing/2016/SVG/main" r:embed="rId161"/>
              </a:ext>
            </a:extLst>
          </a:blip>
          <a:stretch>
            <a:fillRect/>
          </a:stretch>
        </p:blipFill>
        <p:spPr>
          <a:xfrm>
            <a:off x="429863" y="13421031"/>
            <a:ext cx="419100" cy="419100"/>
          </a:xfrm>
          <a:prstGeom prst="rect">
            <a:avLst/>
          </a:prstGeom>
        </p:spPr>
      </p:pic>
      <p:pic>
        <p:nvPicPr>
          <p:cNvPr id="327" name="Grafik 326">
            <a:extLst>
              <a:ext uri="{FF2B5EF4-FFF2-40B4-BE49-F238E27FC236}">
                <a16:creationId xmlns:a16="http://schemas.microsoft.com/office/drawing/2014/main" id="{1F9078F8-661B-0DF3-9B5F-1E6EF0DD248D}"/>
              </a:ext>
            </a:extLst>
          </p:cNvPr>
          <p:cNvPicPr>
            <a:picLocks noChangeAspect="1"/>
          </p:cNvPicPr>
          <p:nvPr/>
        </p:nvPicPr>
        <p:blipFill>
          <a:blip r:embed="rId162">
            <a:extLst>
              <a:ext uri="{96DAC541-7B7A-43D3-8B79-37D633B846F1}">
                <asvg:svgBlip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5773548" y="19237648"/>
            <a:ext cx="419100" cy="419100"/>
          </a:xfrm>
          <a:prstGeom prst="rect">
            <a:avLst/>
          </a:prstGeom>
        </p:spPr>
      </p:pic>
      <p:pic>
        <p:nvPicPr>
          <p:cNvPr id="329" name="Grafik 328">
            <a:extLst>
              <a:ext uri="{FF2B5EF4-FFF2-40B4-BE49-F238E27FC236}">
                <a16:creationId xmlns:a16="http://schemas.microsoft.com/office/drawing/2014/main" id="{A166DF1C-3873-1BA1-A138-E35E20247E2D}"/>
              </a:ext>
            </a:extLst>
          </p:cNvPr>
          <p:cNvPicPr>
            <a:picLocks noChangeAspect="1"/>
          </p:cNvPicPr>
          <p:nvPr/>
        </p:nvPicPr>
        <p:blipFill>
          <a:blip r:embed="rId164">
            <a:extLst>
              <a:ext uri="{96DAC541-7B7A-43D3-8B79-37D633B846F1}">
                <asvg:svgBlip xmlns:asvg="http://schemas.microsoft.com/office/drawing/2016/SVG/main" r:embed="rId165"/>
              </a:ext>
            </a:extLst>
          </a:blip>
          <a:stretch>
            <a:fillRect/>
          </a:stretch>
        </p:blipFill>
        <p:spPr>
          <a:xfrm>
            <a:off x="2228244" y="14257646"/>
            <a:ext cx="419100" cy="419100"/>
          </a:xfrm>
          <a:prstGeom prst="rect">
            <a:avLst/>
          </a:prstGeom>
        </p:spPr>
      </p:pic>
      <p:pic>
        <p:nvPicPr>
          <p:cNvPr id="331" name="Grafik 330">
            <a:extLst>
              <a:ext uri="{FF2B5EF4-FFF2-40B4-BE49-F238E27FC236}">
                <a16:creationId xmlns:a16="http://schemas.microsoft.com/office/drawing/2014/main" id="{1AA7FD4E-34BB-A0CD-625A-3F1602EC8ACB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96DAC541-7B7A-43D3-8B79-37D633B846F1}">
                <asvg:svgBlip xmlns:asvg="http://schemas.microsoft.com/office/drawing/2016/SVG/main" r:embed="rId167"/>
              </a:ext>
            </a:extLst>
          </a:blip>
          <a:stretch>
            <a:fillRect/>
          </a:stretch>
        </p:blipFill>
        <p:spPr>
          <a:xfrm>
            <a:off x="2217669" y="10114254"/>
            <a:ext cx="419100" cy="419100"/>
          </a:xfrm>
          <a:prstGeom prst="rect">
            <a:avLst/>
          </a:prstGeom>
        </p:spPr>
      </p:pic>
      <p:pic>
        <p:nvPicPr>
          <p:cNvPr id="333" name="Grafik 332">
            <a:extLst>
              <a:ext uri="{FF2B5EF4-FFF2-40B4-BE49-F238E27FC236}">
                <a16:creationId xmlns:a16="http://schemas.microsoft.com/office/drawing/2014/main" id="{8D12822F-9E55-320C-96E2-0B2870E3A8C7}"/>
              </a:ext>
            </a:extLst>
          </p:cNvPr>
          <p:cNvPicPr>
            <a:picLocks noChangeAspect="1"/>
          </p:cNvPicPr>
          <p:nvPr/>
        </p:nvPicPr>
        <p:blipFill>
          <a:blip r:embed="rId168">
            <a:extLst>
              <a:ext uri="{96DAC541-7B7A-43D3-8B79-37D633B846F1}">
                <asvg:svgBlip xmlns:asvg="http://schemas.microsoft.com/office/drawing/2016/SVG/main" r:embed="rId169"/>
              </a:ext>
            </a:extLst>
          </a:blip>
          <a:stretch>
            <a:fillRect/>
          </a:stretch>
        </p:blipFill>
        <p:spPr>
          <a:xfrm>
            <a:off x="6972984" y="6915478"/>
            <a:ext cx="419100" cy="419100"/>
          </a:xfrm>
          <a:prstGeom prst="rect">
            <a:avLst/>
          </a:prstGeom>
        </p:spPr>
      </p:pic>
      <p:pic>
        <p:nvPicPr>
          <p:cNvPr id="335" name="Grafik 334">
            <a:extLst>
              <a:ext uri="{FF2B5EF4-FFF2-40B4-BE49-F238E27FC236}">
                <a16:creationId xmlns:a16="http://schemas.microsoft.com/office/drawing/2014/main" id="{0D6BD1C0-1047-6EB1-BFB2-7D5DF4407A16}"/>
              </a:ext>
            </a:extLst>
          </p:cNvPr>
          <p:cNvPicPr>
            <a:picLocks noChangeAspect="1"/>
          </p:cNvPicPr>
          <p:nvPr/>
        </p:nvPicPr>
        <p:blipFill>
          <a:blip r:embed="rId170">
            <a:extLst>
              <a:ext uri="{96DAC541-7B7A-43D3-8B79-37D633B846F1}">
                <asvg:svgBlip xmlns:asvg="http://schemas.microsoft.com/office/drawing/2016/SVG/main" r:embed="rId171"/>
              </a:ext>
            </a:extLst>
          </a:blip>
          <a:stretch>
            <a:fillRect/>
          </a:stretch>
        </p:blipFill>
        <p:spPr>
          <a:xfrm>
            <a:off x="5186241" y="6921081"/>
            <a:ext cx="419100" cy="419100"/>
          </a:xfrm>
          <a:prstGeom prst="rect">
            <a:avLst/>
          </a:prstGeom>
        </p:spPr>
      </p:pic>
      <p:pic>
        <p:nvPicPr>
          <p:cNvPr id="337" name="Grafik 336">
            <a:extLst>
              <a:ext uri="{FF2B5EF4-FFF2-40B4-BE49-F238E27FC236}">
                <a16:creationId xmlns:a16="http://schemas.microsoft.com/office/drawing/2014/main" id="{A7B9A72C-BE35-DDF4-34E7-FC702A68FECB}"/>
              </a:ext>
            </a:extLst>
          </p:cNvPr>
          <p:cNvPicPr>
            <a:picLocks noChangeAspect="1"/>
          </p:cNvPicPr>
          <p:nvPr/>
        </p:nvPicPr>
        <p:blipFill>
          <a:blip r:embed="rId172">
            <a:extLst>
              <a:ext uri="{96DAC541-7B7A-43D3-8B79-37D633B846F1}">
                <asvg:svgBlip xmlns:asvg="http://schemas.microsoft.com/office/drawing/2016/SVG/main" r:embed="rId173"/>
              </a:ext>
            </a:extLst>
          </a:blip>
          <a:stretch>
            <a:fillRect/>
          </a:stretch>
        </p:blipFill>
        <p:spPr>
          <a:xfrm>
            <a:off x="1028839" y="10118153"/>
            <a:ext cx="419100" cy="419100"/>
          </a:xfrm>
          <a:prstGeom prst="rect">
            <a:avLst/>
          </a:prstGeom>
        </p:spPr>
      </p:pic>
      <p:pic>
        <p:nvPicPr>
          <p:cNvPr id="339" name="Grafik 338">
            <a:extLst>
              <a:ext uri="{FF2B5EF4-FFF2-40B4-BE49-F238E27FC236}">
                <a16:creationId xmlns:a16="http://schemas.microsoft.com/office/drawing/2014/main" id="{46F5D9C1-D4BE-4107-0235-4D531CDEB37F}"/>
              </a:ext>
            </a:extLst>
          </p:cNvPr>
          <p:cNvPicPr>
            <a:picLocks noChangeAspect="1"/>
          </p:cNvPicPr>
          <p:nvPr/>
        </p:nvPicPr>
        <p:blipFill>
          <a:blip r:embed="rId174">
            <a:extLst>
              <a:ext uri="{96DAC541-7B7A-43D3-8B79-37D633B846F1}">
                <asvg:svgBlip xmlns:asvg="http://schemas.microsoft.com/office/drawing/2016/SVG/main" r:embed="rId175"/>
              </a:ext>
            </a:extLst>
          </a:blip>
          <a:stretch>
            <a:fillRect/>
          </a:stretch>
        </p:blipFill>
        <p:spPr>
          <a:xfrm>
            <a:off x="1027997" y="12583804"/>
            <a:ext cx="419100" cy="419100"/>
          </a:xfrm>
          <a:prstGeom prst="rect">
            <a:avLst/>
          </a:prstGeom>
        </p:spPr>
      </p:pic>
      <p:pic>
        <p:nvPicPr>
          <p:cNvPr id="341" name="Grafik 340">
            <a:extLst>
              <a:ext uri="{FF2B5EF4-FFF2-40B4-BE49-F238E27FC236}">
                <a16:creationId xmlns:a16="http://schemas.microsoft.com/office/drawing/2014/main" id="{1FB836FF-14ED-1E45-6A74-B70087C788F1}"/>
              </a:ext>
            </a:extLst>
          </p:cNvPr>
          <p:cNvPicPr>
            <a:picLocks noChangeAspect="1"/>
          </p:cNvPicPr>
          <p:nvPr/>
        </p:nvPicPr>
        <p:blipFill>
          <a:blip r:embed="rId176">
            <a:extLst>
              <a:ext uri="{96DAC541-7B7A-43D3-8B79-37D633B846F1}">
                <asvg:svgBlip xmlns:asvg="http://schemas.microsoft.com/office/drawing/2016/SVG/main" r:embed="rId177"/>
              </a:ext>
            </a:extLst>
          </a:blip>
          <a:stretch>
            <a:fillRect/>
          </a:stretch>
        </p:blipFill>
        <p:spPr>
          <a:xfrm>
            <a:off x="5781783" y="6921081"/>
            <a:ext cx="419100" cy="419100"/>
          </a:xfrm>
          <a:prstGeom prst="rect">
            <a:avLst/>
          </a:prstGeom>
        </p:spPr>
      </p:pic>
      <p:pic>
        <p:nvPicPr>
          <p:cNvPr id="343" name="Grafik 342">
            <a:extLst>
              <a:ext uri="{FF2B5EF4-FFF2-40B4-BE49-F238E27FC236}">
                <a16:creationId xmlns:a16="http://schemas.microsoft.com/office/drawing/2014/main" id="{850D4267-205A-F13E-FC0E-4B76EDF4EEEB}"/>
              </a:ext>
            </a:extLst>
          </p:cNvPr>
          <p:cNvPicPr>
            <a:picLocks noChangeAspect="1"/>
          </p:cNvPicPr>
          <p:nvPr/>
        </p:nvPicPr>
        <p:blipFill>
          <a:blip r:embed="rId178">
            <a:extLst>
              <a:ext uri="{96DAC541-7B7A-43D3-8B79-37D633B846F1}">
                <asvg:svgBlip xmlns:asvg="http://schemas.microsoft.com/office/drawing/2016/SVG/main" r:embed="rId179"/>
              </a:ext>
            </a:extLst>
          </a:blip>
          <a:stretch>
            <a:fillRect/>
          </a:stretch>
        </p:blipFill>
        <p:spPr>
          <a:xfrm>
            <a:off x="5773548" y="4527625"/>
            <a:ext cx="419100" cy="419100"/>
          </a:xfrm>
          <a:prstGeom prst="rect">
            <a:avLst/>
          </a:prstGeom>
        </p:spPr>
      </p:pic>
      <p:pic>
        <p:nvPicPr>
          <p:cNvPr id="345" name="Grafik 344">
            <a:extLst>
              <a:ext uri="{FF2B5EF4-FFF2-40B4-BE49-F238E27FC236}">
                <a16:creationId xmlns:a16="http://schemas.microsoft.com/office/drawing/2014/main" id="{484D1555-9804-74D3-A237-9CB3C900F6D5}"/>
              </a:ext>
            </a:extLst>
          </p:cNvPr>
          <p:cNvPicPr>
            <a:picLocks noChangeAspect="1"/>
          </p:cNvPicPr>
          <p:nvPr/>
        </p:nvPicPr>
        <p:blipFill>
          <a:blip r:embed="rId180">
            <a:extLst>
              <a:ext uri="{96DAC541-7B7A-43D3-8B79-37D633B846F1}">
                <asvg:svgBlip xmlns:asvg="http://schemas.microsoft.com/office/drawing/2016/SVG/main" r:embed="rId181"/>
              </a:ext>
            </a:extLst>
          </a:blip>
          <a:stretch>
            <a:fillRect/>
          </a:stretch>
        </p:blipFill>
        <p:spPr>
          <a:xfrm>
            <a:off x="5180681" y="4527625"/>
            <a:ext cx="419100" cy="419100"/>
          </a:xfrm>
          <a:prstGeom prst="rect">
            <a:avLst/>
          </a:prstGeom>
        </p:spPr>
      </p:pic>
      <p:pic>
        <p:nvPicPr>
          <p:cNvPr id="347" name="Grafik 346">
            <a:extLst>
              <a:ext uri="{FF2B5EF4-FFF2-40B4-BE49-F238E27FC236}">
                <a16:creationId xmlns:a16="http://schemas.microsoft.com/office/drawing/2014/main" id="{A1D48EF7-FAF5-EACD-72F7-669364A0F72F}"/>
              </a:ext>
            </a:extLst>
          </p:cNvPr>
          <p:cNvPicPr>
            <a:picLocks noChangeAspect="1"/>
          </p:cNvPicPr>
          <p:nvPr/>
        </p:nvPicPr>
        <p:blipFill>
          <a:blip r:embed="rId182">
            <a:extLst>
              <a:ext uri="{96DAC541-7B7A-43D3-8B79-37D633B846F1}">
                <asvg:svgBlip xmlns:asvg="http://schemas.microsoft.com/office/drawing/2016/SVG/main" r:embed="rId183"/>
              </a:ext>
            </a:extLst>
          </a:blip>
          <a:stretch>
            <a:fillRect/>
          </a:stretch>
        </p:blipFill>
        <p:spPr>
          <a:xfrm>
            <a:off x="430453" y="9311172"/>
            <a:ext cx="419100" cy="419100"/>
          </a:xfrm>
          <a:prstGeom prst="rect">
            <a:avLst/>
          </a:prstGeom>
        </p:spPr>
      </p:pic>
      <p:pic>
        <p:nvPicPr>
          <p:cNvPr id="349" name="Grafik 348">
            <a:extLst>
              <a:ext uri="{FF2B5EF4-FFF2-40B4-BE49-F238E27FC236}">
                <a16:creationId xmlns:a16="http://schemas.microsoft.com/office/drawing/2014/main" id="{248BF34B-3705-117E-2DD8-559D193D0D9F}"/>
              </a:ext>
            </a:extLst>
          </p:cNvPr>
          <p:cNvPicPr>
            <a:picLocks noChangeAspect="1"/>
          </p:cNvPicPr>
          <p:nvPr/>
        </p:nvPicPr>
        <p:blipFill>
          <a:blip r:embed="rId184">
            <a:extLst>
              <a:ext uri="{96DAC541-7B7A-43D3-8B79-37D633B846F1}">
                <asvg:svgBlip xmlns:asvg="http://schemas.microsoft.com/office/drawing/2016/SVG/main" r:embed="rId185"/>
              </a:ext>
            </a:extLst>
          </a:blip>
          <a:stretch>
            <a:fillRect/>
          </a:stretch>
        </p:blipFill>
        <p:spPr>
          <a:xfrm>
            <a:off x="438734" y="5306244"/>
            <a:ext cx="419100" cy="419100"/>
          </a:xfrm>
          <a:prstGeom prst="rect">
            <a:avLst/>
          </a:prstGeom>
        </p:spPr>
      </p:pic>
      <p:pic>
        <p:nvPicPr>
          <p:cNvPr id="351" name="Grafik 350">
            <a:extLst>
              <a:ext uri="{FF2B5EF4-FFF2-40B4-BE49-F238E27FC236}">
                <a16:creationId xmlns:a16="http://schemas.microsoft.com/office/drawing/2014/main" id="{223A8A20-834F-4366-E255-C2296E2A0382}"/>
              </a:ext>
            </a:extLst>
          </p:cNvPr>
          <p:cNvPicPr>
            <a:picLocks noChangeAspect="1"/>
          </p:cNvPicPr>
          <p:nvPr/>
        </p:nvPicPr>
        <p:blipFill>
          <a:blip r:embed="rId186">
            <a:extLst>
              <a:ext uri="{96DAC541-7B7A-43D3-8B79-37D633B846F1}">
                <asvg:svgBlip xmlns:asvg="http://schemas.microsoft.com/office/drawing/2016/SVG/main" r:embed="rId187"/>
              </a:ext>
            </a:extLst>
          </a:blip>
          <a:stretch>
            <a:fillRect/>
          </a:stretch>
        </p:blipFill>
        <p:spPr>
          <a:xfrm>
            <a:off x="2223270" y="9315908"/>
            <a:ext cx="419100" cy="419100"/>
          </a:xfrm>
          <a:prstGeom prst="rect">
            <a:avLst/>
          </a:prstGeom>
        </p:spPr>
      </p:pic>
      <p:pic>
        <p:nvPicPr>
          <p:cNvPr id="353" name="Grafik 352">
            <a:extLst>
              <a:ext uri="{FF2B5EF4-FFF2-40B4-BE49-F238E27FC236}">
                <a16:creationId xmlns:a16="http://schemas.microsoft.com/office/drawing/2014/main" id="{613E8A7C-6517-AFF4-17F9-4E9277FAC5E8}"/>
              </a:ext>
            </a:extLst>
          </p:cNvPr>
          <p:cNvPicPr>
            <a:picLocks noChangeAspect="1"/>
          </p:cNvPicPr>
          <p:nvPr/>
        </p:nvPicPr>
        <p:blipFill>
          <a:blip r:embed="rId188">
            <a:extLst>
              <a:ext uri="{96DAC541-7B7A-43D3-8B79-37D633B846F1}">
                <asvg:svgBlip xmlns:asvg="http://schemas.microsoft.com/office/drawing/2016/SVG/main" r:embed="rId189"/>
              </a:ext>
            </a:extLst>
          </a:blip>
          <a:stretch>
            <a:fillRect/>
          </a:stretch>
        </p:blipFill>
        <p:spPr>
          <a:xfrm>
            <a:off x="1623270" y="9317161"/>
            <a:ext cx="419100" cy="419100"/>
          </a:xfrm>
          <a:prstGeom prst="rect">
            <a:avLst/>
          </a:prstGeom>
        </p:spPr>
      </p:pic>
      <p:pic>
        <p:nvPicPr>
          <p:cNvPr id="355" name="Grafik 354">
            <a:extLst>
              <a:ext uri="{FF2B5EF4-FFF2-40B4-BE49-F238E27FC236}">
                <a16:creationId xmlns:a16="http://schemas.microsoft.com/office/drawing/2014/main" id="{7445569D-F9FF-72C4-7610-944AFEFC7F48}"/>
              </a:ext>
            </a:extLst>
          </p:cNvPr>
          <p:cNvPicPr>
            <a:picLocks noChangeAspect="1"/>
          </p:cNvPicPr>
          <p:nvPr/>
        </p:nvPicPr>
        <p:blipFill>
          <a:blip r:embed="rId190">
            <a:extLst>
              <a:ext uri="{96DAC541-7B7A-43D3-8B79-37D633B846F1}">
                <asvg:svgBlip xmlns:asvg="http://schemas.microsoft.com/office/drawing/2016/SVG/main" r:embed="rId191"/>
              </a:ext>
            </a:extLst>
          </a:blip>
          <a:stretch>
            <a:fillRect/>
          </a:stretch>
        </p:blipFill>
        <p:spPr>
          <a:xfrm>
            <a:off x="434357" y="6916281"/>
            <a:ext cx="419100" cy="419100"/>
          </a:xfrm>
          <a:prstGeom prst="rect">
            <a:avLst/>
          </a:prstGeom>
        </p:spPr>
      </p:pic>
      <p:pic>
        <p:nvPicPr>
          <p:cNvPr id="357" name="Grafik 356">
            <a:extLst>
              <a:ext uri="{FF2B5EF4-FFF2-40B4-BE49-F238E27FC236}">
                <a16:creationId xmlns:a16="http://schemas.microsoft.com/office/drawing/2014/main" id="{8368CA4A-0155-A1DC-34F2-F1907E822808}"/>
              </a:ext>
            </a:extLst>
          </p:cNvPr>
          <p:cNvPicPr>
            <a:picLocks noChangeAspect="1"/>
          </p:cNvPicPr>
          <p:nvPr/>
        </p:nvPicPr>
        <p:blipFill>
          <a:blip r:embed="rId192">
            <a:extLst>
              <a:ext uri="{96DAC541-7B7A-43D3-8B79-37D633B846F1}">
                <asvg:svgBlip xmlns:asvg="http://schemas.microsoft.com/office/drawing/2016/SVG/main" r:embed="rId193"/>
              </a:ext>
            </a:extLst>
          </a:blip>
          <a:stretch>
            <a:fillRect/>
          </a:stretch>
        </p:blipFill>
        <p:spPr>
          <a:xfrm>
            <a:off x="8171311" y="6914930"/>
            <a:ext cx="419100" cy="419100"/>
          </a:xfrm>
          <a:prstGeom prst="rect">
            <a:avLst/>
          </a:prstGeom>
        </p:spPr>
      </p:pic>
      <p:pic>
        <p:nvPicPr>
          <p:cNvPr id="359" name="Grafik 358">
            <a:extLst>
              <a:ext uri="{FF2B5EF4-FFF2-40B4-BE49-F238E27FC236}">
                <a16:creationId xmlns:a16="http://schemas.microsoft.com/office/drawing/2014/main" id="{40FC2281-CBB6-0CB1-1241-1F7AB5271B60}"/>
              </a:ext>
            </a:extLst>
          </p:cNvPr>
          <p:cNvPicPr>
            <a:picLocks noChangeAspect="1"/>
          </p:cNvPicPr>
          <p:nvPr/>
        </p:nvPicPr>
        <p:blipFill>
          <a:blip r:embed="rId194">
            <a:extLst>
              <a:ext uri="{96DAC541-7B7A-43D3-8B79-37D633B846F1}">
                <asvg:svgBlip xmlns:asvg="http://schemas.microsoft.com/office/drawing/2016/SVG/main" r:embed="rId195"/>
              </a:ext>
            </a:extLst>
          </a:blip>
          <a:stretch>
            <a:fillRect/>
          </a:stretch>
        </p:blipFill>
        <p:spPr>
          <a:xfrm>
            <a:off x="4594378" y="8509601"/>
            <a:ext cx="419100" cy="419100"/>
          </a:xfrm>
          <a:prstGeom prst="rect">
            <a:avLst/>
          </a:prstGeom>
        </p:spPr>
      </p:pic>
      <p:pic>
        <p:nvPicPr>
          <p:cNvPr id="361" name="Grafik 360">
            <a:extLst>
              <a:ext uri="{FF2B5EF4-FFF2-40B4-BE49-F238E27FC236}">
                <a16:creationId xmlns:a16="http://schemas.microsoft.com/office/drawing/2014/main" id="{17E98827-7CF6-BBFC-A091-1A3A979B69DF}"/>
              </a:ext>
            </a:extLst>
          </p:cNvPr>
          <p:cNvPicPr>
            <a:picLocks noChangeAspect="1"/>
          </p:cNvPicPr>
          <p:nvPr/>
        </p:nvPicPr>
        <p:blipFill>
          <a:blip r:embed="rId196">
            <a:extLst>
              <a:ext uri="{96DAC541-7B7A-43D3-8B79-37D633B846F1}">
                <asvg:svgBlip xmlns:asvg="http://schemas.microsoft.com/office/drawing/2016/SVG/main" r:embed="rId197"/>
              </a:ext>
            </a:extLst>
          </a:blip>
          <a:stretch>
            <a:fillRect/>
          </a:stretch>
        </p:blipFill>
        <p:spPr>
          <a:xfrm>
            <a:off x="417263" y="19239264"/>
            <a:ext cx="419100" cy="419100"/>
          </a:xfrm>
          <a:prstGeom prst="rect">
            <a:avLst/>
          </a:prstGeom>
        </p:spPr>
      </p:pic>
      <p:pic>
        <p:nvPicPr>
          <p:cNvPr id="363" name="Grafik 362">
            <a:extLst>
              <a:ext uri="{FF2B5EF4-FFF2-40B4-BE49-F238E27FC236}">
                <a16:creationId xmlns:a16="http://schemas.microsoft.com/office/drawing/2014/main" id="{7F9D1BCF-64B7-B541-0DCC-335081EA435B}"/>
              </a:ext>
            </a:extLst>
          </p:cNvPr>
          <p:cNvPicPr>
            <a:picLocks noChangeAspect="1"/>
          </p:cNvPicPr>
          <p:nvPr/>
        </p:nvPicPr>
        <p:blipFill>
          <a:blip r:embed="rId198">
            <a:extLst>
              <a:ext uri="{96DAC541-7B7A-43D3-8B79-37D633B846F1}">
                <asvg:svgBlip xmlns:asvg="http://schemas.microsoft.com/office/drawing/2016/SVG/main" r:embed="rId199"/>
              </a:ext>
            </a:extLst>
          </a:blip>
          <a:stretch>
            <a:fillRect/>
          </a:stretch>
        </p:blipFill>
        <p:spPr>
          <a:xfrm>
            <a:off x="3418925" y="6926051"/>
            <a:ext cx="419100" cy="419100"/>
          </a:xfrm>
          <a:prstGeom prst="rect">
            <a:avLst/>
          </a:prstGeom>
        </p:spPr>
      </p:pic>
      <p:pic>
        <p:nvPicPr>
          <p:cNvPr id="365" name="Grafik 364">
            <a:extLst>
              <a:ext uri="{FF2B5EF4-FFF2-40B4-BE49-F238E27FC236}">
                <a16:creationId xmlns:a16="http://schemas.microsoft.com/office/drawing/2014/main" id="{3340F710-51A8-B004-021B-BF8195F2DCEB}"/>
              </a:ext>
            </a:extLst>
          </p:cNvPr>
          <p:cNvPicPr>
            <a:picLocks noChangeAspect="1"/>
          </p:cNvPicPr>
          <p:nvPr/>
        </p:nvPicPr>
        <p:blipFill>
          <a:blip r:embed="rId200">
            <a:extLst>
              <a:ext uri="{96DAC541-7B7A-43D3-8B79-37D633B846F1}">
                <asvg:svgBlip xmlns:asvg="http://schemas.microsoft.com/office/drawing/2016/SVG/main" r:embed="rId201"/>
              </a:ext>
            </a:extLst>
          </a:blip>
          <a:stretch>
            <a:fillRect/>
          </a:stretch>
        </p:blipFill>
        <p:spPr>
          <a:xfrm>
            <a:off x="436881" y="10118153"/>
            <a:ext cx="419100" cy="419100"/>
          </a:xfrm>
          <a:prstGeom prst="rect">
            <a:avLst/>
          </a:prstGeom>
        </p:spPr>
      </p:pic>
      <p:pic>
        <p:nvPicPr>
          <p:cNvPr id="367" name="Grafik 366">
            <a:extLst>
              <a:ext uri="{FF2B5EF4-FFF2-40B4-BE49-F238E27FC236}">
                <a16:creationId xmlns:a16="http://schemas.microsoft.com/office/drawing/2014/main" id="{DC58B6FE-CB50-BE2E-4B2A-0C39CD2E1FCD}"/>
              </a:ext>
            </a:extLst>
          </p:cNvPr>
          <p:cNvPicPr>
            <a:picLocks noChangeAspect="1"/>
          </p:cNvPicPr>
          <p:nvPr/>
        </p:nvPicPr>
        <p:blipFill>
          <a:blip r:embed="rId202">
            <a:extLst>
              <a:ext uri="{96DAC541-7B7A-43D3-8B79-37D633B846F1}">
                <asvg:svgBlip xmlns:asvg="http://schemas.microsoft.com/office/drawing/2016/SVG/main" r:embed="rId203"/>
              </a:ext>
            </a:extLst>
          </a:blip>
          <a:stretch>
            <a:fillRect/>
          </a:stretch>
        </p:blipFill>
        <p:spPr>
          <a:xfrm>
            <a:off x="2225840" y="12585786"/>
            <a:ext cx="419100" cy="419100"/>
          </a:xfrm>
          <a:prstGeom prst="rect">
            <a:avLst/>
          </a:prstGeom>
        </p:spPr>
      </p:pic>
      <p:pic>
        <p:nvPicPr>
          <p:cNvPr id="369" name="Grafik 368">
            <a:extLst>
              <a:ext uri="{FF2B5EF4-FFF2-40B4-BE49-F238E27FC236}">
                <a16:creationId xmlns:a16="http://schemas.microsoft.com/office/drawing/2014/main" id="{3F2897FB-850A-A301-FD6E-ACD82324BBE8}"/>
              </a:ext>
            </a:extLst>
          </p:cNvPr>
          <p:cNvPicPr>
            <a:picLocks noChangeAspect="1"/>
          </p:cNvPicPr>
          <p:nvPr/>
        </p:nvPicPr>
        <p:blipFill>
          <a:blip r:embed="rId204">
            <a:extLst>
              <a:ext uri="{96DAC541-7B7A-43D3-8B79-37D633B846F1}">
                <asvg:svgBlip xmlns:asvg="http://schemas.microsoft.com/office/drawing/2016/SVG/main" r:embed="rId205"/>
              </a:ext>
            </a:extLst>
          </a:blip>
          <a:stretch>
            <a:fillRect/>
          </a:stretch>
        </p:blipFill>
        <p:spPr>
          <a:xfrm>
            <a:off x="1630013" y="16744355"/>
            <a:ext cx="419100" cy="419100"/>
          </a:xfrm>
          <a:prstGeom prst="rect">
            <a:avLst/>
          </a:prstGeom>
        </p:spPr>
      </p:pic>
      <p:pic>
        <p:nvPicPr>
          <p:cNvPr id="371" name="Grafik 370">
            <a:extLst>
              <a:ext uri="{FF2B5EF4-FFF2-40B4-BE49-F238E27FC236}">
                <a16:creationId xmlns:a16="http://schemas.microsoft.com/office/drawing/2014/main" id="{4DB8E715-6233-7F83-7238-227464C690D1}"/>
              </a:ext>
            </a:extLst>
          </p:cNvPr>
          <p:cNvPicPr>
            <a:picLocks noChangeAspect="1"/>
          </p:cNvPicPr>
          <p:nvPr/>
        </p:nvPicPr>
        <p:blipFill>
          <a:blip r:embed="rId206">
            <a:extLst>
              <a:ext uri="{96DAC541-7B7A-43D3-8B79-37D633B846F1}">
                <asvg:svgBlip xmlns:asvg="http://schemas.microsoft.com/office/drawing/2016/SVG/main" r:embed="rId207"/>
              </a:ext>
            </a:extLst>
          </a:blip>
          <a:stretch>
            <a:fillRect/>
          </a:stretch>
        </p:blipFill>
        <p:spPr>
          <a:xfrm>
            <a:off x="4594551" y="4521390"/>
            <a:ext cx="419100" cy="419100"/>
          </a:xfrm>
          <a:prstGeom prst="rect">
            <a:avLst/>
          </a:prstGeom>
        </p:spPr>
      </p:pic>
      <p:pic>
        <p:nvPicPr>
          <p:cNvPr id="373" name="Grafik 372">
            <a:extLst>
              <a:ext uri="{FF2B5EF4-FFF2-40B4-BE49-F238E27FC236}">
                <a16:creationId xmlns:a16="http://schemas.microsoft.com/office/drawing/2014/main" id="{368C2BC7-D02C-25DF-17BF-B0398B32902B}"/>
              </a:ext>
            </a:extLst>
          </p:cNvPr>
          <p:cNvPicPr>
            <a:picLocks noChangeAspect="1"/>
          </p:cNvPicPr>
          <p:nvPr/>
        </p:nvPicPr>
        <p:blipFill>
          <a:blip r:embed="rId208">
            <a:extLst>
              <a:ext uri="{96DAC541-7B7A-43D3-8B79-37D633B846F1}">
                <asvg:svgBlip xmlns:asvg="http://schemas.microsoft.com/office/drawing/2016/SVG/main" r:embed="rId209"/>
              </a:ext>
            </a:extLst>
          </a:blip>
          <a:stretch>
            <a:fillRect/>
          </a:stretch>
        </p:blipFill>
        <p:spPr>
          <a:xfrm>
            <a:off x="1032185" y="19245019"/>
            <a:ext cx="419100" cy="419100"/>
          </a:xfrm>
          <a:prstGeom prst="rect">
            <a:avLst/>
          </a:prstGeom>
        </p:spPr>
      </p:pic>
      <p:pic>
        <p:nvPicPr>
          <p:cNvPr id="375" name="Grafik 374">
            <a:extLst>
              <a:ext uri="{FF2B5EF4-FFF2-40B4-BE49-F238E27FC236}">
                <a16:creationId xmlns:a16="http://schemas.microsoft.com/office/drawing/2014/main" id="{AD3552EA-7E67-B5BC-D55B-CD799A00949C}"/>
              </a:ext>
            </a:extLst>
          </p:cNvPr>
          <p:cNvPicPr>
            <a:picLocks noChangeAspect="1"/>
          </p:cNvPicPr>
          <p:nvPr/>
        </p:nvPicPr>
        <p:blipFill>
          <a:blip r:embed="rId210">
            <a:extLst>
              <a:ext uri="{96DAC541-7B7A-43D3-8B79-37D633B846F1}">
                <asvg:svgBlip xmlns:asvg="http://schemas.microsoft.com/office/drawing/2016/SVG/main" r:embed="rId211"/>
              </a:ext>
            </a:extLst>
          </a:blip>
          <a:stretch>
            <a:fillRect/>
          </a:stretch>
        </p:blipFill>
        <p:spPr>
          <a:xfrm>
            <a:off x="3419998" y="10118248"/>
            <a:ext cx="419100" cy="419100"/>
          </a:xfrm>
          <a:prstGeom prst="rect">
            <a:avLst/>
          </a:prstGeom>
        </p:spPr>
      </p:pic>
      <p:pic>
        <p:nvPicPr>
          <p:cNvPr id="377" name="Grafik 376">
            <a:extLst>
              <a:ext uri="{FF2B5EF4-FFF2-40B4-BE49-F238E27FC236}">
                <a16:creationId xmlns:a16="http://schemas.microsoft.com/office/drawing/2014/main" id="{4DBE9573-5EFE-4CE6-FCE0-52025DDA29E2}"/>
              </a:ext>
            </a:extLst>
          </p:cNvPr>
          <p:cNvPicPr>
            <a:picLocks noChangeAspect="1"/>
          </p:cNvPicPr>
          <p:nvPr/>
        </p:nvPicPr>
        <p:blipFill>
          <a:blip r:embed="rId212">
            <a:extLst>
              <a:ext uri="{96DAC541-7B7A-43D3-8B79-37D633B846F1}">
                <asvg:svgBlip xmlns:asvg="http://schemas.microsoft.com/office/drawing/2016/SVG/main" r:embed="rId213"/>
              </a:ext>
            </a:extLst>
          </a:blip>
          <a:stretch>
            <a:fillRect/>
          </a:stretch>
        </p:blipFill>
        <p:spPr>
          <a:xfrm>
            <a:off x="4008421" y="6921081"/>
            <a:ext cx="419100" cy="419100"/>
          </a:xfrm>
          <a:prstGeom prst="rect">
            <a:avLst/>
          </a:prstGeom>
        </p:spPr>
      </p:pic>
      <p:pic>
        <p:nvPicPr>
          <p:cNvPr id="379" name="Grafik 378">
            <a:extLst>
              <a:ext uri="{FF2B5EF4-FFF2-40B4-BE49-F238E27FC236}">
                <a16:creationId xmlns:a16="http://schemas.microsoft.com/office/drawing/2014/main" id="{F2639C5D-1613-527E-E37D-DAE77364CDC9}"/>
              </a:ext>
            </a:extLst>
          </p:cNvPr>
          <p:cNvPicPr>
            <a:picLocks noChangeAspect="1"/>
          </p:cNvPicPr>
          <p:nvPr/>
        </p:nvPicPr>
        <p:blipFill>
          <a:blip r:embed="rId214">
            <a:extLst>
              <a:ext uri="{96DAC541-7B7A-43D3-8B79-37D633B846F1}">
                <asvg:svgBlip xmlns:asvg="http://schemas.microsoft.com/office/drawing/2016/SVG/main" r:embed="rId215"/>
              </a:ext>
            </a:extLst>
          </a:blip>
          <a:stretch>
            <a:fillRect/>
          </a:stretch>
        </p:blipFill>
        <p:spPr>
          <a:xfrm>
            <a:off x="1630013" y="15086407"/>
            <a:ext cx="419100" cy="419100"/>
          </a:xfrm>
          <a:prstGeom prst="rect">
            <a:avLst/>
          </a:prstGeom>
        </p:spPr>
      </p:pic>
      <p:pic>
        <p:nvPicPr>
          <p:cNvPr id="381" name="Grafik 380">
            <a:extLst>
              <a:ext uri="{FF2B5EF4-FFF2-40B4-BE49-F238E27FC236}">
                <a16:creationId xmlns:a16="http://schemas.microsoft.com/office/drawing/2014/main" id="{652FB0AD-3850-CB92-0668-3B6B959FAF52}"/>
              </a:ext>
            </a:extLst>
          </p:cNvPr>
          <p:cNvPicPr>
            <a:picLocks noChangeAspect="1"/>
          </p:cNvPicPr>
          <p:nvPr/>
        </p:nvPicPr>
        <p:blipFill>
          <a:blip r:embed="rId216">
            <a:extLst>
              <a:ext uri="{96DAC541-7B7A-43D3-8B79-37D633B846F1}">
                <asvg:svgBlip xmlns:asvg="http://schemas.microsoft.com/office/drawing/2016/SVG/main" r:embed="rId217"/>
              </a:ext>
            </a:extLst>
          </a:blip>
          <a:stretch>
            <a:fillRect/>
          </a:stretch>
        </p:blipFill>
        <p:spPr>
          <a:xfrm>
            <a:off x="1028088" y="15086407"/>
            <a:ext cx="419100" cy="419100"/>
          </a:xfrm>
          <a:prstGeom prst="rect">
            <a:avLst/>
          </a:prstGeom>
        </p:spPr>
      </p:pic>
      <p:pic>
        <p:nvPicPr>
          <p:cNvPr id="383" name="Grafik 382">
            <a:extLst>
              <a:ext uri="{FF2B5EF4-FFF2-40B4-BE49-F238E27FC236}">
                <a16:creationId xmlns:a16="http://schemas.microsoft.com/office/drawing/2014/main" id="{FE192247-9ADB-556B-9799-49E9546DEB0C}"/>
              </a:ext>
            </a:extLst>
          </p:cNvPr>
          <p:cNvPicPr>
            <a:picLocks noChangeAspect="1"/>
          </p:cNvPicPr>
          <p:nvPr/>
        </p:nvPicPr>
        <p:blipFill>
          <a:blip r:embed="rId218">
            <a:extLst>
              <a:ext uri="{96DAC541-7B7A-43D3-8B79-37D633B846F1}">
                <asvg:svgBlip xmlns:asvg="http://schemas.microsoft.com/office/drawing/2016/SVG/main" r:embed="rId219"/>
              </a:ext>
            </a:extLst>
          </a:blip>
          <a:stretch>
            <a:fillRect/>
          </a:stretch>
        </p:blipFill>
        <p:spPr>
          <a:xfrm>
            <a:off x="6972984" y="7691273"/>
            <a:ext cx="419100" cy="419100"/>
          </a:xfrm>
          <a:prstGeom prst="rect">
            <a:avLst/>
          </a:prstGeom>
        </p:spPr>
      </p:pic>
      <p:pic>
        <p:nvPicPr>
          <p:cNvPr id="385" name="Grafik 384">
            <a:extLst>
              <a:ext uri="{FF2B5EF4-FFF2-40B4-BE49-F238E27FC236}">
                <a16:creationId xmlns:a16="http://schemas.microsoft.com/office/drawing/2014/main" id="{AF12EEF2-8E56-502F-7AFA-AD227142011D}"/>
              </a:ext>
            </a:extLst>
          </p:cNvPr>
          <p:cNvPicPr>
            <a:picLocks noChangeAspect="1"/>
          </p:cNvPicPr>
          <p:nvPr/>
        </p:nvPicPr>
        <p:blipFill>
          <a:blip r:embed="rId220">
            <a:extLst>
              <a:ext uri="{96DAC541-7B7A-43D3-8B79-37D633B846F1}">
                <asvg:svgBlip xmlns:asvg="http://schemas.microsoft.com/office/drawing/2016/SVG/main" r:embed="rId221"/>
              </a:ext>
            </a:extLst>
          </a:blip>
          <a:stretch>
            <a:fillRect/>
          </a:stretch>
        </p:blipFill>
        <p:spPr>
          <a:xfrm>
            <a:off x="7570661" y="7694741"/>
            <a:ext cx="419100" cy="419100"/>
          </a:xfrm>
          <a:prstGeom prst="rect">
            <a:avLst/>
          </a:prstGeom>
        </p:spPr>
      </p:pic>
      <p:pic>
        <p:nvPicPr>
          <p:cNvPr id="387" name="Grafik 386">
            <a:extLst>
              <a:ext uri="{FF2B5EF4-FFF2-40B4-BE49-F238E27FC236}">
                <a16:creationId xmlns:a16="http://schemas.microsoft.com/office/drawing/2014/main" id="{24F37998-E3D5-66E1-85BD-AC86B7266B23}"/>
              </a:ext>
            </a:extLst>
          </p:cNvPr>
          <p:cNvPicPr>
            <a:picLocks noChangeAspect="1"/>
          </p:cNvPicPr>
          <p:nvPr/>
        </p:nvPicPr>
        <p:blipFill>
          <a:blip r:embed="rId222">
            <a:extLst>
              <a:ext uri="{96DAC541-7B7A-43D3-8B79-37D633B846F1}">
                <asvg:svgBlip xmlns:asvg="http://schemas.microsoft.com/office/drawing/2016/SVG/main" r:embed="rId223"/>
              </a:ext>
            </a:extLst>
          </a:blip>
          <a:stretch>
            <a:fillRect/>
          </a:stretch>
        </p:blipFill>
        <p:spPr>
          <a:xfrm>
            <a:off x="1630013" y="6914971"/>
            <a:ext cx="419100" cy="419100"/>
          </a:xfrm>
          <a:prstGeom prst="rect">
            <a:avLst/>
          </a:prstGeom>
        </p:spPr>
      </p:pic>
      <p:pic>
        <p:nvPicPr>
          <p:cNvPr id="389" name="Grafik 388">
            <a:extLst>
              <a:ext uri="{FF2B5EF4-FFF2-40B4-BE49-F238E27FC236}">
                <a16:creationId xmlns:a16="http://schemas.microsoft.com/office/drawing/2014/main" id="{CF9AD031-9E2C-F67E-6AFD-721237972DCD}"/>
              </a:ext>
            </a:extLst>
          </p:cNvPr>
          <p:cNvPicPr>
            <a:picLocks noChangeAspect="1"/>
          </p:cNvPicPr>
          <p:nvPr/>
        </p:nvPicPr>
        <p:blipFill>
          <a:blip r:embed="rId224">
            <a:extLst>
              <a:ext uri="{96DAC541-7B7A-43D3-8B79-37D633B846F1}">
                <asvg:svgBlip xmlns:asvg="http://schemas.microsoft.com/office/drawing/2016/SVG/main" r:embed="rId225"/>
              </a:ext>
            </a:extLst>
          </a:blip>
          <a:stretch>
            <a:fillRect/>
          </a:stretch>
        </p:blipFill>
        <p:spPr>
          <a:xfrm>
            <a:off x="1032185" y="6921081"/>
            <a:ext cx="419100" cy="419100"/>
          </a:xfrm>
          <a:prstGeom prst="rect">
            <a:avLst/>
          </a:prstGeom>
        </p:spPr>
      </p:pic>
      <p:pic>
        <p:nvPicPr>
          <p:cNvPr id="391" name="Grafik 390">
            <a:extLst>
              <a:ext uri="{FF2B5EF4-FFF2-40B4-BE49-F238E27FC236}">
                <a16:creationId xmlns:a16="http://schemas.microsoft.com/office/drawing/2014/main" id="{D54D5F4E-6C2C-C27D-2323-DE7875626CE1}"/>
              </a:ext>
            </a:extLst>
          </p:cNvPr>
          <p:cNvPicPr>
            <a:picLocks noChangeAspect="1"/>
          </p:cNvPicPr>
          <p:nvPr/>
        </p:nvPicPr>
        <p:blipFill>
          <a:blip r:embed="rId226">
            <a:extLst>
              <a:ext uri="{96DAC541-7B7A-43D3-8B79-37D633B846F1}">
                <asvg:svgBlip xmlns:asvg="http://schemas.microsoft.com/office/drawing/2016/SVG/main" r:embed="rId227"/>
              </a:ext>
            </a:extLst>
          </a:blip>
          <a:stretch>
            <a:fillRect/>
          </a:stretch>
        </p:blipFill>
        <p:spPr>
          <a:xfrm>
            <a:off x="2223270" y="15087307"/>
            <a:ext cx="419100" cy="419100"/>
          </a:xfrm>
          <a:prstGeom prst="rect">
            <a:avLst/>
          </a:prstGeom>
        </p:spPr>
      </p:pic>
      <p:pic>
        <p:nvPicPr>
          <p:cNvPr id="393" name="Grafik 392">
            <a:extLst>
              <a:ext uri="{FF2B5EF4-FFF2-40B4-BE49-F238E27FC236}">
                <a16:creationId xmlns:a16="http://schemas.microsoft.com/office/drawing/2014/main" id="{A411694E-D7AD-5A7D-7B7F-E06ACE5D60CC}"/>
              </a:ext>
            </a:extLst>
          </p:cNvPr>
          <p:cNvPicPr>
            <a:picLocks noChangeAspect="1"/>
          </p:cNvPicPr>
          <p:nvPr/>
        </p:nvPicPr>
        <p:blipFill>
          <a:blip r:embed="rId228">
            <a:extLst>
              <a:ext uri="{96DAC541-7B7A-43D3-8B79-37D633B846F1}">
                <asvg:svgBlip xmlns:asvg="http://schemas.microsoft.com/office/drawing/2016/SVG/main" r:embed="rId229"/>
              </a:ext>
            </a:extLst>
          </a:blip>
          <a:stretch>
            <a:fillRect/>
          </a:stretch>
        </p:blipFill>
        <p:spPr>
          <a:xfrm>
            <a:off x="8765287" y="15074165"/>
            <a:ext cx="419100" cy="419100"/>
          </a:xfrm>
          <a:prstGeom prst="rect">
            <a:avLst/>
          </a:prstGeom>
        </p:spPr>
      </p:pic>
      <p:pic>
        <p:nvPicPr>
          <p:cNvPr id="395" name="Grafik 394">
            <a:extLst>
              <a:ext uri="{FF2B5EF4-FFF2-40B4-BE49-F238E27FC236}">
                <a16:creationId xmlns:a16="http://schemas.microsoft.com/office/drawing/2014/main" id="{81114E7A-EADF-7006-E8AB-C151E415DE6F}"/>
              </a:ext>
            </a:extLst>
          </p:cNvPr>
          <p:cNvPicPr>
            <a:picLocks noChangeAspect="1"/>
          </p:cNvPicPr>
          <p:nvPr/>
        </p:nvPicPr>
        <p:blipFill>
          <a:blip r:embed="rId230">
            <a:extLst>
              <a:ext uri="{96DAC541-7B7A-43D3-8B79-37D633B846F1}">
                <asvg:svgBlip xmlns:asvg="http://schemas.microsoft.com/office/drawing/2016/SVG/main" r:embed="rId231"/>
              </a:ext>
            </a:extLst>
          </a:blip>
          <a:stretch>
            <a:fillRect/>
          </a:stretch>
        </p:blipFill>
        <p:spPr>
          <a:xfrm>
            <a:off x="9366389" y="15074165"/>
            <a:ext cx="419100" cy="419100"/>
          </a:xfrm>
          <a:prstGeom prst="rect">
            <a:avLst/>
          </a:prstGeom>
        </p:spPr>
      </p:pic>
      <p:pic>
        <p:nvPicPr>
          <p:cNvPr id="397" name="Grafik 396">
            <a:extLst>
              <a:ext uri="{FF2B5EF4-FFF2-40B4-BE49-F238E27FC236}">
                <a16:creationId xmlns:a16="http://schemas.microsoft.com/office/drawing/2014/main" id="{3220A48C-DD10-0DDF-AF47-49A4AFB8F87A}"/>
              </a:ext>
            </a:extLst>
          </p:cNvPr>
          <p:cNvPicPr>
            <a:picLocks noChangeAspect="1"/>
          </p:cNvPicPr>
          <p:nvPr/>
        </p:nvPicPr>
        <p:blipFill>
          <a:blip r:embed="rId232">
            <a:extLst>
              <a:ext uri="{96DAC541-7B7A-43D3-8B79-37D633B846F1}">
                <asvg:svgBlip xmlns:asvg="http://schemas.microsoft.com/office/drawing/2016/SVG/main" r:embed="rId233"/>
              </a:ext>
            </a:extLst>
          </a:blip>
          <a:stretch>
            <a:fillRect/>
          </a:stretch>
        </p:blipFill>
        <p:spPr>
          <a:xfrm>
            <a:off x="4595893" y="19245019"/>
            <a:ext cx="419100" cy="419100"/>
          </a:xfrm>
          <a:prstGeom prst="rect">
            <a:avLst/>
          </a:prstGeom>
        </p:spPr>
      </p:pic>
      <p:pic>
        <p:nvPicPr>
          <p:cNvPr id="399" name="Grafik 398">
            <a:extLst>
              <a:ext uri="{FF2B5EF4-FFF2-40B4-BE49-F238E27FC236}">
                <a16:creationId xmlns:a16="http://schemas.microsoft.com/office/drawing/2014/main" id="{9884D844-D1FF-C36F-C2B4-D66BDDB0F1F0}"/>
              </a:ext>
            </a:extLst>
          </p:cNvPr>
          <p:cNvPicPr>
            <a:picLocks noChangeAspect="1"/>
          </p:cNvPicPr>
          <p:nvPr/>
        </p:nvPicPr>
        <p:blipFill>
          <a:blip r:embed="rId234">
            <a:extLst>
              <a:ext uri="{96DAC541-7B7A-43D3-8B79-37D633B846F1}">
                <asvg:svgBlip xmlns:asvg="http://schemas.microsoft.com/office/drawing/2016/SVG/main" r:embed="rId235"/>
              </a:ext>
            </a:extLst>
          </a:blip>
          <a:stretch>
            <a:fillRect/>
          </a:stretch>
        </p:blipFill>
        <p:spPr>
          <a:xfrm>
            <a:off x="3997621" y="15080205"/>
            <a:ext cx="419100" cy="419100"/>
          </a:xfrm>
          <a:prstGeom prst="rect">
            <a:avLst/>
          </a:prstGeom>
        </p:spPr>
      </p:pic>
      <p:pic>
        <p:nvPicPr>
          <p:cNvPr id="401" name="Grafik 400">
            <a:extLst>
              <a:ext uri="{FF2B5EF4-FFF2-40B4-BE49-F238E27FC236}">
                <a16:creationId xmlns:a16="http://schemas.microsoft.com/office/drawing/2014/main" id="{69161183-53D1-5BC8-3E6A-42E930B60320}"/>
              </a:ext>
            </a:extLst>
          </p:cNvPr>
          <p:cNvPicPr>
            <a:picLocks noChangeAspect="1"/>
          </p:cNvPicPr>
          <p:nvPr/>
        </p:nvPicPr>
        <p:blipFill>
          <a:blip r:embed="rId236">
            <a:extLst>
              <a:ext uri="{96DAC541-7B7A-43D3-8B79-37D633B846F1}">
                <asvg:svgBlip xmlns:asvg="http://schemas.microsoft.com/office/drawing/2016/SVG/main" r:embed="rId237"/>
              </a:ext>
            </a:extLst>
          </a:blip>
          <a:stretch>
            <a:fillRect/>
          </a:stretch>
        </p:blipFill>
        <p:spPr>
          <a:xfrm>
            <a:off x="2223270" y="18409129"/>
            <a:ext cx="419100" cy="419100"/>
          </a:xfrm>
          <a:prstGeom prst="rect">
            <a:avLst/>
          </a:prstGeom>
        </p:spPr>
      </p:pic>
      <p:pic>
        <p:nvPicPr>
          <p:cNvPr id="403" name="Grafik 402">
            <a:extLst>
              <a:ext uri="{FF2B5EF4-FFF2-40B4-BE49-F238E27FC236}">
                <a16:creationId xmlns:a16="http://schemas.microsoft.com/office/drawing/2014/main" id="{6E1F875C-9440-1FC1-8E01-CA6957C9FDEC}"/>
              </a:ext>
            </a:extLst>
          </p:cNvPr>
          <p:cNvPicPr>
            <a:picLocks noChangeAspect="1"/>
          </p:cNvPicPr>
          <p:nvPr/>
        </p:nvPicPr>
        <p:blipFill>
          <a:blip r:embed="rId238">
            <a:extLst>
              <a:ext uri="{96DAC541-7B7A-43D3-8B79-37D633B846F1}">
                <asvg:svgBlip xmlns:asvg="http://schemas.microsoft.com/office/drawing/2016/SVG/main" r:embed="rId239"/>
              </a:ext>
            </a:extLst>
          </a:blip>
          <a:stretch>
            <a:fillRect/>
          </a:stretch>
        </p:blipFill>
        <p:spPr>
          <a:xfrm>
            <a:off x="1024565" y="18410793"/>
            <a:ext cx="419100" cy="419100"/>
          </a:xfrm>
          <a:prstGeom prst="rect">
            <a:avLst/>
          </a:prstGeom>
        </p:spPr>
      </p:pic>
      <p:pic>
        <p:nvPicPr>
          <p:cNvPr id="405" name="Grafik 404">
            <a:extLst>
              <a:ext uri="{FF2B5EF4-FFF2-40B4-BE49-F238E27FC236}">
                <a16:creationId xmlns:a16="http://schemas.microsoft.com/office/drawing/2014/main" id="{DE41FBB9-1668-518D-FF92-1451EC2C7530}"/>
              </a:ext>
            </a:extLst>
          </p:cNvPr>
          <p:cNvPicPr>
            <a:picLocks noChangeAspect="1"/>
          </p:cNvPicPr>
          <p:nvPr/>
        </p:nvPicPr>
        <p:blipFill>
          <a:blip r:embed="rId240">
            <a:extLst>
              <a:ext uri="{96DAC541-7B7A-43D3-8B79-37D633B846F1}">
                <asvg:svgBlip xmlns:asvg="http://schemas.microsoft.com/office/drawing/2016/SVG/main" r:embed="rId241"/>
              </a:ext>
            </a:extLst>
          </a:blip>
          <a:stretch>
            <a:fillRect/>
          </a:stretch>
        </p:blipFill>
        <p:spPr>
          <a:xfrm>
            <a:off x="1632915" y="18409129"/>
            <a:ext cx="419100" cy="419100"/>
          </a:xfrm>
          <a:prstGeom prst="rect">
            <a:avLst/>
          </a:prstGeom>
        </p:spPr>
      </p:pic>
      <p:pic>
        <p:nvPicPr>
          <p:cNvPr id="407" name="Grafik 406">
            <a:extLst>
              <a:ext uri="{FF2B5EF4-FFF2-40B4-BE49-F238E27FC236}">
                <a16:creationId xmlns:a16="http://schemas.microsoft.com/office/drawing/2014/main" id="{C54E86ED-1684-7A2F-BD3E-9C54529A17E9}"/>
              </a:ext>
            </a:extLst>
          </p:cNvPr>
          <p:cNvPicPr>
            <a:picLocks noChangeAspect="1"/>
          </p:cNvPicPr>
          <p:nvPr/>
        </p:nvPicPr>
        <p:blipFill>
          <a:blip r:embed="rId242">
            <a:extLst>
              <a:ext uri="{96DAC541-7B7A-43D3-8B79-37D633B846F1}">
                <asvg:svgBlip xmlns:asvg="http://schemas.microsoft.com/office/drawing/2016/SVG/main" r:embed="rId243"/>
              </a:ext>
            </a:extLst>
          </a:blip>
          <a:stretch>
            <a:fillRect/>
          </a:stretch>
        </p:blipFill>
        <p:spPr>
          <a:xfrm>
            <a:off x="417263" y="18410793"/>
            <a:ext cx="419100" cy="419100"/>
          </a:xfrm>
          <a:prstGeom prst="rect">
            <a:avLst/>
          </a:prstGeom>
        </p:spPr>
      </p:pic>
      <p:pic>
        <p:nvPicPr>
          <p:cNvPr id="409" name="Grafik 408">
            <a:extLst>
              <a:ext uri="{FF2B5EF4-FFF2-40B4-BE49-F238E27FC236}">
                <a16:creationId xmlns:a16="http://schemas.microsoft.com/office/drawing/2014/main" id="{9C6134B3-9F31-018C-D259-8618D5AEE81E}"/>
              </a:ext>
            </a:extLst>
          </p:cNvPr>
          <p:cNvPicPr>
            <a:picLocks noChangeAspect="1"/>
          </p:cNvPicPr>
          <p:nvPr/>
        </p:nvPicPr>
        <p:blipFill>
          <a:blip r:embed="rId244">
            <a:extLst>
              <a:ext uri="{96DAC541-7B7A-43D3-8B79-37D633B846F1}">
                <asvg:svgBlip xmlns:asvg="http://schemas.microsoft.com/office/drawing/2016/SVG/main" r:embed="rId245"/>
              </a:ext>
            </a:extLst>
          </a:blip>
          <a:stretch>
            <a:fillRect/>
          </a:stretch>
        </p:blipFill>
        <p:spPr>
          <a:xfrm>
            <a:off x="3414868" y="10960061"/>
            <a:ext cx="419100" cy="419100"/>
          </a:xfrm>
          <a:prstGeom prst="rect">
            <a:avLst/>
          </a:prstGeom>
        </p:spPr>
      </p:pic>
      <p:pic>
        <p:nvPicPr>
          <p:cNvPr id="411" name="Grafik 410">
            <a:extLst>
              <a:ext uri="{FF2B5EF4-FFF2-40B4-BE49-F238E27FC236}">
                <a16:creationId xmlns:a16="http://schemas.microsoft.com/office/drawing/2014/main" id="{44DFF476-8D16-F1B8-11B5-FEF34609990D}"/>
              </a:ext>
            </a:extLst>
          </p:cNvPr>
          <p:cNvPicPr>
            <a:picLocks noChangeAspect="1"/>
          </p:cNvPicPr>
          <p:nvPr/>
        </p:nvPicPr>
        <p:blipFill>
          <a:blip r:embed="rId246">
            <a:extLst>
              <a:ext uri="{96DAC541-7B7A-43D3-8B79-37D633B846F1}">
                <asvg:svgBlip xmlns:asvg="http://schemas.microsoft.com/office/drawing/2016/SVG/main" r:embed="rId247"/>
              </a:ext>
            </a:extLst>
          </a:blip>
          <a:stretch>
            <a:fillRect/>
          </a:stretch>
        </p:blipFill>
        <p:spPr>
          <a:xfrm>
            <a:off x="6377665" y="7696194"/>
            <a:ext cx="419100" cy="419100"/>
          </a:xfrm>
          <a:prstGeom prst="rect">
            <a:avLst/>
          </a:prstGeom>
        </p:spPr>
      </p:pic>
      <p:pic>
        <p:nvPicPr>
          <p:cNvPr id="413" name="Grafik 412">
            <a:extLst>
              <a:ext uri="{FF2B5EF4-FFF2-40B4-BE49-F238E27FC236}">
                <a16:creationId xmlns:a16="http://schemas.microsoft.com/office/drawing/2014/main" id="{CAC3BBEC-0D4B-0337-B66D-7BF2EED25A87}"/>
              </a:ext>
            </a:extLst>
          </p:cNvPr>
          <p:cNvPicPr>
            <a:picLocks noChangeAspect="1"/>
          </p:cNvPicPr>
          <p:nvPr/>
        </p:nvPicPr>
        <p:blipFill>
          <a:blip r:embed="rId248">
            <a:extLst>
              <a:ext uri="{96DAC541-7B7A-43D3-8B79-37D633B846F1}">
                <asvg:svgBlip xmlns:asvg="http://schemas.microsoft.com/office/drawing/2016/SVG/main" r:embed="rId249"/>
              </a:ext>
            </a:extLst>
          </a:blip>
          <a:stretch>
            <a:fillRect/>
          </a:stretch>
        </p:blipFill>
        <p:spPr>
          <a:xfrm>
            <a:off x="2813235" y="13421031"/>
            <a:ext cx="419100" cy="419100"/>
          </a:xfrm>
          <a:prstGeom prst="rect">
            <a:avLst/>
          </a:prstGeom>
        </p:spPr>
      </p:pic>
      <p:pic>
        <p:nvPicPr>
          <p:cNvPr id="415" name="Grafik 414">
            <a:extLst>
              <a:ext uri="{FF2B5EF4-FFF2-40B4-BE49-F238E27FC236}">
                <a16:creationId xmlns:a16="http://schemas.microsoft.com/office/drawing/2014/main" id="{4BBEF328-4297-A4E0-4045-DEAE1D0DDD6F}"/>
              </a:ext>
            </a:extLst>
          </p:cNvPr>
          <p:cNvPicPr>
            <a:picLocks noChangeAspect="1"/>
          </p:cNvPicPr>
          <p:nvPr/>
        </p:nvPicPr>
        <p:blipFill>
          <a:blip r:embed="rId250">
            <a:extLst>
              <a:ext uri="{96DAC541-7B7A-43D3-8B79-37D633B846F1}">
                <asvg:svgBlip xmlns:asvg="http://schemas.microsoft.com/office/drawing/2016/SVG/main" r:embed="rId251"/>
              </a:ext>
            </a:extLst>
          </a:blip>
          <a:stretch>
            <a:fillRect/>
          </a:stretch>
        </p:blipFill>
        <p:spPr>
          <a:xfrm>
            <a:off x="2223270" y="13415244"/>
            <a:ext cx="419100" cy="419100"/>
          </a:xfrm>
          <a:prstGeom prst="rect">
            <a:avLst/>
          </a:prstGeom>
        </p:spPr>
      </p:pic>
      <p:pic>
        <p:nvPicPr>
          <p:cNvPr id="417" name="Grafik 416">
            <a:extLst>
              <a:ext uri="{FF2B5EF4-FFF2-40B4-BE49-F238E27FC236}">
                <a16:creationId xmlns:a16="http://schemas.microsoft.com/office/drawing/2014/main" id="{D394F35C-F931-F0FD-EEFA-07FEEFA8A646}"/>
              </a:ext>
            </a:extLst>
          </p:cNvPr>
          <p:cNvPicPr>
            <a:picLocks noChangeAspect="1"/>
          </p:cNvPicPr>
          <p:nvPr/>
        </p:nvPicPr>
        <p:blipFill>
          <a:blip r:embed="rId252">
            <a:extLst>
              <a:ext uri="{96DAC541-7B7A-43D3-8B79-37D633B846F1}">
                <asvg:svgBlip xmlns:asvg="http://schemas.microsoft.com/office/drawing/2016/SVG/main" r:embed="rId253"/>
              </a:ext>
            </a:extLst>
          </a:blip>
          <a:stretch>
            <a:fillRect/>
          </a:stretch>
        </p:blipFill>
        <p:spPr>
          <a:xfrm>
            <a:off x="1622236" y="13416966"/>
            <a:ext cx="419100" cy="419100"/>
          </a:xfrm>
          <a:prstGeom prst="rect">
            <a:avLst/>
          </a:prstGeom>
        </p:spPr>
      </p:pic>
      <p:pic>
        <p:nvPicPr>
          <p:cNvPr id="419" name="Grafik 418">
            <a:extLst>
              <a:ext uri="{FF2B5EF4-FFF2-40B4-BE49-F238E27FC236}">
                <a16:creationId xmlns:a16="http://schemas.microsoft.com/office/drawing/2014/main" id="{4A5C090C-D619-D515-3C5C-F2C760D99FB2}"/>
              </a:ext>
            </a:extLst>
          </p:cNvPr>
          <p:cNvPicPr>
            <a:picLocks noChangeAspect="1"/>
          </p:cNvPicPr>
          <p:nvPr/>
        </p:nvPicPr>
        <p:blipFill>
          <a:blip r:embed="rId254">
            <a:extLst>
              <a:ext uri="{96DAC541-7B7A-43D3-8B79-37D633B846F1}">
                <asvg:svgBlip xmlns:asvg="http://schemas.microsoft.com/office/drawing/2016/SVG/main" r:embed="rId255"/>
              </a:ext>
            </a:extLst>
          </a:blip>
          <a:stretch>
            <a:fillRect/>
          </a:stretch>
        </p:blipFill>
        <p:spPr>
          <a:xfrm>
            <a:off x="438734" y="6110732"/>
            <a:ext cx="419100" cy="419100"/>
          </a:xfrm>
          <a:prstGeom prst="rect">
            <a:avLst/>
          </a:prstGeom>
        </p:spPr>
      </p:pic>
      <p:pic>
        <p:nvPicPr>
          <p:cNvPr id="421" name="Grafik 420">
            <a:extLst>
              <a:ext uri="{FF2B5EF4-FFF2-40B4-BE49-F238E27FC236}">
                <a16:creationId xmlns:a16="http://schemas.microsoft.com/office/drawing/2014/main" id="{B43EB801-A41D-0C96-8AA0-83E9DB5B6234}"/>
              </a:ext>
            </a:extLst>
          </p:cNvPr>
          <p:cNvPicPr>
            <a:picLocks noChangeAspect="1"/>
          </p:cNvPicPr>
          <p:nvPr/>
        </p:nvPicPr>
        <p:blipFill>
          <a:blip r:embed="rId256">
            <a:extLst>
              <a:ext uri="{96DAC541-7B7A-43D3-8B79-37D633B846F1}">
                <asvg:svgBlip xmlns:asvg="http://schemas.microsoft.com/office/drawing/2016/SVG/main" r:embed="rId257"/>
              </a:ext>
            </a:extLst>
          </a:blip>
          <a:stretch>
            <a:fillRect/>
          </a:stretch>
        </p:blipFill>
        <p:spPr>
          <a:xfrm>
            <a:off x="1620076" y="20073903"/>
            <a:ext cx="419100" cy="419100"/>
          </a:xfrm>
          <a:prstGeom prst="rect">
            <a:avLst/>
          </a:prstGeom>
        </p:spPr>
      </p:pic>
      <p:pic>
        <p:nvPicPr>
          <p:cNvPr id="423" name="Grafik 422">
            <a:extLst>
              <a:ext uri="{FF2B5EF4-FFF2-40B4-BE49-F238E27FC236}">
                <a16:creationId xmlns:a16="http://schemas.microsoft.com/office/drawing/2014/main" id="{5EED87AF-8EC7-AE87-1050-61A428C7498C}"/>
              </a:ext>
            </a:extLst>
          </p:cNvPr>
          <p:cNvPicPr>
            <a:picLocks noChangeAspect="1"/>
          </p:cNvPicPr>
          <p:nvPr/>
        </p:nvPicPr>
        <p:blipFill>
          <a:blip r:embed="rId258">
            <a:extLst>
              <a:ext uri="{96DAC541-7B7A-43D3-8B79-37D633B846F1}">
                <asvg:svgBlip xmlns:asvg="http://schemas.microsoft.com/office/drawing/2016/SVG/main" r:embed="rId259"/>
              </a:ext>
            </a:extLst>
          </a:blip>
          <a:stretch>
            <a:fillRect/>
          </a:stretch>
        </p:blipFill>
        <p:spPr>
          <a:xfrm>
            <a:off x="2802538" y="20898474"/>
            <a:ext cx="419100" cy="419100"/>
          </a:xfrm>
          <a:prstGeom prst="rect">
            <a:avLst/>
          </a:prstGeom>
        </p:spPr>
      </p:pic>
      <p:pic>
        <p:nvPicPr>
          <p:cNvPr id="425" name="Grafik 424">
            <a:extLst>
              <a:ext uri="{FF2B5EF4-FFF2-40B4-BE49-F238E27FC236}">
                <a16:creationId xmlns:a16="http://schemas.microsoft.com/office/drawing/2014/main" id="{BF0EA26C-4B2A-88CE-EF74-A90E084E42ED}"/>
              </a:ext>
            </a:extLst>
          </p:cNvPr>
          <p:cNvPicPr>
            <a:picLocks noChangeAspect="1"/>
          </p:cNvPicPr>
          <p:nvPr/>
        </p:nvPicPr>
        <p:blipFill>
          <a:blip r:embed="rId260">
            <a:extLst>
              <a:ext uri="{96DAC541-7B7A-43D3-8B79-37D633B846F1}">
                <asvg:svgBlip xmlns:asvg="http://schemas.microsoft.com/office/drawing/2016/SVG/main" r:embed="rId261"/>
              </a:ext>
            </a:extLst>
          </a:blip>
          <a:stretch>
            <a:fillRect/>
          </a:stretch>
        </p:blipFill>
        <p:spPr>
          <a:xfrm>
            <a:off x="3420022" y="4521390"/>
            <a:ext cx="419100" cy="419100"/>
          </a:xfrm>
          <a:prstGeom prst="rect">
            <a:avLst/>
          </a:prstGeom>
        </p:spPr>
      </p:pic>
      <p:pic>
        <p:nvPicPr>
          <p:cNvPr id="427" name="Grafik 426">
            <a:extLst>
              <a:ext uri="{FF2B5EF4-FFF2-40B4-BE49-F238E27FC236}">
                <a16:creationId xmlns:a16="http://schemas.microsoft.com/office/drawing/2014/main" id="{885203F2-5C54-D63D-6D79-97D07146289D}"/>
              </a:ext>
            </a:extLst>
          </p:cNvPr>
          <p:cNvPicPr>
            <a:picLocks noChangeAspect="1"/>
          </p:cNvPicPr>
          <p:nvPr/>
        </p:nvPicPr>
        <p:blipFill>
          <a:blip r:embed="rId262">
            <a:extLst>
              <a:ext uri="{96DAC541-7B7A-43D3-8B79-37D633B846F1}">
                <asvg:svgBlip xmlns:asvg="http://schemas.microsoft.com/office/drawing/2016/SVG/main" r:embed="rId263"/>
              </a:ext>
            </a:extLst>
          </a:blip>
          <a:stretch>
            <a:fillRect/>
          </a:stretch>
        </p:blipFill>
        <p:spPr>
          <a:xfrm>
            <a:off x="3408732" y="8511909"/>
            <a:ext cx="419100" cy="419100"/>
          </a:xfrm>
          <a:prstGeom prst="rect">
            <a:avLst/>
          </a:prstGeom>
        </p:spPr>
      </p:pic>
      <p:pic>
        <p:nvPicPr>
          <p:cNvPr id="429" name="Grafik 428">
            <a:extLst>
              <a:ext uri="{FF2B5EF4-FFF2-40B4-BE49-F238E27FC236}">
                <a16:creationId xmlns:a16="http://schemas.microsoft.com/office/drawing/2014/main" id="{005E147F-35A3-8CCD-844D-9A69DE33622C}"/>
              </a:ext>
            </a:extLst>
          </p:cNvPr>
          <p:cNvPicPr>
            <a:picLocks noChangeAspect="1"/>
          </p:cNvPicPr>
          <p:nvPr/>
        </p:nvPicPr>
        <p:blipFill>
          <a:blip r:embed="rId264">
            <a:extLst>
              <a:ext uri="{96DAC541-7B7A-43D3-8B79-37D633B846F1}">
                <asvg:svgBlip xmlns:asvg="http://schemas.microsoft.com/office/drawing/2016/SVG/main" r:embed="rId265"/>
              </a:ext>
            </a:extLst>
          </a:blip>
          <a:stretch>
            <a:fillRect/>
          </a:stretch>
        </p:blipFill>
        <p:spPr>
          <a:xfrm>
            <a:off x="2231205" y="16742331"/>
            <a:ext cx="419100" cy="419100"/>
          </a:xfrm>
          <a:prstGeom prst="rect">
            <a:avLst/>
          </a:prstGeom>
        </p:spPr>
      </p:pic>
      <p:pic>
        <p:nvPicPr>
          <p:cNvPr id="431" name="Grafik 430">
            <a:extLst>
              <a:ext uri="{FF2B5EF4-FFF2-40B4-BE49-F238E27FC236}">
                <a16:creationId xmlns:a16="http://schemas.microsoft.com/office/drawing/2014/main" id="{2D5BAEDC-78A1-3F23-61BE-49FD29ED4F5B}"/>
              </a:ext>
            </a:extLst>
          </p:cNvPr>
          <p:cNvPicPr>
            <a:picLocks noChangeAspect="1"/>
          </p:cNvPicPr>
          <p:nvPr/>
        </p:nvPicPr>
        <p:blipFill>
          <a:blip r:embed="rId266">
            <a:extLst>
              <a:ext uri="{96DAC541-7B7A-43D3-8B79-37D633B846F1}">
                <asvg:svgBlip xmlns:asvg="http://schemas.microsoft.com/office/drawing/2016/SVG/main" r:embed="rId267"/>
              </a:ext>
            </a:extLst>
          </a:blip>
          <a:stretch>
            <a:fillRect/>
          </a:stretch>
        </p:blipFill>
        <p:spPr>
          <a:xfrm>
            <a:off x="2823383" y="4521390"/>
            <a:ext cx="419100" cy="419100"/>
          </a:xfrm>
          <a:prstGeom prst="rect">
            <a:avLst/>
          </a:prstGeom>
        </p:spPr>
      </p:pic>
      <p:pic>
        <p:nvPicPr>
          <p:cNvPr id="433" name="Grafik 432">
            <a:extLst>
              <a:ext uri="{FF2B5EF4-FFF2-40B4-BE49-F238E27FC236}">
                <a16:creationId xmlns:a16="http://schemas.microsoft.com/office/drawing/2014/main" id="{81F50F2F-4039-7628-7F8F-22E1C77D5B27}"/>
              </a:ext>
            </a:extLst>
          </p:cNvPr>
          <p:cNvPicPr>
            <a:picLocks noChangeAspect="1"/>
          </p:cNvPicPr>
          <p:nvPr/>
        </p:nvPicPr>
        <p:blipFill>
          <a:blip r:embed="rId268">
            <a:extLst>
              <a:ext uri="{96DAC541-7B7A-43D3-8B79-37D633B846F1}">
                <asvg:svgBlip xmlns:asvg="http://schemas.microsoft.com/office/drawing/2016/SVG/main" r:embed="rId269"/>
              </a:ext>
            </a:extLst>
          </a:blip>
          <a:stretch>
            <a:fillRect/>
          </a:stretch>
        </p:blipFill>
        <p:spPr>
          <a:xfrm>
            <a:off x="1626214" y="5311403"/>
            <a:ext cx="419100" cy="419100"/>
          </a:xfrm>
          <a:prstGeom prst="rect">
            <a:avLst/>
          </a:prstGeom>
        </p:spPr>
      </p:pic>
      <p:pic>
        <p:nvPicPr>
          <p:cNvPr id="435" name="Grafik 434">
            <a:extLst>
              <a:ext uri="{FF2B5EF4-FFF2-40B4-BE49-F238E27FC236}">
                <a16:creationId xmlns:a16="http://schemas.microsoft.com/office/drawing/2014/main" id="{6BE630DB-2540-CF7E-20E4-9D2DDDC03054}"/>
              </a:ext>
            </a:extLst>
          </p:cNvPr>
          <p:cNvPicPr>
            <a:picLocks noChangeAspect="1"/>
          </p:cNvPicPr>
          <p:nvPr/>
        </p:nvPicPr>
        <p:blipFill>
          <a:blip r:embed="rId270">
            <a:extLst>
              <a:ext uri="{96DAC541-7B7A-43D3-8B79-37D633B846F1}">
                <asvg:svgBlip xmlns:asvg="http://schemas.microsoft.com/office/drawing/2016/SVG/main" r:embed="rId271"/>
              </a:ext>
            </a:extLst>
          </a:blip>
          <a:stretch>
            <a:fillRect/>
          </a:stretch>
        </p:blipFill>
        <p:spPr>
          <a:xfrm>
            <a:off x="1033733" y="5303230"/>
            <a:ext cx="419100" cy="419100"/>
          </a:xfrm>
          <a:prstGeom prst="rect">
            <a:avLst/>
          </a:prstGeom>
        </p:spPr>
      </p:pic>
      <p:pic>
        <p:nvPicPr>
          <p:cNvPr id="437" name="Grafik 436">
            <a:extLst>
              <a:ext uri="{FF2B5EF4-FFF2-40B4-BE49-F238E27FC236}">
                <a16:creationId xmlns:a16="http://schemas.microsoft.com/office/drawing/2014/main" id="{60AF6540-A342-4858-EF09-0EB1914277D1}"/>
              </a:ext>
            </a:extLst>
          </p:cNvPr>
          <p:cNvPicPr>
            <a:picLocks noChangeAspect="1"/>
          </p:cNvPicPr>
          <p:nvPr/>
        </p:nvPicPr>
        <p:blipFill>
          <a:blip r:embed="rId272">
            <a:extLst>
              <a:ext uri="{96DAC541-7B7A-43D3-8B79-37D633B846F1}">
                <asvg:svgBlip xmlns:asvg="http://schemas.microsoft.com/office/drawing/2016/SVG/main" r:embed="rId273"/>
              </a:ext>
            </a:extLst>
          </a:blip>
          <a:stretch>
            <a:fillRect/>
          </a:stretch>
        </p:blipFill>
        <p:spPr>
          <a:xfrm>
            <a:off x="3414868" y="7707448"/>
            <a:ext cx="419100" cy="419100"/>
          </a:xfrm>
          <a:prstGeom prst="rect">
            <a:avLst/>
          </a:prstGeom>
        </p:spPr>
      </p:pic>
      <p:pic>
        <p:nvPicPr>
          <p:cNvPr id="439" name="Grafik 438">
            <a:extLst>
              <a:ext uri="{FF2B5EF4-FFF2-40B4-BE49-F238E27FC236}">
                <a16:creationId xmlns:a16="http://schemas.microsoft.com/office/drawing/2014/main" id="{09B69ABB-3EBF-6D11-D07C-6E58EF415057}"/>
              </a:ext>
            </a:extLst>
          </p:cNvPr>
          <p:cNvPicPr>
            <a:picLocks noChangeAspect="1"/>
          </p:cNvPicPr>
          <p:nvPr/>
        </p:nvPicPr>
        <p:blipFill>
          <a:blip r:embed="rId274">
            <a:extLst>
              <a:ext uri="{96DAC541-7B7A-43D3-8B79-37D633B846F1}">
                <asvg:svgBlip xmlns:asvg="http://schemas.microsoft.com/office/drawing/2016/SVG/main" r:embed="rId275"/>
              </a:ext>
            </a:extLst>
          </a:blip>
          <a:stretch>
            <a:fillRect/>
          </a:stretch>
        </p:blipFill>
        <p:spPr>
          <a:xfrm>
            <a:off x="4003168" y="9311172"/>
            <a:ext cx="419100" cy="419100"/>
          </a:xfrm>
          <a:prstGeom prst="rect">
            <a:avLst/>
          </a:prstGeom>
        </p:spPr>
      </p:pic>
      <p:pic>
        <p:nvPicPr>
          <p:cNvPr id="441" name="Grafik 440">
            <a:extLst>
              <a:ext uri="{FF2B5EF4-FFF2-40B4-BE49-F238E27FC236}">
                <a16:creationId xmlns:a16="http://schemas.microsoft.com/office/drawing/2014/main" id="{7818BB00-F0E3-8739-F600-ACA5F0C8BF9C}"/>
              </a:ext>
            </a:extLst>
          </p:cNvPr>
          <p:cNvPicPr>
            <a:picLocks noChangeAspect="1"/>
          </p:cNvPicPr>
          <p:nvPr/>
        </p:nvPicPr>
        <p:blipFill>
          <a:blip r:embed="rId276">
            <a:extLst>
              <a:ext uri="{96DAC541-7B7A-43D3-8B79-37D633B846F1}">
                <asvg:svgBlip xmlns:asvg="http://schemas.microsoft.com/office/drawing/2016/SVG/main" r:embed="rId277"/>
              </a:ext>
            </a:extLst>
          </a:blip>
          <a:stretch>
            <a:fillRect/>
          </a:stretch>
        </p:blipFill>
        <p:spPr>
          <a:xfrm>
            <a:off x="4594551" y="9320365"/>
            <a:ext cx="419100" cy="419100"/>
          </a:xfrm>
          <a:prstGeom prst="rect">
            <a:avLst/>
          </a:prstGeom>
        </p:spPr>
      </p:pic>
      <p:pic>
        <p:nvPicPr>
          <p:cNvPr id="443" name="Grafik 442">
            <a:extLst>
              <a:ext uri="{FF2B5EF4-FFF2-40B4-BE49-F238E27FC236}">
                <a16:creationId xmlns:a16="http://schemas.microsoft.com/office/drawing/2014/main" id="{8CBA7AC7-E85B-2001-069E-32E283F4F06E}"/>
              </a:ext>
            </a:extLst>
          </p:cNvPr>
          <p:cNvPicPr>
            <a:picLocks noChangeAspect="1"/>
          </p:cNvPicPr>
          <p:nvPr/>
        </p:nvPicPr>
        <p:blipFill>
          <a:blip r:embed="rId278">
            <a:extLst>
              <a:ext uri="{96DAC541-7B7A-43D3-8B79-37D633B846F1}">
                <asvg:svgBlip xmlns:asvg="http://schemas.microsoft.com/office/drawing/2016/SVG/main" r:embed="rId279"/>
              </a:ext>
            </a:extLst>
          </a:blip>
          <a:stretch>
            <a:fillRect/>
          </a:stretch>
        </p:blipFill>
        <p:spPr>
          <a:xfrm>
            <a:off x="4002308" y="7702220"/>
            <a:ext cx="419100" cy="419100"/>
          </a:xfrm>
          <a:prstGeom prst="rect">
            <a:avLst/>
          </a:prstGeom>
        </p:spPr>
      </p:pic>
      <p:pic>
        <p:nvPicPr>
          <p:cNvPr id="445" name="Grafik 444">
            <a:extLst>
              <a:ext uri="{FF2B5EF4-FFF2-40B4-BE49-F238E27FC236}">
                <a16:creationId xmlns:a16="http://schemas.microsoft.com/office/drawing/2014/main" id="{FA3B7052-77AE-8B86-296F-2E7424100E69}"/>
              </a:ext>
            </a:extLst>
          </p:cNvPr>
          <p:cNvPicPr>
            <a:picLocks noChangeAspect="1"/>
          </p:cNvPicPr>
          <p:nvPr/>
        </p:nvPicPr>
        <p:blipFill>
          <a:blip r:embed="rId280">
            <a:extLst>
              <a:ext uri="{96DAC541-7B7A-43D3-8B79-37D633B846F1}">
                <asvg:svgBlip xmlns:asvg="http://schemas.microsoft.com/office/drawing/2016/SVG/main" r:embed="rId281"/>
              </a:ext>
            </a:extLst>
          </a:blip>
          <a:stretch>
            <a:fillRect/>
          </a:stretch>
        </p:blipFill>
        <p:spPr>
          <a:xfrm>
            <a:off x="5179626" y="19237648"/>
            <a:ext cx="419100" cy="419100"/>
          </a:xfrm>
          <a:prstGeom prst="rect">
            <a:avLst/>
          </a:prstGeom>
        </p:spPr>
      </p:pic>
      <p:pic>
        <p:nvPicPr>
          <p:cNvPr id="447" name="Grafik 446">
            <a:extLst>
              <a:ext uri="{FF2B5EF4-FFF2-40B4-BE49-F238E27FC236}">
                <a16:creationId xmlns:a16="http://schemas.microsoft.com/office/drawing/2014/main" id="{D181C2ED-AFB5-B76D-F3BD-CC13A0703AB2}"/>
              </a:ext>
            </a:extLst>
          </p:cNvPr>
          <p:cNvPicPr>
            <a:picLocks noChangeAspect="1"/>
          </p:cNvPicPr>
          <p:nvPr/>
        </p:nvPicPr>
        <p:blipFill>
          <a:blip r:embed="rId282">
            <a:extLst>
              <a:ext uri="{96DAC541-7B7A-43D3-8B79-37D633B846F1}">
                <asvg:svgBlip xmlns:asvg="http://schemas.microsoft.com/office/drawing/2016/SVG/main" r:embed="rId283"/>
              </a:ext>
            </a:extLst>
          </a:blip>
          <a:stretch>
            <a:fillRect/>
          </a:stretch>
        </p:blipFill>
        <p:spPr>
          <a:xfrm>
            <a:off x="1630013" y="19242291"/>
            <a:ext cx="419100" cy="419100"/>
          </a:xfrm>
          <a:prstGeom prst="rect">
            <a:avLst/>
          </a:prstGeom>
        </p:spPr>
      </p:pic>
      <p:pic>
        <p:nvPicPr>
          <p:cNvPr id="449" name="Grafik 448">
            <a:extLst>
              <a:ext uri="{FF2B5EF4-FFF2-40B4-BE49-F238E27FC236}">
                <a16:creationId xmlns:a16="http://schemas.microsoft.com/office/drawing/2014/main" id="{3539ED47-46D5-F7AC-0E6C-FECED46C081E}"/>
              </a:ext>
            </a:extLst>
          </p:cNvPr>
          <p:cNvPicPr>
            <a:picLocks noChangeAspect="1"/>
          </p:cNvPicPr>
          <p:nvPr/>
        </p:nvPicPr>
        <p:blipFill>
          <a:blip r:embed="rId284">
            <a:extLst>
              <a:ext uri="{96DAC541-7B7A-43D3-8B79-37D633B846F1}">
                <asvg:svgBlip xmlns:asvg="http://schemas.microsoft.com/office/drawing/2016/SVG/main" r:embed="rId285"/>
              </a:ext>
            </a:extLst>
          </a:blip>
          <a:stretch>
            <a:fillRect/>
          </a:stretch>
        </p:blipFill>
        <p:spPr>
          <a:xfrm>
            <a:off x="5180681" y="9305737"/>
            <a:ext cx="419100" cy="419100"/>
          </a:xfrm>
          <a:prstGeom prst="rect">
            <a:avLst/>
          </a:prstGeom>
        </p:spPr>
      </p:pic>
      <p:pic>
        <p:nvPicPr>
          <p:cNvPr id="451" name="Grafik 450">
            <a:extLst>
              <a:ext uri="{FF2B5EF4-FFF2-40B4-BE49-F238E27FC236}">
                <a16:creationId xmlns:a16="http://schemas.microsoft.com/office/drawing/2014/main" id="{84B3DF06-8937-45C8-308C-100B06FDC267}"/>
              </a:ext>
            </a:extLst>
          </p:cNvPr>
          <p:cNvPicPr>
            <a:picLocks noChangeAspect="1"/>
          </p:cNvPicPr>
          <p:nvPr/>
        </p:nvPicPr>
        <p:blipFill>
          <a:blip r:embed="rId286">
            <a:extLst>
              <a:ext uri="{96DAC541-7B7A-43D3-8B79-37D633B846F1}">
                <asvg:svgBlip xmlns:asvg="http://schemas.microsoft.com/office/drawing/2016/SVG/main" r:embed="rId287"/>
              </a:ext>
            </a:extLst>
          </a:blip>
          <a:stretch>
            <a:fillRect/>
          </a:stretch>
        </p:blipFill>
        <p:spPr>
          <a:xfrm>
            <a:off x="1024565" y="14253719"/>
            <a:ext cx="419100" cy="419100"/>
          </a:xfrm>
          <a:prstGeom prst="rect">
            <a:avLst/>
          </a:prstGeom>
        </p:spPr>
      </p:pic>
      <p:pic>
        <p:nvPicPr>
          <p:cNvPr id="453" name="Grafik 452">
            <a:extLst>
              <a:ext uri="{FF2B5EF4-FFF2-40B4-BE49-F238E27FC236}">
                <a16:creationId xmlns:a16="http://schemas.microsoft.com/office/drawing/2014/main" id="{8BE4A4D4-2EF0-CDC3-21DB-D376143F3EEF}"/>
              </a:ext>
            </a:extLst>
          </p:cNvPr>
          <p:cNvPicPr>
            <a:picLocks noChangeAspect="1"/>
          </p:cNvPicPr>
          <p:nvPr/>
        </p:nvPicPr>
        <p:blipFill>
          <a:blip r:embed="rId288">
            <a:extLst>
              <a:ext uri="{96DAC541-7B7A-43D3-8B79-37D633B846F1}">
                <asvg:svgBlip xmlns:asvg="http://schemas.microsoft.com/office/drawing/2016/SVG/main" r:embed="rId289"/>
              </a:ext>
            </a:extLst>
          </a:blip>
          <a:stretch>
            <a:fillRect/>
          </a:stretch>
        </p:blipFill>
        <p:spPr>
          <a:xfrm>
            <a:off x="6375932" y="6925358"/>
            <a:ext cx="419100" cy="419100"/>
          </a:xfrm>
          <a:prstGeom prst="rect">
            <a:avLst/>
          </a:prstGeom>
        </p:spPr>
      </p:pic>
      <p:pic>
        <p:nvPicPr>
          <p:cNvPr id="455" name="Grafik 454">
            <a:extLst>
              <a:ext uri="{FF2B5EF4-FFF2-40B4-BE49-F238E27FC236}">
                <a16:creationId xmlns:a16="http://schemas.microsoft.com/office/drawing/2014/main" id="{2A091A3A-2CF3-813C-FC5A-46BC59F00E6F}"/>
              </a:ext>
            </a:extLst>
          </p:cNvPr>
          <p:cNvPicPr>
            <a:picLocks noChangeAspect="1"/>
          </p:cNvPicPr>
          <p:nvPr/>
        </p:nvPicPr>
        <p:blipFill>
          <a:blip r:embed="rId290">
            <a:extLst>
              <a:ext uri="{96DAC541-7B7A-43D3-8B79-37D633B846F1}">
                <asvg:svgBlip xmlns:asvg="http://schemas.microsoft.com/office/drawing/2016/SVG/main" r:embed="rId291"/>
              </a:ext>
            </a:extLst>
          </a:blip>
          <a:stretch>
            <a:fillRect/>
          </a:stretch>
        </p:blipFill>
        <p:spPr>
          <a:xfrm>
            <a:off x="417263" y="20067735"/>
            <a:ext cx="419100" cy="419100"/>
          </a:xfrm>
          <a:prstGeom prst="rect">
            <a:avLst/>
          </a:prstGeom>
        </p:spPr>
      </p:pic>
      <p:pic>
        <p:nvPicPr>
          <p:cNvPr id="457" name="Grafik 456">
            <a:extLst>
              <a:ext uri="{FF2B5EF4-FFF2-40B4-BE49-F238E27FC236}">
                <a16:creationId xmlns:a16="http://schemas.microsoft.com/office/drawing/2014/main" id="{4C09FE6E-DFFB-9B32-1C00-EE8C0F240F2E}"/>
              </a:ext>
            </a:extLst>
          </p:cNvPr>
          <p:cNvPicPr>
            <a:picLocks noChangeAspect="1"/>
          </p:cNvPicPr>
          <p:nvPr/>
        </p:nvPicPr>
        <p:blipFill>
          <a:blip r:embed="rId292">
            <a:extLst>
              <a:ext uri="{96DAC541-7B7A-43D3-8B79-37D633B846F1}">
                <asvg:svgBlip xmlns:asvg="http://schemas.microsoft.com/office/drawing/2016/SVG/main" r:embed="rId293"/>
              </a:ext>
            </a:extLst>
          </a:blip>
          <a:stretch>
            <a:fillRect/>
          </a:stretch>
        </p:blipFill>
        <p:spPr>
          <a:xfrm>
            <a:off x="2823383" y="6924625"/>
            <a:ext cx="419100" cy="419100"/>
          </a:xfrm>
          <a:prstGeom prst="rect">
            <a:avLst/>
          </a:prstGeom>
        </p:spPr>
      </p:pic>
      <p:pic>
        <p:nvPicPr>
          <p:cNvPr id="459" name="Grafik 458">
            <a:extLst>
              <a:ext uri="{FF2B5EF4-FFF2-40B4-BE49-F238E27FC236}">
                <a16:creationId xmlns:a16="http://schemas.microsoft.com/office/drawing/2014/main" id="{A96A71FA-2981-4C94-428D-D096CB9F73F0}"/>
              </a:ext>
            </a:extLst>
          </p:cNvPr>
          <p:cNvPicPr>
            <a:picLocks noChangeAspect="1"/>
          </p:cNvPicPr>
          <p:nvPr/>
        </p:nvPicPr>
        <p:blipFill>
          <a:blip r:embed="rId294">
            <a:extLst>
              <a:ext uri="{96DAC541-7B7A-43D3-8B79-37D633B846F1}">
                <asvg:svgBlip xmlns:asvg="http://schemas.microsoft.com/office/drawing/2016/SVG/main" r:embed="rId295"/>
              </a:ext>
            </a:extLst>
          </a:blip>
          <a:stretch>
            <a:fillRect/>
          </a:stretch>
        </p:blipFill>
        <p:spPr>
          <a:xfrm>
            <a:off x="9967491" y="15074165"/>
            <a:ext cx="419100" cy="419100"/>
          </a:xfrm>
          <a:prstGeom prst="rect">
            <a:avLst/>
          </a:prstGeom>
        </p:spPr>
      </p:pic>
      <p:pic>
        <p:nvPicPr>
          <p:cNvPr id="461" name="Grafik 460">
            <a:extLst>
              <a:ext uri="{FF2B5EF4-FFF2-40B4-BE49-F238E27FC236}">
                <a16:creationId xmlns:a16="http://schemas.microsoft.com/office/drawing/2014/main" id="{0F7423EF-50EB-39A6-93C5-5CAAB3869C33}"/>
              </a:ext>
            </a:extLst>
          </p:cNvPr>
          <p:cNvPicPr>
            <a:picLocks noChangeAspect="1"/>
          </p:cNvPicPr>
          <p:nvPr/>
        </p:nvPicPr>
        <p:blipFill>
          <a:blip r:embed="rId296">
            <a:extLst>
              <a:ext uri="{96DAC541-7B7A-43D3-8B79-37D633B846F1}">
                <asvg:svgBlip xmlns:asvg="http://schemas.microsoft.com/office/drawing/2016/SVG/main" r:embed="rId297"/>
              </a:ext>
            </a:extLst>
          </a:blip>
          <a:stretch>
            <a:fillRect/>
          </a:stretch>
        </p:blipFill>
        <p:spPr>
          <a:xfrm>
            <a:off x="3417390" y="14261744"/>
            <a:ext cx="419100" cy="419100"/>
          </a:xfrm>
          <a:prstGeom prst="rect">
            <a:avLst/>
          </a:prstGeom>
        </p:spPr>
      </p:pic>
      <p:pic>
        <p:nvPicPr>
          <p:cNvPr id="463" name="Grafik 462">
            <a:extLst>
              <a:ext uri="{FF2B5EF4-FFF2-40B4-BE49-F238E27FC236}">
                <a16:creationId xmlns:a16="http://schemas.microsoft.com/office/drawing/2014/main" id="{FC96781D-448E-5877-C7DE-1F6C6F6E132A}"/>
              </a:ext>
            </a:extLst>
          </p:cNvPr>
          <p:cNvPicPr>
            <a:picLocks noChangeAspect="1"/>
          </p:cNvPicPr>
          <p:nvPr/>
        </p:nvPicPr>
        <p:blipFill>
          <a:blip r:embed="rId298">
            <a:extLst>
              <a:ext uri="{96DAC541-7B7A-43D3-8B79-37D633B846F1}">
                <asvg:svgBlip xmlns:asvg="http://schemas.microsoft.com/office/drawing/2016/SVG/main" r:embed="rId299"/>
              </a:ext>
            </a:extLst>
          </a:blip>
          <a:stretch>
            <a:fillRect/>
          </a:stretch>
        </p:blipFill>
        <p:spPr>
          <a:xfrm>
            <a:off x="2802538" y="17581350"/>
            <a:ext cx="419100" cy="419100"/>
          </a:xfrm>
          <a:prstGeom prst="rect">
            <a:avLst/>
          </a:prstGeom>
        </p:spPr>
      </p:pic>
      <p:pic>
        <p:nvPicPr>
          <p:cNvPr id="465" name="Grafik 464">
            <a:extLst>
              <a:ext uri="{FF2B5EF4-FFF2-40B4-BE49-F238E27FC236}">
                <a16:creationId xmlns:a16="http://schemas.microsoft.com/office/drawing/2014/main" id="{5D181819-A215-BE53-0392-707CADBB1A72}"/>
              </a:ext>
            </a:extLst>
          </p:cNvPr>
          <p:cNvPicPr>
            <a:picLocks noChangeAspect="1"/>
          </p:cNvPicPr>
          <p:nvPr/>
        </p:nvPicPr>
        <p:blipFill>
          <a:blip r:embed="rId300">
            <a:extLst>
              <a:ext uri="{96DAC541-7B7A-43D3-8B79-37D633B846F1}">
                <asvg:svgBlip xmlns:asvg="http://schemas.microsoft.com/office/drawing/2016/SVG/main" r:embed="rId301"/>
              </a:ext>
            </a:extLst>
          </a:blip>
          <a:stretch>
            <a:fillRect/>
          </a:stretch>
        </p:blipFill>
        <p:spPr>
          <a:xfrm>
            <a:off x="2231205" y="17582322"/>
            <a:ext cx="419100" cy="419100"/>
          </a:xfrm>
          <a:prstGeom prst="rect">
            <a:avLst/>
          </a:prstGeom>
        </p:spPr>
      </p:pic>
      <p:pic>
        <p:nvPicPr>
          <p:cNvPr id="469" name="Grafik 468">
            <a:extLst>
              <a:ext uri="{FF2B5EF4-FFF2-40B4-BE49-F238E27FC236}">
                <a16:creationId xmlns:a16="http://schemas.microsoft.com/office/drawing/2014/main" id="{B27D2EDE-F3EC-5AE1-52F3-F8AE6FCD9352}"/>
              </a:ext>
            </a:extLst>
          </p:cNvPr>
          <p:cNvPicPr>
            <a:picLocks noChangeAspect="1"/>
          </p:cNvPicPr>
          <p:nvPr/>
        </p:nvPicPr>
        <p:blipFill>
          <a:blip r:embed="rId302">
            <a:extLst>
              <a:ext uri="{96DAC541-7B7A-43D3-8B79-37D633B846F1}">
                <asvg:svgBlip xmlns:asvg="http://schemas.microsoft.com/office/drawing/2016/SVG/main" r:embed="rId303"/>
              </a:ext>
            </a:extLst>
          </a:blip>
          <a:stretch>
            <a:fillRect/>
          </a:stretch>
        </p:blipFill>
        <p:spPr>
          <a:xfrm>
            <a:off x="3416987" y="19237648"/>
            <a:ext cx="419100" cy="419100"/>
          </a:xfrm>
          <a:prstGeom prst="rect">
            <a:avLst/>
          </a:prstGeom>
        </p:spPr>
      </p:pic>
      <p:pic>
        <p:nvPicPr>
          <p:cNvPr id="471" name="Grafik 470">
            <a:extLst>
              <a:ext uri="{FF2B5EF4-FFF2-40B4-BE49-F238E27FC236}">
                <a16:creationId xmlns:a16="http://schemas.microsoft.com/office/drawing/2014/main" id="{30ADE66E-8E90-D31B-9433-F9A435EEEC32}"/>
              </a:ext>
            </a:extLst>
          </p:cNvPr>
          <p:cNvPicPr>
            <a:picLocks noChangeAspect="1"/>
          </p:cNvPicPr>
          <p:nvPr/>
        </p:nvPicPr>
        <p:blipFill>
          <a:blip r:embed="rId304">
            <a:extLst>
              <a:ext uri="{96DAC541-7B7A-43D3-8B79-37D633B846F1}">
                <asvg:svgBlip xmlns:asvg="http://schemas.microsoft.com/office/drawing/2016/SVG/main" r:embed="rId305"/>
              </a:ext>
            </a:extLst>
          </a:blip>
          <a:stretch>
            <a:fillRect/>
          </a:stretch>
        </p:blipFill>
        <p:spPr>
          <a:xfrm>
            <a:off x="3414232" y="15080205"/>
            <a:ext cx="419100" cy="419100"/>
          </a:xfrm>
          <a:prstGeom prst="rect">
            <a:avLst/>
          </a:prstGeom>
        </p:spPr>
      </p:pic>
      <p:pic>
        <p:nvPicPr>
          <p:cNvPr id="473" name="Grafik 472">
            <a:extLst>
              <a:ext uri="{FF2B5EF4-FFF2-40B4-BE49-F238E27FC236}">
                <a16:creationId xmlns:a16="http://schemas.microsoft.com/office/drawing/2014/main" id="{712E0B68-7E70-A7DD-ED89-28BCD43DEFD2}"/>
              </a:ext>
            </a:extLst>
          </p:cNvPr>
          <p:cNvPicPr>
            <a:picLocks noChangeAspect="1"/>
          </p:cNvPicPr>
          <p:nvPr/>
        </p:nvPicPr>
        <p:blipFill>
          <a:blip r:embed="rId306">
            <a:extLst>
              <a:ext uri="{96DAC541-7B7A-43D3-8B79-37D633B846F1}">
                <asvg:svgBlip xmlns:asvg="http://schemas.microsoft.com/office/drawing/2016/SVG/main" r:embed="rId307"/>
              </a:ext>
            </a:extLst>
          </a:blip>
          <a:stretch>
            <a:fillRect/>
          </a:stretch>
        </p:blipFill>
        <p:spPr>
          <a:xfrm>
            <a:off x="2818591" y="5308332"/>
            <a:ext cx="419100" cy="419100"/>
          </a:xfrm>
          <a:prstGeom prst="rect">
            <a:avLst/>
          </a:prstGeom>
        </p:spPr>
      </p:pic>
      <p:pic>
        <p:nvPicPr>
          <p:cNvPr id="475" name="Grafik 474">
            <a:extLst>
              <a:ext uri="{FF2B5EF4-FFF2-40B4-BE49-F238E27FC236}">
                <a16:creationId xmlns:a16="http://schemas.microsoft.com/office/drawing/2014/main" id="{AAFF485F-9513-3063-CE75-2135B649A63C}"/>
              </a:ext>
            </a:extLst>
          </p:cNvPr>
          <p:cNvPicPr>
            <a:picLocks noChangeAspect="1"/>
          </p:cNvPicPr>
          <p:nvPr/>
        </p:nvPicPr>
        <p:blipFill>
          <a:blip r:embed="rId308">
            <a:extLst>
              <a:ext uri="{96DAC541-7B7A-43D3-8B79-37D633B846F1}">
                <asvg:svgBlip xmlns:asvg="http://schemas.microsoft.com/office/drawing/2016/SVG/main" r:embed="rId309"/>
              </a:ext>
            </a:extLst>
          </a:blip>
          <a:stretch>
            <a:fillRect/>
          </a:stretch>
        </p:blipFill>
        <p:spPr>
          <a:xfrm>
            <a:off x="4008421" y="4521390"/>
            <a:ext cx="419100" cy="419100"/>
          </a:xfrm>
          <a:prstGeom prst="rect">
            <a:avLst/>
          </a:prstGeom>
        </p:spPr>
      </p:pic>
      <p:pic>
        <p:nvPicPr>
          <p:cNvPr id="477" name="Grafik 476">
            <a:extLst>
              <a:ext uri="{FF2B5EF4-FFF2-40B4-BE49-F238E27FC236}">
                <a16:creationId xmlns:a16="http://schemas.microsoft.com/office/drawing/2014/main" id="{27916965-B1E0-8306-85F3-3CDF1D20762B}"/>
              </a:ext>
            </a:extLst>
          </p:cNvPr>
          <p:cNvPicPr>
            <a:picLocks noChangeAspect="1"/>
          </p:cNvPicPr>
          <p:nvPr/>
        </p:nvPicPr>
        <p:blipFill>
          <a:blip r:embed="rId310">
            <a:extLst>
              <a:ext uri="{96DAC541-7B7A-43D3-8B79-37D633B846F1}">
                <asvg:svgBlip xmlns:asvg="http://schemas.microsoft.com/office/drawing/2016/SVG/main" r:embed="rId311"/>
              </a:ext>
            </a:extLst>
          </a:blip>
          <a:stretch>
            <a:fillRect/>
          </a:stretch>
        </p:blipFill>
        <p:spPr>
          <a:xfrm>
            <a:off x="3997621" y="10118153"/>
            <a:ext cx="419100" cy="419100"/>
          </a:xfrm>
          <a:prstGeom prst="rect">
            <a:avLst/>
          </a:prstGeom>
        </p:spPr>
      </p:pic>
      <p:pic>
        <p:nvPicPr>
          <p:cNvPr id="479" name="Grafik 478">
            <a:extLst>
              <a:ext uri="{FF2B5EF4-FFF2-40B4-BE49-F238E27FC236}">
                <a16:creationId xmlns:a16="http://schemas.microsoft.com/office/drawing/2014/main" id="{6F2E4B33-1EB4-E040-EFDE-665A54EDA450}"/>
              </a:ext>
            </a:extLst>
          </p:cNvPr>
          <p:cNvPicPr>
            <a:picLocks noChangeAspect="1"/>
          </p:cNvPicPr>
          <p:nvPr/>
        </p:nvPicPr>
        <p:blipFill>
          <a:blip r:embed="rId312">
            <a:extLst>
              <a:ext uri="{96DAC541-7B7A-43D3-8B79-37D633B846F1}">
                <asvg:svgBlip xmlns:asvg="http://schemas.microsoft.com/office/drawing/2016/SVG/main" r:embed="rId313"/>
              </a:ext>
            </a:extLst>
          </a:blip>
          <a:stretch>
            <a:fillRect/>
          </a:stretch>
        </p:blipFill>
        <p:spPr>
          <a:xfrm>
            <a:off x="9332939" y="6914930"/>
            <a:ext cx="419100" cy="419100"/>
          </a:xfrm>
          <a:prstGeom prst="rect">
            <a:avLst/>
          </a:prstGeom>
        </p:spPr>
      </p:pic>
      <p:pic>
        <p:nvPicPr>
          <p:cNvPr id="481" name="Grafik 480">
            <a:extLst>
              <a:ext uri="{FF2B5EF4-FFF2-40B4-BE49-F238E27FC236}">
                <a16:creationId xmlns:a16="http://schemas.microsoft.com/office/drawing/2014/main" id="{DC795DD0-652B-0DB6-5943-70DA334322A2}"/>
              </a:ext>
            </a:extLst>
          </p:cNvPr>
          <p:cNvPicPr>
            <a:picLocks noChangeAspect="1"/>
          </p:cNvPicPr>
          <p:nvPr/>
        </p:nvPicPr>
        <p:blipFill>
          <a:blip r:embed="rId314">
            <a:extLst>
              <a:ext uri="{96DAC541-7B7A-43D3-8B79-37D633B846F1}">
                <asvg:svgBlip xmlns:asvg="http://schemas.microsoft.com/office/drawing/2016/SVG/main" r:embed="rId315"/>
              </a:ext>
            </a:extLst>
          </a:blip>
          <a:stretch>
            <a:fillRect/>
          </a:stretch>
        </p:blipFill>
        <p:spPr>
          <a:xfrm>
            <a:off x="4595893" y="6921081"/>
            <a:ext cx="419100" cy="419100"/>
          </a:xfrm>
          <a:prstGeom prst="rect">
            <a:avLst/>
          </a:prstGeom>
        </p:spPr>
      </p:pic>
      <p:pic>
        <p:nvPicPr>
          <p:cNvPr id="483" name="Grafik 482">
            <a:extLst>
              <a:ext uri="{FF2B5EF4-FFF2-40B4-BE49-F238E27FC236}">
                <a16:creationId xmlns:a16="http://schemas.microsoft.com/office/drawing/2014/main" id="{9044E8DF-EC25-40B1-8E27-3C89FEAD6557}"/>
              </a:ext>
            </a:extLst>
          </p:cNvPr>
          <p:cNvPicPr>
            <a:picLocks noChangeAspect="1"/>
          </p:cNvPicPr>
          <p:nvPr/>
        </p:nvPicPr>
        <p:blipFill>
          <a:blip r:embed="rId316">
            <a:extLst>
              <a:ext uri="{96DAC541-7B7A-43D3-8B79-37D633B846F1}">
                <asvg:svgBlip xmlns:asvg="http://schemas.microsoft.com/office/drawing/2016/SVG/main" r:embed="rId317"/>
              </a:ext>
            </a:extLst>
          </a:blip>
          <a:stretch>
            <a:fillRect/>
          </a:stretch>
        </p:blipFill>
        <p:spPr>
          <a:xfrm>
            <a:off x="2217669" y="4511324"/>
            <a:ext cx="419100" cy="419100"/>
          </a:xfrm>
          <a:prstGeom prst="rect">
            <a:avLst/>
          </a:prstGeom>
        </p:spPr>
      </p:pic>
      <p:pic>
        <p:nvPicPr>
          <p:cNvPr id="485" name="Grafik 484">
            <a:extLst>
              <a:ext uri="{FF2B5EF4-FFF2-40B4-BE49-F238E27FC236}">
                <a16:creationId xmlns:a16="http://schemas.microsoft.com/office/drawing/2014/main" id="{BE33B040-D2D9-D5CC-953A-E6E8398CC282}"/>
              </a:ext>
            </a:extLst>
          </p:cNvPr>
          <p:cNvPicPr>
            <a:picLocks noChangeAspect="1"/>
          </p:cNvPicPr>
          <p:nvPr/>
        </p:nvPicPr>
        <p:blipFill>
          <a:blip r:embed="rId318">
            <a:extLst>
              <a:ext uri="{96DAC541-7B7A-43D3-8B79-37D633B846F1}">
                <asvg:svgBlip xmlns:asvg="http://schemas.microsoft.com/office/drawing/2016/SVG/main" r:embed="rId319"/>
              </a:ext>
            </a:extLst>
          </a:blip>
          <a:stretch>
            <a:fillRect/>
          </a:stretch>
        </p:blipFill>
        <p:spPr>
          <a:xfrm>
            <a:off x="1035464" y="4511324"/>
            <a:ext cx="419100" cy="419100"/>
          </a:xfrm>
          <a:prstGeom prst="rect">
            <a:avLst/>
          </a:prstGeom>
        </p:spPr>
      </p:pic>
      <p:pic>
        <p:nvPicPr>
          <p:cNvPr id="487" name="Grafik 486">
            <a:extLst>
              <a:ext uri="{FF2B5EF4-FFF2-40B4-BE49-F238E27FC236}">
                <a16:creationId xmlns:a16="http://schemas.microsoft.com/office/drawing/2014/main" id="{2CA13C72-B8C4-42A8-8EA1-2E4FB6CC58B1}"/>
              </a:ext>
            </a:extLst>
          </p:cNvPr>
          <p:cNvPicPr>
            <a:picLocks noChangeAspect="1"/>
          </p:cNvPicPr>
          <p:nvPr/>
        </p:nvPicPr>
        <p:blipFill>
          <a:blip r:embed="rId320">
            <a:extLst>
              <a:ext uri="{96DAC541-7B7A-43D3-8B79-37D633B846F1}">
                <asvg:svgBlip xmlns:asvg="http://schemas.microsoft.com/office/drawing/2016/SVG/main" r:embed="rId321"/>
              </a:ext>
            </a:extLst>
          </a:blip>
          <a:stretch>
            <a:fillRect/>
          </a:stretch>
        </p:blipFill>
        <p:spPr>
          <a:xfrm>
            <a:off x="3991990" y="11753098"/>
            <a:ext cx="419100" cy="419100"/>
          </a:xfrm>
          <a:prstGeom prst="rect">
            <a:avLst/>
          </a:prstGeom>
        </p:spPr>
      </p:pic>
      <p:pic>
        <p:nvPicPr>
          <p:cNvPr id="489" name="Grafik 488">
            <a:extLst>
              <a:ext uri="{FF2B5EF4-FFF2-40B4-BE49-F238E27FC236}">
                <a16:creationId xmlns:a16="http://schemas.microsoft.com/office/drawing/2014/main" id="{B818D26A-1EB4-6056-21EC-186D6D739F89}"/>
              </a:ext>
            </a:extLst>
          </p:cNvPr>
          <p:cNvPicPr>
            <a:picLocks noChangeAspect="1"/>
          </p:cNvPicPr>
          <p:nvPr/>
        </p:nvPicPr>
        <p:blipFill>
          <a:blip r:embed="rId322">
            <a:extLst>
              <a:ext uri="{96DAC541-7B7A-43D3-8B79-37D633B846F1}">
                <asvg:svgBlip xmlns:asvg="http://schemas.microsoft.com/office/drawing/2016/SVG/main" r:embed="rId323"/>
              </a:ext>
            </a:extLst>
          </a:blip>
          <a:stretch>
            <a:fillRect/>
          </a:stretch>
        </p:blipFill>
        <p:spPr>
          <a:xfrm>
            <a:off x="3414232" y="11759379"/>
            <a:ext cx="419100" cy="419100"/>
          </a:xfrm>
          <a:prstGeom prst="rect">
            <a:avLst/>
          </a:prstGeom>
        </p:spPr>
      </p:pic>
      <p:pic>
        <p:nvPicPr>
          <p:cNvPr id="491" name="Grafik 490">
            <a:extLst>
              <a:ext uri="{FF2B5EF4-FFF2-40B4-BE49-F238E27FC236}">
                <a16:creationId xmlns:a16="http://schemas.microsoft.com/office/drawing/2014/main" id="{BCA9D47A-E384-36B7-316E-B2B42132523E}"/>
              </a:ext>
            </a:extLst>
          </p:cNvPr>
          <p:cNvPicPr>
            <a:picLocks noChangeAspect="1"/>
          </p:cNvPicPr>
          <p:nvPr/>
        </p:nvPicPr>
        <p:blipFill>
          <a:blip r:embed="rId324">
            <a:extLst>
              <a:ext uri="{96DAC541-7B7A-43D3-8B79-37D633B846F1}">
                <asvg:svgBlip xmlns:asvg="http://schemas.microsoft.com/office/drawing/2016/SVG/main" r:embed="rId325"/>
              </a:ext>
            </a:extLst>
          </a:blip>
          <a:stretch>
            <a:fillRect/>
          </a:stretch>
        </p:blipFill>
        <p:spPr>
          <a:xfrm>
            <a:off x="418429" y="17582322"/>
            <a:ext cx="419100" cy="419100"/>
          </a:xfrm>
          <a:prstGeom prst="rect">
            <a:avLst/>
          </a:prstGeom>
        </p:spPr>
      </p:pic>
      <p:pic>
        <p:nvPicPr>
          <p:cNvPr id="493" name="Grafik 492">
            <a:extLst>
              <a:ext uri="{FF2B5EF4-FFF2-40B4-BE49-F238E27FC236}">
                <a16:creationId xmlns:a16="http://schemas.microsoft.com/office/drawing/2014/main" id="{9C9850B0-A0A8-48FE-65FA-EE47E0BA7146}"/>
              </a:ext>
            </a:extLst>
          </p:cNvPr>
          <p:cNvPicPr>
            <a:picLocks noChangeAspect="1"/>
          </p:cNvPicPr>
          <p:nvPr/>
        </p:nvPicPr>
        <p:blipFill>
          <a:blip r:embed="rId326">
            <a:extLst>
              <a:ext uri="{96DAC541-7B7A-43D3-8B79-37D633B846F1}">
                <asvg:svgBlip xmlns:asvg="http://schemas.microsoft.com/office/drawing/2016/SVG/main" r:embed="rId327"/>
              </a:ext>
            </a:extLst>
          </a:blip>
          <a:stretch>
            <a:fillRect/>
          </a:stretch>
        </p:blipFill>
        <p:spPr>
          <a:xfrm>
            <a:off x="1018199" y="17584736"/>
            <a:ext cx="419100" cy="419100"/>
          </a:xfrm>
          <a:prstGeom prst="rect">
            <a:avLst/>
          </a:prstGeom>
        </p:spPr>
      </p:pic>
      <p:pic>
        <p:nvPicPr>
          <p:cNvPr id="497" name="Grafik 496">
            <a:extLst>
              <a:ext uri="{FF2B5EF4-FFF2-40B4-BE49-F238E27FC236}">
                <a16:creationId xmlns:a16="http://schemas.microsoft.com/office/drawing/2014/main" id="{D547A3A9-F4D7-4F18-E919-33885488513B}"/>
              </a:ext>
            </a:extLst>
          </p:cNvPr>
          <p:cNvPicPr>
            <a:picLocks noChangeAspect="1"/>
          </p:cNvPicPr>
          <p:nvPr/>
        </p:nvPicPr>
        <p:blipFill>
          <a:blip r:embed="rId328">
            <a:extLst>
              <a:ext uri="{96DAC541-7B7A-43D3-8B79-37D633B846F1}">
                <asvg:svgBlip xmlns:asvg="http://schemas.microsoft.com/office/drawing/2016/SVG/main" r:embed="rId329"/>
              </a:ext>
            </a:extLst>
          </a:blip>
          <a:stretch>
            <a:fillRect/>
          </a:stretch>
        </p:blipFill>
        <p:spPr>
          <a:xfrm>
            <a:off x="2227841" y="6924625"/>
            <a:ext cx="419100" cy="419100"/>
          </a:xfrm>
          <a:prstGeom prst="rect">
            <a:avLst/>
          </a:prstGeom>
        </p:spPr>
      </p:pic>
      <p:pic>
        <p:nvPicPr>
          <p:cNvPr id="495" name="Grafik 494">
            <a:extLst>
              <a:ext uri="{FF2B5EF4-FFF2-40B4-BE49-F238E27FC236}">
                <a16:creationId xmlns:a16="http://schemas.microsoft.com/office/drawing/2014/main" id="{38467FEA-B4CD-FC38-C54A-1C2F20CFFB5F}"/>
              </a:ext>
            </a:extLst>
          </p:cNvPr>
          <p:cNvPicPr>
            <a:picLocks noChangeAspect="1"/>
          </p:cNvPicPr>
          <p:nvPr/>
        </p:nvPicPr>
        <p:blipFill>
          <a:blip r:embed="rId330">
            <a:extLst>
              <a:ext uri="{96DAC541-7B7A-43D3-8B79-37D633B846F1}">
                <asvg:svgBlip xmlns:asvg="http://schemas.microsoft.com/office/drawing/2016/SVG/main" r:embed="rId331"/>
              </a:ext>
            </a:extLst>
          </a:blip>
          <a:stretch>
            <a:fillRect/>
          </a:stretch>
        </p:blipFill>
        <p:spPr>
          <a:xfrm>
            <a:off x="1630013" y="17582322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4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feld 309">
            <a:extLst>
              <a:ext uri="{FF2B5EF4-FFF2-40B4-BE49-F238E27FC236}">
                <a16:creationId xmlns:a16="http://schemas.microsoft.com/office/drawing/2014/main" id="{EBE67730-2708-8587-3D4B-E3DEAFBBFAE3}"/>
              </a:ext>
            </a:extLst>
          </p:cNvPr>
          <p:cNvSpPr txBox="1"/>
          <p:nvPr/>
        </p:nvSpPr>
        <p:spPr>
          <a:xfrm>
            <a:off x="458177" y="1002441"/>
            <a:ext cx="966352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487F"/>
                </a:solidFill>
              </a:rPr>
              <a:t>TUBAF- </a:t>
            </a:r>
            <a:r>
              <a:rPr lang="de-DE" sz="3200" dirty="0" err="1">
                <a:solidFill>
                  <a:srgbClr val="00487F"/>
                </a:solidFill>
              </a:rPr>
              <a:t>Iconbibliothek</a:t>
            </a:r>
            <a:r>
              <a:rPr lang="de-DE" sz="3200" dirty="0">
                <a:solidFill>
                  <a:srgbClr val="00487F"/>
                </a:solidFill>
              </a:rPr>
              <a:t>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48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(09.07.24 aktualisiert)</a:t>
            </a:r>
            <a:r>
              <a:rPr lang="de-DE" sz="3200" dirty="0"/>
              <a:t> </a:t>
            </a:r>
          </a:p>
          <a:p>
            <a:endParaRPr lang="de-DE" sz="3200" dirty="0"/>
          </a:p>
          <a:p>
            <a:pPr marL="342900" indent="-342900">
              <a:buAutoNum type="arabicPeriod"/>
            </a:pPr>
            <a:r>
              <a:rPr lang="de-DE" dirty="0"/>
              <a:t>Die Icon dürfen nur Änderungen bezüglich ihrer Größe und Farbe (ausschließlich Hausfarben der TUBAF) erfahren. </a:t>
            </a:r>
          </a:p>
          <a:p>
            <a:pPr marL="342900" indent="-342900">
              <a:buFontTx/>
              <a:buAutoNum type="arabicPeriod"/>
            </a:pPr>
            <a:r>
              <a:rPr lang="de-DE" dirty="0"/>
              <a:t>Die Größentransformation darf nur proportional erfolgen.</a:t>
            </a:r>
          </a:p>
          <a:p>
            <a:pPr marL="342900" indent="-342900">
              <a:buAutoNum type="arabicPeriod"/>
            </a:pPr>
            <a:r>
              <a:rPr lang="de-DE" dirty="0"/>
              <a:t>Die Icons dürfen nur als eigenständiges Symbol verwendet und in ihrer Form nicht verändert werden, eine Vermischung oder Collage ist nicht gestattet.</a:t>
            </a:r>
          </a:p>
          <a:p>
            <a:pPr marL="342900" indent="-342900">
              <a:buAutoNum type="arabicPeriod"/>
            </a:pPr>
            <a:endParaRPr lang="de-DE" dirty="0"/>
          </a:p>
          <a:p>
            <a:r>
              <a:rPr lang="de-DE" dirty="0"/>
              <a:t>© Matthias Donath</a:t>
            </a:r>
          </a:p>
        </p:txBody>
      </p:sp>
      <p:grpSp>
        <p:nvGrpSpPr>
          <p:cNvPr id="1348" name="Grafik 1">
            <a:extLst>
              <a:ext uri="{FF2B5EF4-FFF2-40B4-BE49-F238E27FC236}">
                <a16:creationId xmlns:a16="http://schemas.microsoft.com/office/drawing/2014/main" id="{F78F9672-DE5D-4D7F-51A2-9DC074C84035}"/>
              </a:ext>
            </a:extLst>
          </p:cNvPr>
          <p:cNvGrpSpPr/>
          <p:nvPr/>
        </p:nvGrpSpPr>
        <p:grpSpPr>
          <a:xfrm>
            <a:off x="522987" y="8609417"/>
            <a:ext cx="233839" cy="206930"/>
            <a:chOff x="522987" y="8609417"/>
            <a:chExt cx="233839" cy="206930"/>
          </a:xfrm>
          <a:solidFill>
            <a:srgbClr val="00497F"/>
          </a:solidFill>
        </p:grpSpPr>
        <p:sp>
          <p:nvSpPr>
            <p:cNvPr id="1349" name="Freihandform 1348">
              <a:extLst>
                <a:ext uri="{FF2B5EF4-FFF2-40B4-BE49-F238E27FC236}">
                  <a16:creationId xmlns:a16="http://schemas.microsoft.com/office/drawing/2014/main" id="{AB16AC79-13D3-9C25-DCD5-DE795464D0CD}"/>
                </a:ext>
              </a:extLst>
            </p:cNvPr>
            <p:cNvSpPr/>
            <p:nvPr/>
          </p:nvSpPr>
          <p:spPr>
            <a:xfrm>
              <a:off x="522987" y="8609417"/>
              <a:ext cx="233839" cy="206930"/>
            </a:xfrm>
            <a:custGeom>
              <a:avLst/>
              <a:gdLst>
                <a:gd name="connsiteX0" fmla="*/ 232744 w 233839"/>
                <a:gd name="connsiteY0" fmla="*/ 194643 h 206930"/>
                <a:gd name="connsiteX1" fmla="*/ 124064 w 233839"/>
                <a:gd name="connsiteY1" fmla="*/ 4143 h 206930"/>
                <a:gd name="connsiteX2" fmla="*/ 109776 w 233839"/>
                <a:gd name="connsiteY2" fmla="*/ 4143 h 206930"/>
                <a:gd name="connsiteX3" fmla="*/ 1096 w 233839"/>
                <a:gd name="connsiteY3" fmla="*/ 194643 h 206930"/>
                <a:gd name="connsiteX4" fmla="*/ 8240 w 233839"/>
                <a:gd name="connsiteY4" fmla="*/ 206931 h 206930"/>
                <a:gd name="connsiteX5" fmla="*/ 225600 w 233839"/>
                <a:gd name="connsiteY5" fmla="*/ 206931 h 206930"/>
                <a:gd name="connsiteX6" fmla="*/ 232744 w 233839"/>
                <a:gd name="connsiteY6" fmla="*/ 194643 h 206930"/>
                <a:gd name="connsiteX7" fmla="*/ 208169 w 233839"/>
                <a:gd name="connsiteY7" fmla="*/ 195310 h 206930"/>
                <a:gd name="connsiteX8" fmla="*/ 25766 w 233839"/>
                <a:gd name="connsiteY8" fmla="*/ 195310 h 206930"/>
                <a:gd name="connsiteX9" fmla="*/ 19765 w 233839"/>
                <a:gd name="connsiteY9" fmla="*/ 185023 h 206930"/>
                <a:gd name="connsiteX10" fmla="*/ 110919 w 233839"/>
                <a:gd name="connsiteY10" fmla="*/ 25194 h 206930"/>
                <a:gd name="connsiteX11" fmla="*/ 122921 w 233839"/>
                <a:gd name="connsiteY11" fmla="*/ 25194 h 206930"/>
                <a:gd name="connsiteX12" fmla="*/ 214075 w 233839"/>
                <a:gd name="connsiteY12" fmla="*/ 185023 h 206930"/>
                <a:gd name="connsiteX13" fmla="*/ 208074 w 233839"/>
                <a:gd name="connsiteY13" fmla="*/ 195310 h 20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3839" h="206930">
                  <a:moveTo>
                    <a:pt x="232744" y="194643"/>
                  </a:moveTo>
                  <a:lnTo>
                    <a:pt x="124064" y="4143"/>
                  </a:lnTo>
                  <a:cubicBezTo>
                    <a:pt x="120920" y="-1381"/>
                    <a:pt x="112919" y="-1381"/>
                    <a:pt x="109776" y="4143"/>
                  </a:cubicBezTo>
                  <a:lnTo>
                    <a:pt x="1096" y="194643"/>
                  </a:lnTo>
                  <a:cubicBezTo>
                    <a:pt x="-2047" y="200073"/>
                    <a:pt x="1953" y="206931"/>
                    <a:pt x="8240" y="206931"/>
                  </a:cubicBezTo>
                  <a:lnTo>
                    <a:pt x="225600" y="206931"/>
                  </a:lnTo>
                  <a:cubicBezTo>
                    <a:pt x="231887" y="206931"/>
                    <a:pt x="235887" y="200168"/>
                    <a:pt x="232744" y="194643"/>
                  </a:cubicBezTo>
                  <a:close/>
                  <a:moveTo>
                    <a:pt x="208169" y="195310"/>
                  </a:moveTo>
                  <a:lnTo>
                    <a:pt x="25766" y="195310"/>
                  </a:lnTo>
                  <a:cubicBezTo>
                    <a:pt x="20432" y="195310"/>
                    <a:pt x="17193" y="189595"/>
                    <a:pt x="19765" y="185023"/>
                  </a:cubicBezTo>
                  <a:lnTo>
                    <a:pt x="110919" y="25194"/>
                  </a:lnTo>
                  <a:cubicBezTo>
                    <a:pt x="113586" y="20526"/>
                    <a:pt x="120254" y="20526"/>
                    <a:pt x="122921" y="25194"/>
                  </a:cubicBezTo>
                  <a:lnTo>
                    <a:pt x="214075" y="185023"/>
                  </a:lnTo>
                  <a:cubicBezTo>
                    <a:pt x="216742" y="189595"/>
                    <a:pt x="213408" y="195310"/>
                    <a:pt x="208074" y="19531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50" name="Freihandform 1349">
              <a:extLst>
                <a:ext uri="{FF2B5EF4-FFF2-40B4-BE49-F238E27FC236}">
                  <a16:creationId xmlns:a16="http://schemas.microsoft.com/office/drawing/2014/main" id="{8FE91F67-8812-393D-6880-84B766E1160B}"/>
                </a:ext>
              </a:extLst>
            </p:cNvPr>
            <p:cNvSpPr/>
            <p:nvPr/>
          </p:nvSpPr>
          <p:spPr>
            <a:xfrm>
              <a:off x="626858" y="8765199"/>
              <a:ext cx="26288" cy="26289"/>
            </a:xfrm>
            <a:custGeom>
              <a:avLst/>
              <a:gdLst>
                <a:gd name="connsiteX0" fmla="*/ 13144 w 26288"/>
                <a:gd name="connsiteY0" fmla="*/ 0 h 26289"/>
                <a:gd name="connsiteX1" fmla="*/ 0 w 26288"/>
                <a:gd name="connsiteY1" fmla="*/ 13144 h 26289"/>
                <a:gd name="connsiteX2" fmla="*/ 13144 w 26288"/>
                <a:gd name="connsiteY2" fmla="*/ 26289 h 26289"/>
                <a:gd name="connsiteX3" fmla="*/ 26289 w 26288"/>
                <a:gd name="connsiteY3" fmla="*/ 13144 h 26289"/>
                <a:gd name="connsiteX4" fmla="*/ 13144 w 26288"/>
                <a:gd name="connsiteY4" fmla="*/ 0 h 26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88" h="26289">
                  <a:moveTo>
                    <a:pt x="13144" y="0"/>
                  </a:moveTo>
                  <a:cubicBezTo>
                    <a:pt x="5715" y="0"/>
                    <a:pt x="0" y="5715"/>
                    <a:pt x="0" y="13144"/>
                  </a:cubicBezTo>
                  <a:cubicBezTo>
                    <a:pt x="0" y="20574"/>
                    <a:pt x="5715" y="26289"/>
                    <a:pt x="13144" y="26289"/>
                  </a:cubicBezTo>
                  <a:cubicBezTo>
                    <a:pt x="20574" y="26289"/>
                    <a:pt x="26289" y="20574"/>
                    <a:pt x="26289" y="13144"/>
                  </a:cubicBezTo>
                  <a:cubicBezTo>
                    <a:pt x="26289" y="5715"/>
                    <a:pt x="20574" y="0"/>
                    <a:pt x="13144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51" name="Freihandform 1350">
              <a:extLst>
                <a:ext uri="{FF2B5EF4-FFF2-40B4-BE49-F238E27FC236}">
                  <a16:creationId xmlns:a16="http://schemas.microsoft.com/office/drawing/2014/main" id="{12B2FC9C-C1A8-FB50-A5DB-B56FE1A20122}"/>
                </a:ext>
              </a:extLst>
            </p:cNvPr>
            <p:cNvSpPr/>
            <p:nvPr/>
          </p:nvSpPr>
          <p:spPr>
            <a:xfrm>
              <a:off x="629525" y="8677188"/>
              <a:ext cx="20859" cy="77914"/>
            </a:xfrm>
            <a:custGeom>
              <a:avLst/>
              <a:gdLst>
                <a:gd name="connsiteX0" fmla="*/ 0 w 20859"/>
                <a:gd name="connsiteY0" fmla="*/ 0 h 77914"/>
                <a:gd name="connsiteX1" fmla="*/ 20860 w 20859"/>
                <a:gd name="connsiteY1" fmla="*/ 0 h 77914"/>
                <a:gd name="connsiteX2" fmla="*/ 20860 w 20859"/>
                <a:gd name="connsiteY2" fmla="*/ 77915 h 77914"/>
                <a:gd name="connsiteX3" fmla="*/ 0 w 20859"/>
                <a:gd name="connsiteY3" fmla="*/ 77915 h 7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59" h="77914">
                  <a:moveTo>
                    <a:pt x="0" y="0"/>
                  </a:moveTo>
                  <a:lnTo>
                    <a:pt x="20860" y="0"/>
                  </a:lnTo>
                  <a:lnTo>
                    <a:pt x="20860" y="77915"/>
                  </a:lnTo>
                  <a:lnTo>
                    <a:pt x="0" y="7791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453" name="Grafik 2">
            <a:extLst>
              <a:ext uri="{FF2B5EF4-FFF2-40B4-BE49-F238E27FC236}">
                <a16:creationId xmlns:a16="http://schemas.microsoft.com/office/drawing/2014/main" id="{F2B111FD-9664-01DC-D734-25DC840FD541}"/>
              </a:ext>
            </a:extLst>
          </p:cNvPr>
          <p:cNvGrpSpPr/>
          <p:nvPr/>
        </p:nvGrpSpPr>
        <p:grpSpPr>
          <a:xfrm>
            <a:off x="547785" y="12683512"/>
            <a:ext cx="184677" cy="212412"/>
            <a:chOff x="547785" y="12683512"/>
            <a:chExt cx="184677" cy="212412"/>
          </a:xfrm>
          <a:solidFill>
            <a:srgbClr val="00497F"/>
          </a:solidFill>
        </p:grpSpPr>
        <p:sp>
          <p:nvSpPr>
            <p:cNvPr id="1454" name="Freihandform 1453">
              <a:extLst>
                <a:ext uri="{FF2B5EF4-FFF2-40B4-BE49-F238E27FC236}">
                  <a16:creationId xmlns:a16="http://schemas.microsoft.com/office/drawing/2014/main" id="{F3BDEC81-AA3C-628E-5442-ABB550A5A68B}"/>
                </a:ext>
              </a:extLst>
            </p:cNvPr>
            <p:cNvSpPr/>
            <p:nvPr/>
          </p:nvSpPr>
          <p:spPr>
            <a:xfrm>
              <a:off x="547785" y="12705858"/>
              <a:ext cx="67847" cy="39376"/>
            </a:xfrm>
            <a:custGeom>
              <a:avLst/>
              <a:gdLst>
                <a:gd name="connsiteX0" fmla="*/ 10588 w 67847"/>
                <a:gd name="connsiteY0" fmla="*/ 20993 h 39376"/>
                <a:gd name="connsiteX1" fmla="*/ 31353 w 67847"/>
                <a:gd name="connsiteY1" fmla="*/ 32613 h 39376"/>
                <a:gd name="connsiteX2" fmla="*/ 57547 w 67847"/>
                <a:gd name="connsiteY2" fmla="*/ 38519 h 39376"/>
                <a:gd name="connsiteX3" fmla="*/ 65548 w 67847"/>
                <a:gd name="connsiteY3" fmla="*/ 39376 h 39376"/>
                <a:gd name="connsiteX4" fmla="*/ 64595 w 67847"/>
                <a:gd name="connsiteY4" fmla="*/ 38328 h 39376"/>
                <a:gd name="connsiteX5" fmla="*/ 46688 w 67847"/>
                <a:gd name="connsiteY5" fmla="*/ 25279 h 39376"/>
                <a:gd name="connsiteX6" fmla="*/ 45926 w 67847"/>
                <a:gd name="connsiteY6" fmla="*/ 23565 h 39376"/>
                <a:gd name="connsiteX7" fmla="*/ 47641 w 67847"/>
                <a:gd name="connsiteY7" fmla="*/ 23469 h 39376"/>
                <a:gd name="connsiteX8" fmla="*/ 60785 w 67847"/>
                <a:gd name="connsiteY8" fmla="*/ 31185 h 39376"/>
                <a:gd name="connsiteX9" fmla="*/ 67453 w 67847"/>
                <a:gd name="connsiteY9" fmla="*/ 36804 h 39376"/>
                <a:gd name="connsiteX10" fmla="*/ 67643 w 67847"/>
                <a:gd name="connsiteY10" fmla="*/ 36138 h 39376"/>
                <a:gd name="connsiteX11" fmla="*/ 58023 w 67847"/>
                <a:gd name="connsiteY11" fmla="*/ 10706 h 39376"/>
                <a:gd name="connsiteX12" fmla="*/ 37830 w 67847"/>
                <a:gd name="connsiteY12" fmla="*/ 1657 h 39376"/>
                <a:gd name="connsiteX13" fmla="*/ 2492 w 67847"/>
                <a:gd name="connsiteY13" fmla="*/ 990 h 39376"/>
                <a:gd name="connsiteX14" fmla="*/ 301 w 67847"/>
                <a:gd name="connsiteY14" fmla="*/ 4038 h 39376"/>
                <a:gd name="connsiteX15" fmla="*/ 10684 w 67847"/>
                <a:gd name="connsiteY15" fmla="*/ 20802 h 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847" h="39376">
                  <a:moveTo>
                    <a:pt x="10588" y="20993"/>
                  </a:moveTo>
                  <a:cubicBezTo>
                    <a:pt x="16589" y="26422"/>
                    <a:pt x="23733" y="29946"/>
                    <a:pt x="31353" y="32613"/>
                  </a:cubicBezTo>
                  <a:cubicBezTo>
                    <a:pt x="39830" y="35661"/>
                    <a:pt x="48593" y="37376"/>
                    <a:pt x="57547" y="38519"/>
                  </a:cubicBezTo>
                  <a:cubicBezTo>
                    <a:pt x="60214" y="38805"/>
                    <a:pt x="62881" y="39090"/>
                    <a:pt x="65548" y="39376"/>
                  </a:cubicBezTo>
                  <a:cubicBezTo>
                    <a:pt x="65262" y="38900"/>
                    <a:pt x="64976" y="38614"/>
                    <a:pt x="64595" y="38328"/>
                  </a:cubicBezTo>
                  <a:cubicBezTo>
                    <a:pt x="58594" y="33947"/>
                    <a:pt x="52594" y="29565"/>
                    <a:pt x="46688" y="25279"/>
                  </a:cubicBezTo>
                  <a:cubicBezTo>
                    <a:pt x="46117" y="24898"/>
                    <a:pt x="45355" y="24517"/>
                    <a:pt x="45926" y="23565"/>
                  </a:cubicBezTo>
                  <a:cubicBezTo>
                    <a:pt x="46402" y="22803"/>
                    <a:pt x="47069" y="23184"/>
                    <a:pt x="47641" y="23469"/>
                  </a:cubicBezTo>
                  <a:cubicBezTo>
                    <a:pt x="52308" y="25565"/>
                    <a:pt x="56689" y="28137"/>
                    <a:pt x="60785" y="31185"/>
                  </a:cubicBezTo>
                  <a:cubicBezTo>
                    <a:pt x="63071" y="32899"/>
                    <a:pt x="65262" y="34804"/>
                    <a:pt x="67453" y="36804"/>
                  </a:cubicBezTo>
                  <a:cubicBezTo>
                    <a:pt x="67453" y="36519"/>
                    <a:pt x="67548" y="36328"/>
                    <a:pt x="67643" y="36138"/>
                  </a:cubicBezTo>
                  <a:cubicBezTo>
                    <a:pt x="68691" y="26041"/>
                    <a:pt x="65738" y="17469"/>
                    <a:pt x="58023" y="10706"/>
                  </a:cubicBezTo>
                  <a:cubicBezTo>
                    <a:pt x="52213" y="5658"/>
                    <a:pt x="45259" y="3181"/>
                    <a:pt x="37830" y="1657"/>
                  </a:cubicBezTo>
                  <a:cubicBezTo>
                    <a:pt x="26114" y="-629"/>
                    <a:pt x="14303" y="-248"/>
                    <a:pt x="2492" y="990"/>
                  </a:cubicBezTo>
                  <a:cubicBezTo>
                    <a:pt x="-270" y="1276"/>
                    <a:pt x="-270" y="1371"/>
                    <a:pt x="301" y="4038"/>
                  </a:cubicBezTo>
                  <a:cubicBezTo>
                    <a:pt x="1825" y="10896"/>
                    <a:pt x="5540" y="16230"/>
                    <a:pt x="10684" y="20802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55" name="Freihandform 1454">
              <a:extLst>
                <a:ext uri="{FF2B5EF4-FFF2-40B4-BE49-F238E27FC236}">
                  <a16:creationId xmlns:a16="http://schemas.microsoft.com/office/drawing/2014/main" id="{5BC05CFC-8DF8-02A2-FD4B-A589BC926965}"/>
                </a:ext>
              </a:extLst>
            </p:cNvPr>
            <p:cNvSpPr/>
            <p:nvPr/>
          </p:nvSpPr>
          <p:spPr>
            <a:xfrm>
              <a:off x="630346" y="12683512"/>
              <a:ext cx="48804" cy="60102"/>
            </a:xfrm>
            <a:custGeom>
              <a:avLst/>
              <a:gdLst>
                <a:gd name="connsiteX0" fmla="*/ 418 w 48804"/>
                <a:gd name="connsiteY0" fmla="*/ 51816 h 60102"/>
                <a:gd name="connsiteX1" fmla="*/ 1180 w 48804"/>
                <a:gd name="connsiteY1" fmla="*/ 50578 h 60102"/>
                <a:gd name="connsiteX2" fmla="*/ 8323 w 48804"/>
                <a:gd name="connsiteY2" fmla="*/ 41910 h 60102"/>
                <a:gd name="connsiteX3" fmla="*/ 14610 w 48804"/>
                <a:gd name="connsiteY3" fmla="*/ 37719 h 60102"/>
                <a:gd name="connsiteX4" fmla="*/ 16801 w 48804"/>
                <a:gd name="connsiteY4" fmla="*/ 38100 h 60102"/>
                <a:gd name="connsiteX5" fmla="*/ 16991 w 48804"/>
                <a:gd name="connsiteY5" fmla="*/ 40291 h 60102"/>
                <a:gd name="connsiteX6" fmla="*/ 16420 w 48804"/>
                <a:gd name="connsiteY6" fmla="*/ 41339 h 60102"/>
                <a:gd name="connsiteX7" fmla="*/ 8228 w 48804"/>
                <a:gd name="connsiteY7" fmla="*/ 52102 h 60102"/>
                <a:gd name="connsiteX8" fmla="*/ 799 w 48804"/>
                <a:gd name="connsiteY8" fmla="*/ 60007 h 60102"/>
                <a:gd name="connsiteX9" fmla="*/ 1084 w 48804"/>
                <a:gd name="connsiteY9" fmla="*/ 60103 h 60102"/>
                <a:gd name="connsiteX10" fmla="*/ 2037 w 48804"/>
                <a:gd name="connsiteY10" fmla="*/ 60103 h 60102"/>
                <a:gd name="connsiteX11" fmla="*/ 16420 w 48804"/>
                <a:gd name="connsiteY11" fmla="*/ 56293 h 60102"/>
                <a:gd name="connsiteX12" fmla="*/ 35565 w 48804"/>
                <a:gd name="connsiteY12" fmla="*/ 38290 h 60102"/>
                <a:gd name="connsiteX13" fmla="*/ 47757 w 48804"/>
                <a:gd name="connsiteY13" fmla="*/ 6572 h 60102"/>
                <a:gd name="connsiteX14" fmla="*/ 48805 w 48804"/>
                <a:gd name="connsiteY14" fmla="*/ 0 h 60102"/>
                <a:gd name="connsiteX15" fmla="*/ 41947 w 48804"/>
                <a:gd name="connsiteY15" fmla="*/ 2572 h 60102"/>
                <a:gd name="connsiteX16" fmla="*/ 14515 w 48804"/>
                <a:gd name="connsiteY16" fmla="*/ 18764 h 60102"/>
                <a:gd name="connsiteX17" fmla="*/ 227 w 48804"/>
                <a:gd name="connsiteY17" fmla="*/ 44196 h 60102"/>
                <a:gd name="connsiteX18" fmla="*/ 418 w 48804"/>
                <a:gd name="connsiteY18" fmla="*/ 51816 h 60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8804" h="60102">
                  <a:moveTo>
                    <a:pt x="418" y="51816"/>
                  </a:moveTo>
                  <a:cubicBezTo>
                    <a:pt x="799" y="51245"/>
                    <a:pt x="989" y="50959"/>
                    <a:pt x="1180" y="50578"/>
                  </a:cubicBezTo>
                  <a:cubicBezTo>
                    <a:pt x="3180" y="47434"/>
                    <a:pt x="5561" y="44387"/>
                    <a:pt x="8323" y="41910"/>
                  </a:cubicBezTo>
                  <a:cubicBezTo>
                    <a:pt x="10228" y="40195"/>
                    <a:pt x="12229" y="38767"/>
                    <a:pt x="14610" y="37719"/>
                  </a:cubicBezTo>
                  <a:cubicBezTo>
                    <a:pt x="15467" y="37338"/>
                    <a:pt x="16134" y="37433"/>
                    <a:pt x="16801" y="38100"/>
                  </a:cubicBezTo>
                  <a:cubicBezTo>
                    <a:pt x="17372" y="38767"/>
                    <a:pt x="17467" y="39529"/>
                    <a:pt x="16991" y="40291"/>
                  </a:cubicBezTo>
                  <a:cubicBezTo>
                    <a:pt x="16801" y="40672"/>
                    <a:pt x="16610" y="40958"/>
                    <a:pt x="16420" y="41339"/>
                  </a:cubicBezTo>
                  <a:cubicBezTo>
                    <a:pt x="14134" y="45244"/>
                    <a:pt x="11276" y="48768"/>
                    <a:pt x="8228" y="52102"/>
                  </a:cubicBezTo>
                  <a:cubicBezTo>
                    <a:pt x="5847" y="54769"/>
                    <a:pt x="3275" y="57341"/>
                    <a:pt x="799" y="60007"/>
                  </a:cubicBezTo>
                  <a:cubicBezTo>
                    <a:pt x="894" y="60007"/>
                    <a:pt x="989" y="60103"/>
                    <a:pt x="1084" y="60103"/>
                  </a:cubicBezTo>
                  <a:cubicBezTo>
                    <a:pt x="1370" y="60103"/>
                    <a:pt x="1751" y="60103"/>
                    <a:pt x="2037" y="60103"/>
                  </a:cubicBezTo>
                  <a:cubicBezTo>
                    <a:pt x="7085" y="59722"/>
                    <a:pt x="11943" y="58483"/>
                    <a:pt x="16420" y="56293"/>
                  </a:cubicBezTo>
                  <a:cubicBezTo>
                    <a:pt x="24611" y="52292"/>
                    <a:pt x="30707" y="45910"/>
                    <a:pt x="35565" y="38290"/>
                  </a:cubicBezTo>
                  <a:cubicBezTo>
                    <a:pt x="41756" y="28575"/>
                    <a:pt x="45376" y="17812"/>
                    <a:pt x="47757" y="6572"/>
                  </a:cubicBezTo>
                  <a:cubicBezTo>
                    <a:pt x="48233" y="4477"/>
                    <a:pt x="48614" y="2381"/>
                    <a:pt x="48805" y="0"/>
                  </a:cubicBezTo>
                  <a:cubicBezTo>
                    <a:pt x="46423" y="857"/>
                    <a:pt x="44137" y="1714"/>
                    <a:pt x="41947" y="2572"/>
                  </a:cubicBezTo>
                  <a:cubicBezTo>
                    <a:pt x="31945" y="6572"/>
                    <a:pt x="22516" y="11430"/>
                    <a:pt x="14515" y="18764"/>
                  </a:cubicBezTo>
                  <a:cubicBezTo>
                    <a:pt x="6990" y="25622"/>
                    <a:pt x="1561" y="33814"/>
                    <a:pt x="227" y="44196"/>
                  </a:cubicBezTo>
                  <a:cubicBezTo>
                    <a:pt x="-59" y="46672"/>
                    <a:pt x="-154" y="49054"/>
                    <a:pt x="418" y="51816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56" name="Freihandform 1455">
              <a:extLst>
                <a:ext uri="{FF2B5EF4-FFF2-40B4-BE49-F238E27FC236}">
                  <a16:creationId xmlns:a16="http://schemas.microsoft.com/office/drawing/2014/main" id="{82310D7A-D7F3-7BB2-8682-8EEEEBDB62A5}"/>
                </a:ext>
              </a:extLst>
            </p:cNvPr>
            <p:cNvSpPr/>
            <p:nvPr/>
          </p:nvSpPr>
          <p:spPr>
            <a:xfrm>
              <a:off x="619809" y="12693107"/>
              <a:ext cx="13248" cy="56614"/>
            </a:xfrm>
            <a:custGeom>
              <a:avLst/>
              <a:gdLst>
                <a:gd name="connsiteX0" fmla="*/ 6477 w 13248"/>
                <a:gd name="connsiteY0" fmla="*/ 56413 h 56614"/>
                <a:gd name="connsiteX1" fmla="*/ 8001 w 13248"/>
                <a:gd name="connsiteY1" fmla="*/ 52889 h 56614"/>
                <a:gd name="connsiteX2" fmla="*/ 6287 w 13248"/>
                <a:gd name="connsiteY2" fmla="*/ 27362 h 56614"/>
                <a:gd name="connsiteX3" fmla="*/ 12954 w 13248"/>
                <a:gd name="connsiteY3" fmla="*/ 4026 h 56614"/>
                <a:gd name="connsiteX4" fmla="*/ 11621 w 13248"/>
                <a:gd name="connsiteY4" fmla="*/ 216 h 56614"/>
                <a:gd name="connsiteX5" fmla="*/ 8001 w 13248"/>
                <a:gd name="connsiteY5" fmla="*/ 1835 h 56614"/>
                <a:gd name="connsiteX6" fmla="*/ 0 w 13248"/>
                <a:gd name="connsiteY6" fmla="*/ 36792 h 56614"/>
                <a:gd name="connsiteX7" fmla="*/ 2953 w 13248"/>
                <a:gd name="connsiteY7" fmla="*/ 54699 h 56614"/>
                <a:gd name="connsiteX8" fmla="*/ 6477 w 13248"/>
                <a:gd name="connsiteY8" fmla="*/ 56413 h 56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8" h="56614">
                  <a:moveTo>
                    <a:pt x="6477" y="56413"/>
                  </a:moveTo>
                  <a:cubicBezTo>
                    <a:pt x="7906" y="55842"/>
                    <a:pt x="8573" y="54413"/>
                    <a:pt x="8001" y="52889"/>
                  </a:cubicBezTo>
                  <a:cubicBezTo>
                    <a:pt x="4763" y="44507"/>
                    <a:pt x="4953" y="35935"/>
                    <a:pt x="6287" y="27362"/>
                  </a:cubicBezTo>
                  <a:cubicBezTo>
                    <a:pt x="7525" y="19361"/>
                    <a:pt x="9811" y="11551"/>
                    <a:pt x="12954" y="4026"/>
                  </a:cubicBezTo>
                  <a:cubicBezTo>
                    <a:pt x="13621" y="2407"/>
                    <a:pt x="13145" y="883"/>
                    <a:pt x="11621" y="216"/>
                  </a:cubicBezTo>
                  <a:cubicBezTo>
                    <a:pt x="10192" y="-356"/>
                    <a:pt x="8668" y="216"/>
                    <a:pt x="8001" y="1835"/>
                  </a:cubicBezTo>
                  <a:cubicBezTo>
                    <a:pt x="3239" y="13265"/>
                    <a:pt x="191" y="25076"/>
                    <a:pt x="0" y="36792"/>
                  </a:cubicBezTo>
                  <a:cubicBezTo>
                    <a:pt x="0" y="43364"/>
                    <a:pt x="762" y="49174"/>
                    <a:pt x="2953" y="54699"/>
                  </a:cubicBezTo>
                  <a:cubicBezTo>
                    <a:pt x="3620" y="56318"/>
                    <a:pt x="5048" y="56985"/>
                    <a:pt x="6477" y="56413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57" name="Freihandform 1456">
              <a:extLst>
                <a:ext uri="{FF2B5EF4-FFF2-40B4-BE49-F238E27FC236}">
                  <a16:creationId xmlns:a16="http://schemas.microsoft.com/office/drawing/2014/main" id="{61B4B151-F7C5-6630-1687-14ABA3961FD9}"/>
                </a:ext>
              </a:extLst>
            </p:cNvPr>
            <p:cNvSpPr/>
            <p:nvPr/>
          </p:nvSpPr>
          <p:spPr>
            <a:xfrm>
              <a:off x="547797" y="12743684"/>
              <a:ext cx="184665" cy="152240"/>
            </a:xfrm>
            <a:custGeom>
              <a:avLst/>
              <a:gdLst>
                <a:gd name="connsiteX0" fmla="*/ 181836 w 184665"/>
                <a:gd name="connsiteY0" fmla="*/ 39364 h 152240"/>
                <a:gd name="connsiteX1" fmla="*/ 158881 w 184665"/>
                <a:gd name="connsiteY1" fmla="*/ 11075 h 152240"/>
                <a:gd name="connsiteX2" fmla="*/ 121257 w 184665"/>
                <a:gd name="connsiteY2" fmla="*/ 26 h 152240"/>
                <a:gd name="connsiteX3" fmla="*/ 86586 w 184665"/>
                <a:gd name="connsiteY3" fmla="*/ 5360 h 152240"/>
                <a:gd name="connsiteX4" fmla="*/ 79442 w 184665"/>
                <a:gd name="connsiteY4" fmla="*/ 8027 h 152240"/>
                <a:gd name="connsiteX5" fmla="*/ 103350 w 184665"/>
                <a:gd name="connsiteY5" fmla="*/ 9456 h 152240"/>
                <a:gd name="connsiteX6" fmla="*/ 121352 w 184665"/>
                <a:gd name="connsiteY6" fmla="*/ 5836 h 152240"/>
                <a:gd name="connsiteX7" fmla="*/ 122305 w 184665"/>
                <a:gd name="connsiteY7" fmla="*/ 5836 h 152240"/>
                <a:gd name="connsiteX8" fmla="*/ 121924 w 184665"/>
                <a:gd name="connsiteY8" fmla="*/ 6693 h 152240"/>
                <a:gd name="connsiteX9" fmla="*/ 120781 w 184665"/>
                <a:gd name="connsiteY9" fmla="*/ 7360 h 152240"/>
                <a:gd name="connsiteX10" fmla="*/ 103159 w 184665"/>
                <a:gd name="connsiteY10" fmla="*/ 11837 h 152240"/>
                <a:gd name="connsiteX11" fmla="*/ 72394 w 184665"/>
                <a:gd name="connsiteY11" fmla="*/ 9075 h 152240"/>
                <a:gd name="connsiteX12" fmla="*/ 54487 w 184665"/>
                <a:gd name="connsiteY12" fmla="*/ 5360 h 152240"/>
                <a:gd name="connsiteX13" fmla="*/ 21625 w 184665"/>
                <a:gd name="connsiteY13" fmla="*/ 14885 h 152240"/>
                <a:gd name="connsiteX14" fmla="*/ 5433 w 184665"/>
                <a:gd name="connsiteY14" fmla="*/ 37269 h 152240"/>
                <a:gd name="connsiteX15" fmla="*/ 861 w 184665"/>
                <a:gd name="connsiteY15" fmla="*/ 76988 h 152240"/>
                <a:gd name="connsiteX16" fmla="*/ 17720 w 184665"/>
                <a:gd name="connsiteY16" fmla="*/ 124232 h 152240"/>
                <a:gd name="connsiteX17" fmla="*/ 39247 w 184665"/>
                <a:gd name="connsiteY17" fmla="*/ 145663 h 152240"/>
                <a:gd name="connsiteX18" fmla="*/ 62202 w 184665"/>
                <a:gd name="connsiteY18" fmla="*/ 150902 h 152240"/>
                <a:gd name="connsiteX19" fmla="*/ 83443 w 184665"/>
                <a:gd name="connsiteY19" fmla="*/ 146806 h 152240"/>
                <a:gd name="connsiteX20" fmla="*/ 69536 w 184665"/>
                <a:gd name="connsiteY20" fmla="*/ 143187 h 152240"/>
                <a:gd name="connsiteX21" fmla="*/ 62488 w 184665"/>
                <a:gd name="connsiteY21" fmla="*/ 141853 h 152240"/>
                <a:gd name="connsiteX22" fmla="*/ 61345 w 184665"/>
                <a:gd name="connsiteY22" fmla="*/ 141186 h 152240"/>
                <a:gd name="connsiteX23" fmla="*/ 62488 w 184665"/>
                <a:gd name="connsiteY23" fmla="*/ 140805 h 152240"/>
                <a:gd name="connsiteX24" fmla="*/ 64774 w 184665"/>
                <a:gd name="connsiteY24" fmla="*/ 140996 h 152240"/>
                <a:gd name="connsiteX25" fmla="*/ 107065 w 184665"/>
                <a:gd name="connsiteY25" fmla="*/ 149854 h 152240"/>
                <a:gd name="connsiteX26" fmla="*/ 120209 w 184665"/>
                <a:gd name="connsiteY26" fmla="*/ 152235 h 152240"/>
                <a:gd name="connsiteX27" fmla="*/ 157166 w 184665"/>
                <a:gd name="connsiteY27" fmla="*/ 135757 h 152240"/>
                <a:gd name="connsiteX28" fmla="*/ 175930 w 184665"/>
                <a:gd name="connsiteY28" fmla="*/ 102039 h 152240"/>
                <a:gd name="connsiteX29" fmla="*/ 184408 w 184665"/>
                <a:gd name="connsiteY29" fmla="*/ 60986 h 152240"/>
                <a:gd name="connsiteX30" fmla="*/ 182026 w 184665"/>
                <a:gd name="connsiteY30" fmla="*/ 39364 h 152240"/>
                <a:gd name="connsiteX31" fmla="*/ 35818 w 184665"/>
                <a:gd name="connsiteY31" fmla="*/ 23838 h 152240"/>
                <a:gd name="connsiteX32" fmla="*/ 16291 w 184665"/>
                <a:gd name="connsiteY32" fmla="*/ 54033 h 152240"/>
                <a:gd name="connsiteX33" fmla="*/ 19625 w 184665"/>
                <a:gd name="connsiteY33" fmla="*/ 86608 h 152240"/>
                <a:gd name="connsiteX34" fmla="*/ 35056 w 184665"/>
                <a:gd name="connsiteY34" fmla="*/ 126994 h 152240"/>
                <a:gd name="connsiteX35" fmla="*/ 37342 w 184665"/>
                <a:gd name="connsiteY35" fmla="*/ 132042 h 152240"/>
                <a:gd name="connsiteX36" fmla="*/ 26864 w 184665"/>
                <a:gd name="connsiteY36" fmla="*/ 114707 h 152240"/>
                <a:gd name="connsiteX37" fmla="*/ 14005 w 184665"/>
                <a:gd name="connsiteY37" fmla="*/ 81465 h 152240"/>
                <a:gd name="connsiteX38" fmla="*/ 11719 w 184665"/>
                <a:gd name="connsiteY38" fmla="*/ 57462 h 152240"/>
                <a:gd name="connsiteX39" fmla="*/ 44771 w 184665"/>
                <a:gd name="connsiteY39" fmla="*/ 19266 h 152240"/>
                <a:gd name="connsiteX40" fmla="*/ 46771 w 184665"/>
                <a:gd name="connsiteY40" fmla="*/ 19266 h 152240"/>
                <a:gd name="connsiteX41" fmla="*/ 35818 w 184665"/>
                <a:gd name="connsiteY41" fmla="*/ 23934 h 15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4665" h="152240">
                  <a:moveTo>
                    <a:pt x="181836" y="39364"/>
                  </a:moveTo>
                  <a:cubicBezTo>
                    <a:pt x="177550" y="27267"/>
                    <a:pt x="169453" y="18123"/>
                    <a:pt x="158881" y="11075"/>
                  </a:cubicBezTo>
                  <a:cubicBezTo>
                    <a:pt x="147451" y="3550"/>
                    <a:pt x="134782" y="312"/>
                    <a:pt x="121257" y="26"/>
                  </a:cubicBezTo>
                  <a:cubicBezTo>
                    <a:pt x="109351" y="-260"/>
                    <a:pt x="97825" y="1836"/>
                    <a:pt x="86586" y="5360"/>
                  </a:cubicBezTo>
                  <a:cubicBezTo>
                    <a:pt x="84205" y="6122"/>
                    <a:pt x="81919" y="6884"/>
                    <a:pt x="79442" y="8027"/>
                  </a:cubicBezTo>
                  <a:cubicBezTo>
                    <a:pt x="87634" y="9075"/>
                    <a:pt x="95444" y="9741"/>
                    <a:pt x="103350" y="9456"/>
                  </a:cubicBezTo>
                  <a:cubicBezTo>
                    <a:pt x="109541" y="9170"/>
                    <a:pt x="115637" y="8503"/>
                    <a:pt x="121352" y="5836"/>
                  </a:cubicBezTo>
                  <a:cubicBezTo>
                    <a:pt x="121638" y="5741"/>
                    <a:pt x="122019" y="5360"/>
                    <a:pt x="122305" y="5836"/>
                  </a:cubicBezTo>
                  <a:cubicBezTo>
                    <a:pt x="122590" y="6217"/>
                    <a:pt x="122305" y="6503"/>
                    <a:pt x="121924" y="6693"/>
                  </a:cubicBezTo>
                  <a:cubicBezTo>
                    <a:pt x="121543" y="6979"/>
                    <a:pt x="121162" y="7170"/>
                    <a:pt x="120781" y="7360"/>
                  </a:cubicBezTo>
                  <a:cubicBezTo>
                    <a:pt x="115256" y="10313"/>
                    <a:pt x="109255" y="11456"/>
                    <a:pt x="103159" y="11837"/>
                  </a:cubicBezTo>
                  <a:cubicBezTo>
                    <a:pt x="92777" y="12504"/>
                    <a:pt x="82585" y="11075"/>
                    <a:pt x="72394" y="9075"/>
                  </a:cubicBezTo>
                  <a:cubicBezTo>
                    <a:pt x="66393" y="7836"/>
                    <a:pt x="60583" y="5741"/>
                    <a:pt x="54487" y="5360"/>
                  </a:cubicBezTo>
                  <a:cubicBezTo>
                    <a:pt x="42390" y="4503"/>
                    <a:pt x="31246" y="6979"/>
                    <a:pt x="21625" y="14885"/>
                  </a:cubicBezTo>
                  <a:cubicBezTo>
                    <a:pt x="14291" y="20981"/>
                    <a:pt x="9052" y="28506"/>
                    <a:pt x="5433" y="37269"/>
                  </a:cubicBezTo>
                  <a:cubicBezTo>
                    <a:pt x="99" y="50032"/>
                    <a:pt x="-1044" y="63367"/>
                    <a:pt x="861" y="76988"/>
                  </a:cubicBezTo>
                  <a:cubicBezTo>
                    <a:pt x="3147" y="93847"/>
                    <a:pt x="8957" y="109659"/>
                    <a:pt x="17720" y="124232"/>
                  </a:cubicBezTo>
                  <a:cubicBezTo>
                    <a:pt x="23054" y="133185"/>
                    <a:pt x="30007" y="140615"/>
                    <a:pt x="39247" y="145663"/>
                  </a:cubicBezTo>
                  <a:cubicBezTo>
                    <a:pt x="46390" y="149568"/>
                    <a:pt x="54010" y="151569"/>
                    <a:pt x="62202" y="150902"/>
                  </a:cubicBezTo>
                  <a:cubicBezTo>
                    <a:pt x="69441" y="150235"/>
                    <a:pt x="76299" y="147854"/>
                    <a:pt x="83443" y="146806"/>
                  </a:cubicBezTo>
                  <a:cubicBezTo>
                    <a:pt x="78871" y="145282"/>
                    <a:pt x="74203" y="144139"/>
                    <a:pt x="69536" y="143187"/>
                  </a:cubicBezTo>
                  <a:cubicBezTo>
                    <a:pt x="67155" y="142710"/>
                    <a:pt x="64869" y="142329"/>
                    <a:pt x="62488" y="141853"/>
                  </a:cubicBezTo>
                  <a:cubicBezTo>
                    <a:pt x="62011" y="141853"/>
                    <a:pt x="61345" y="141853"/>
                    <a:pt x="61345" y="141186"/>
                  </a:cubicBezTo>
                  <a:cubicBezTo>
                    <a:pt x="61345" y="140424"/>
                    <a:pt x="62107" y="140805"/>
                    <a:pt x="62488" y="140805"/>
                  </a:cubicBezTo>
                  <a:cubicBezTo>
                    <a:pt x="63250" y="140805"/>
                    <a:pt x="64012" y="140901"/>
                    <a:pt x="64774" y="140996"/>
                  </a:cubicBezTo>
                  <a:cubicBezTo>
                    <a:pt x="79252" y="142234"/>
                    <a:pt x="93349" y="145187"/>
                    <a:pt x="107065" y="149854"/>
                  </a:cubicBezTo>
                  <a:cubicBezTo>
                    <a:pt x="111351" y="151283"/>
                    <a:pt x="115732" y="152140"/>
                    <a:pt x="120209" y="152235"/>
                  </a:cubicBezTo>
                  <a:cubicBezTo>
                    <a:pt x="134973" y="152426"/>
                    <a:pt x="147260" y="146711"/>
                    <a:pt x="157166" y="135757"/>
                  </a:cubicBezTo>
                  <a:cubicBezTo>
                    <a:pt x="165929" y="125946"/>
                    <a:pt x="171835" y="114421"/>
                    <a:pt x="175930" y="102039"/>
                  </a:cubicBezTo>
                  <a:cubicBezTo>
                    <a:pt x="180407" y="88704"/>
                    <a:pt x="183074" y="74988"/>
                    <a:pt x="184408" y="60986"/>
                  </a:cubicBezTo>
                  <a:cubicBezTo>
                    <a:pt x="185074" y="53652"/>
                    <a:pt x="184503" y="46317"/>
                    <a:pt x="182026" y="39364"/>
                  </a:cubicBezTo>
                  <a:close/>
                  <a:moveTo>
                    <a:pt x="35818" y="23838"/>
                  </a:moveTo>
                  <a:cubicBezTo>
                    <a:pt x="24197" y="30601"/>
                    <a:pt x="17911" y="40793"/>
                    <a:pt x="16291" y="54033"/>
                  </a:cubicBezTo>
                  <a:cubicBezTo>
                    <a:pt x="14958" y="65177"/>
                    <a:pt x="16768" y="75940"/>
                    <a:pt x="19625" y="86608"/>
                  </a:cubicBezTo>
                  <a:cubicBezTo>
                    <a:pt x="23340" y="100610"/>
                    <a:pt x="29055" y="113850"/>
                    <a:pt x="35056" y="126994"/>
                  </a:cubicBezTo>
                  <a:cubicBezTo>
                    <a:pt x="35818" y="128709"/>
                    <a:pt x="36580" y="130328"/>
                    <a:pt x="37342" y="132042"/>
                  </a:cubicBezTo>
                  <a:cubicBezTo>
                    <a:pt x="33436" y="126518"/>
                    <a:pt x="30007" y="120708"/>
                    <a:pt x="26864" y="114707"/>
                  </a:cubicBezTo>
                  <a:cubicBezTo>
                    <a:pt x="21340" y="104134"/>
                    <a:pt x="16863" y="93085"/>
                    <a:pt x="14005" y="81465"/>
                  </a:cubicBezTo>
                  <a:cubicBezTo>
                    <a:pt x="12100" y="73559"/>
                    <a:pt x="11148" y="65558"/>
                    <a:pt x="11719" y="57462"/>
                  </a:cubicBezTo>
                  <a:cubicBezTo>
                    <a:pt x="13339" y="35745"/>
                    <a:pt x="26959" y="22600"/>
                    <a:pt x="44771" y="19266"/>
                  </a:cubicBezTo>
                  <a:cubicBezTo>
                    <a:pt x="45343" y="19171"/>
                    <a:pt x="45819" y="19076"/>
                    <a:pt x="46771" y="19266"/>
                  </a:cubicBezTo>
                  <a:cubicBezTo>
                    <a:pt x="42771" y="20505"/>
                    <a:pt x="39151" y="21933"/>
                    <a:pt x="35818" y="23934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355" name="Grafik 3">
            <a:extLst>
              <a:ext uri="{FF2B5EF4-FFF2-40B4-BE49-F238E27FC236}">
                <a16:creationId xmlns:a16="http://schemas.microsoft.com/office/drawing/2014/main" id="{C39D662D-EBCD-5EAA-329C-02B1E0A3B8D9}"/>
              </a:ext>
            </a:extLst>
          </p:cNvPr>
          <p:cNvGrpSpPr/>
          <p:nvPr/>
        </p:nvGrpSpPr>
        <p:grpSpPr>
          <a:xfrm>
            <a:off x="1708256" y="8584308"/>
            <a:ext cx="249126" cy="228123"/>
            <a:chOff x="1708256" y="8584308"/>
            <a:chExt cx="249126" cy="228123"/>
          </a:xfrm>
          <a:solidFill>
            <a:srgbClr val="00497F"/>
          </a:solidFill>
        </p:grpSpPr>
        <p:sp>
          <p:nvSpPr>
            <p:cNvPr id="1356" name="Freihandform 1355">
              <a:extLst>
                <a:ext uri="{FF2B5EF4-FFF2-40B4-BE49-F238E27FC236}">
                  <a16:creationId xmlns:a16="http://schemas.microsoft.com/office/drawing/2014/main" id="{F3097841-C4D0-397C-DE67-788AFD326D7B}"/>
                </a:ext>
              </a:extLst>
            </p:cNvPr>
            <p:cNvSpPr/>
            <p:nvPr/>
          </p:nvSpPr>
          <p:spPr>
            <a:xfrm>
              <a:off x="1774908" y="8649650"/>
              <a:ext cx="113823" cy="141351"/>
            </a:xfrm>
            <a:custGeom>
              <a:avLst/>
              <a:gdLst>
                <a:gd name="connsiteX0" fmla="*/ 103918 w 113823"/>
                <a:gd name="connsiteY0" fmla="*/ 58388 h 141351"/>
                <a:gd name="connsiteX1" fmla="*/ 75152 w 113823"/>
                <a:gd name="connsiteY1" fmla="*/ 4953 h 141351"/>
                <a:gd name="connsiteX2" fmla="*/ 75152 w 113823"/>
                <a:gd name="connsiteY2" fmla="*/ 32480 h 141351"/>
                <a:gd name="connsiteX3" fmla="*/ 69342 w 113823"/>
                <a:gd name="connsiteY3" fmla="*/ 30956 h 141351"/>
                <a:gd name="connsiteX4" fmla="*/ 69342 w 113823"/>
                <a:gd name="connsiteY4" fmla="*/ 2857 h 141351"/>
                <a:gd name="connsiteX5" fmla="*/ 66580 w 113823"/>
                <a:gd name="connsiteY5" fmla="*/ 0 h 141351"/>
                <a:gd name="connsiteX6" fmla="*/ 47339 w 113823"/>
                <a:gd name="connsiteY6" fmla="*/ 0 h 141351"/>
                <a:gd name="connsiteX7" fmla="*/ 44577 w 113823"/>
                <a:gd name="connsiteY7" fmla="*/ 2857 h 141351"/>
                <a:gd name="connsiteX8" fmla="*/ 44577 w 113823"/>
                <a:gd name="connsiteY8" fmla="*/ 30956 h 141351"/>
                <a:gd name="connsiteX9" fmla="*/ 38767 w 113823"/>
                <a:gd name="connsiteY9" fmla="*/ 32671 h 141351"/>
                <a:gd name="connsiteX10" fmla="*/ 38767 w 113823"/>
                <a:gd name="connsiteY10" fmla="*/ 5048 h 141351"/>
                <a:gd name="connsiteX11" fmla="*/ 10001 w 113823"/>
                <a:gd name="connsiteY11" fmla="*/ 58483 h 141351"/>
                <a:gd name="connsiteX12" fmla="*/ 0 w 113823"/>
                <a:gd name="connsiteY12" fmla="*/ 68104 h 141351"/>
                <a:gd name="connsiteX13" fmla="*/ 3715 w 113823"/>
                <a:gd name="connsiteY13" fmla="*/ 74009 h 141351"/>
                <a:gd name="connsiteX14" fmla="*/ 3048 w 113823"/>
                <a:gd name="connsiteY14" fmla="*/ 77819 h 141351"/>
                <a:gd name="connsiteX15" fmla="*/ 13906 w 113823"/>
                <a:gd name="connsiteY15" fmla="*/ 86106 h 141351"/>
                <a:gd name="connsiteX16" fmla="*/ 3239 w 113823"/>
                <a:gd name="connsiteY16" fmla="*/ 94679 h 141351"/>
                <a:gd name="connsiteX17" fmla="*/ 6477 w 113823"/>
                <a:gd name="connsiteY17" fmla="*/ 106775 h 141351"/>
                <a:gd name="connsiteX18" fmla="*/ 19907 w 113823"/>
                <a:gd name="connsiteY18" fmla="*/ 108299 h 141351"/>
                <a:gd name="connsiteX19" fmla="*/ 14764 w 113823"/>
                <a:gd name="connsiteY19" fmla="*/ 121253 h 141351"/>
                <a:gd name="connsiteX20" fmla="*/ 23431 w 113823"/>
                <a:gd name="connsiteY20" fmla="*/ 130016 h 141351"/>
                <a:gd name="connsiteX21" fmla="*/ 35909 w 113823"/>
                <a:gd name="connsiteY21" fmla="*/ 124396 h 141351"/>
                <a:gd name="connsiteX22" fmla="*/ 37719 w 113823"/>
                <a:gd name="connsiteY22" fmla="*/ 138303 h 141351"/>
                <a:gd name="connsiteX23" fmla="*/ 49435 w 113823"/>
                <a:gd name="connsiteY23" fmla="*/ 141351 h 141351"/>
                <a:gd name="connsiteX24" fmla="*/ 57436 w 113823"/>
                <a:gd name="connsiteY24" fmla="*/ 130112 h 141351"/>
                <a:gd name="connsiteX25" fmla="*/ 65723 w 113823"/>
                <a:gd name="connsiteY25" fmla="*/ 141161 h 141351"/>
                <a:gd name="connsiteX26" fmla="*/ 77153 w 113823"/>
                <a:gd name="connsiteY26" fmla="*/ 137922 h 141351"/>
                <a:gd name="connsiteX27" fmla="*/ 78677 w 113823"/>
                <a:gd name="connsiteY27" fmla="*/ 124016 h 141351"/>
                <a:gd name="connsiteX28" fmla="*/ 91250 w 113823"/>
                <a:gd name="connsiteY28" fmla="*/ 129350 h 141351"/>
                <a:gd name="connsiteX29" fmla="*/ 99822 w 113823"/>
                <a:gd name="connsiteY29" fmla="*/ 120396 h 141351"/>
                <a:gd name="connsiteX30" fmla="*/ 94488 w 113823"/>
                <a:gd name="connsiteY30" fmla="*/ 107632 h 141351"/>
                <a:gd name="connsiteX31" fmla="*/ 107823 w 113823"/>
                <a:gd name="connsiteY31" fmla="*/ 105728 h 141351"/>
                <a:gd name="connsiteX32" fmla="*/ 110871 w 113823"/>
                <a:gd name="connsiteY32" fmla="*/ 93345 h 141351"/>
                <a:gd name="connsiteX33" fmla="*/ 100013 w 113823"/>
                <a:gd name="connsiteY33" fmla="*/ 85058 h 141351"/>
                <a:gd name="connsiteX34" fmla="*/ 110681 w 113823"/>
                <a:gd name="connsiteY34" fmla="*/ 76486 h 141351"/>
                <a:gd name="connsiteX35" fmla="*/ 110014 w 113823"/>
                <a:gd name="connsiteY35" fmla="*/ 74104 h 141351"/>
                <a:gd name="connsiteX36" fmla="*/ 113824 w 113823"/>
                <a:gd name="connsiteY36" fmla="*/ 68104 h 141351"/>
                <a:gd name="connsiteX37" fmla="*/ 103823 w 113823"/>
                <a:gd name="connsiteY37" fmla="*/ 58483 h 141351"/>
                <a:gd name="connsiteX38" fmla="*/ 57245 w 113823"/>
                <a:gd name="connsiteY38" fmla="*/ 121729 h 141351"/>
                <a:gd name="connsiteX39" fmla="*/ 21812 w 113823"/>
                <a:gd name="connsiteY39" fmla="*/ 85916 h 141351"/>
                <a:gd name="connsiteX40" fmla="*/ 22193 w 113823"/>
                <a:gd name="connsiteY40" fmla="*/ 81343 h 141351"/>
                <a:gd name="connsiteX41" fmla="*/ 34004 w 113823"/>
                <a:gd name="connsiteY41" fmla="*/ 83439 h 141351"/>
                <a:gd name="connsiteX42" fmla="*/ 56959 w 113823"/>
                <a:gd name="connsiteY42" fmla="*/ 89440 h 141351"/>
                <a:gd name="connsiteX43" fmla="*/ 79915 w 113823"/>
                <a:gd name="connsiteY43" fmla="*/ 83439 h 141351"/>
                <a:gd name="connsiteX44" fmla="*/ 91726 w 113823"/>
                <a:gd name="connsiteY44" fmla="*/ 81343 h 141351"/>
                <a:gd name="connsiteX45" fmla="*/ 92107 w 113823"/>
                <a:gd name="connsiteY45" fmla="*/ 84963 h 141351"/>
                <a:gd name="connsiteX46" fmla="*/ 57436 w 113823"/>
                <a:gd name="connsiteY46" fmla="*/ 121634 h 141351"/>
                <a:gd name="connsiteX47" fmla="*/ 56864 w 113823"/>
                <a:gd name="connsiteY47" fmla="*/ 71628 h 141351"/>
                <a:gd name="connsiteX48" fmla="*/ 18669 w 113823"/>
                <a:gd name="connsiteY48" fmla="*/ 56388 h 141351"/>
                <a:gd name="connsiteX49" fmla="*/ 56864 w 113823"/>
                <a:gd name="connsiteY49" fmla="*/ 67818 h 141351"/>
                <a:gd name="connsiteX50" fmla="*/ 95059 w 113823"/>
                <a:gd name="connsiteY50" fmla="*/ 56388 h 141351"/>
                <a:gd name="connsiteX51" fmla="*/ 56864 w 113823"/>
                <a:gd name="connsiteY51" fmla="*/ 71628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13823" h="141351">
                  <a:moveTo>
                    <a:pt x="103918" y="58388"/>
                  </a:moveTo>
                  <a:cubicBezTo>
                    <a:pt x="102108" y="34195"/>
                    <a:pt x="90773" y="13906"/>
                    <a:pt x="75152" y="4953"/>
                  </a:cubicBezTo>
                  <a:lnTo>
                    <a:pt x="75152" y="32480"/>
                  </a:lnTo>
                  <a:cubicBezTo>
                    <a:pt x="73247" y="31814"/>
                    <a:pt x="71247" y="31432"/>
                    <a:pt x="69342" y="30956"/>
                  </a:cubicBezTo>
                  <a:lnTo>
                    <a:pt x="69342" y="2857"/>
                  </a:lnTo>
                  <a:cubicBezTo>
                    <a:pt x="69342" y="1238"/>
                    <a:pt x="68104" y="0"/>
                    <a:pt x="66580" y="0"/>
                  </a:cubicBezTo>
                  <a:lnTo>
                    <a:pt x="47339" y="0"/>
                  </a:lnTo>
                  <a:cubicBezTo>
                    <a:pt x="45815" y="0"/>
                    <a:pt x="44577" y="1333"/>
                    <a:pt x="44577" y="2857"/>
                  </a:cubicBezTo>
                  <a:lnTo>
                    <a:pt x="44577" y="30956"/>
                  </a:lnTo>
                  <a:cubicBezTo>
                    <a:pt x="42577" y="31432"/>
                    <a:pt x="40577" y="31909"/>
                    <a:pt x="38767" y="32671"/>
                  </a:cubicBezTo>
                  <a:lnTo>
                    <a:pt x="38767" y="5048"/>
                  </a:lnTo>
                  <a:cubicBezTo>
                    <a:pt x="23146" y="14097"/>
                    <a:pt x="11716" y="34385"/>
                    <a:pt x="10001" y="58483"/>
                  </a:cubicBezTo>
                  <a:cubicBezTo>
                    <a:pt x="3715" y="61246"/>
                    <a:pt x="0" y="64484"/>
                    <a:pt x="0" y="68104"/>
                  </a:cubicBezTo>
                  <a:cubicBezTo>
                    <a:pt x="0" y="70199"/>
                    <a:pt x="1429" y="72200"/>
                    <a:pt x="3715" y="74009"/>
                  </a:cubicBezTo>
                  <a:cubicBezTo>
                    <a:pt x="3429" y="75248"/>
                    <a:pt x="3239" y="76581"/>
                    <a:pt x="3048" y="77819"/>
                  </a:cubicBezTo>
                  <a:cubicBezTo>
                    <a:pt x="9430" y="79153"/>
                    <a:pt x="13906" y="82296"/>
                    <a:pt x="13906" y="86106"/>
                  </a:cubicBezTo>
                  <a:cubicBezTo>
                    <a:pt x="13906" y="89916"/>
                    <a:pt x="9525" y="93250"/>
                    <a:pt x="3239" y="94679"/>
                  </a:cubicBezTo>
                  <a:cubicBezTo>
                    <a:pt x="3905" y="98869"/>
                    <a:pt x="4953" y="102965"/>
                    <a:pt x="6477" y="106775"/>
                  </a:cubicBezTo>
                  <a:cubicBezTo>
                    <a:pt x="12668" y="104584"/>
                    <a:pt x="18097" y="105061"/>
                    <a:pt x="19907" y="108299"/>
                  </a:cubicBezTo>
                  <a:cubicBezTo>
                    <a:pt x="21812" y="111538"/>
                    <a:pt x="19526" y="116777"/>
                    <a:pt x="14764" y="121253"/>
                  </a:cubicBezTo>
                  <a:cubicBezTo>
                    <a:pt x="17335" y="124492"/>
                    <a:pt x="20288" y="127444"/>
                    <a:pt x="23431" y="130016"/>
                  </a:cubicBezTo>
                  <a:cubicBezTo>
                    <a:pt x="27718" y="124968"/>
                    <a:pt x="32671" y="122492"/>
                    <a:pt x="35909" y="124396"/>
                  </a:cubicBezTo>
                  <a:cubicBezTo>
                    <a:pt x="39148" y="126302"/>
                    <a:pt x="39624" y="131921"/>
                    <a:pt x="37719" y="138303"/>
                  </a:cubicBezTo>
                  <a:cubicBezTo>
                    <a:pt x="41434" y="139732"/>
                    <a:pt x="45339" y="140779"/>
                    <a:pt x="49435" y="141351"/>
                  </a:cubicBezTo>
                  <a:cubicBezTo>
                    <a:pt x="50768" y="134779"/>
                    <a:pt x="53816" y="130112"/>
                    <a:pt x="57436" y="130112"/>
                  </a:cubicBezTo>
                  <a:cubicBezTo>
                    <a:pt x="61151" y="130112"/>
                    <a:pt x="64294" y="134588"/>
                    <a:pt x="65723" y="141161"/>
                  </a:cubicBezTo>
                  <a:cubicBezTo>
                    <a:pt x="69723" y="140494"/>
                    <a:pt x="73533" y="139351"/>
                    <a:pt x="77153" y="137922"/>
                  </a:cubicBezTo>
                  <a:cubicBezTo>
                    <a:pt x="75057" y="131540"/>
                    <a:pt x="75533" y="125920"/>
                    <a:pt x="78677" y="124016"/>
                  </a:cubicBezTo>
                  <a:cubicBezTo>
                    <a:pt x="81820" y="122015"/>
                    <a:pt x="86868" y="124396"/>
                    <a:pt x="91250" y="129350"/>
                  </a:cubicBezTo>
                  <a:cubicBezTo>
                    <a:pt x="94393" y="126682"/>
                    <a:pt x="97250" y="123730"/>
                    <a:pt x="99822" y="120396"/>
                  </a:cubicBezTo>
                  <a:cubicBezTo>
                    <a:pt x="94964" y="116015"/>
                    <a:pt x="92678" y="110871"/>
                    <a:pt x="94488" y="107632"/>
                  </a:cubicBezTo>
                  <a:cubicBezTo>
                    <a:pt x="96298" y="104299"/>
                    <a:pt x="101727" y="103727"/>
                    <a:pt x="107823" y="105728"/>
                  </a:cubicBezTo>
                  <a:cubicBezTo>
                    <a:pt x="109252" y="101822"/>
                    <a:pt x="110300" y="97631"/>
                    <a:pt x="110871" y="93345"/>
                  </a:cubicBezTo>
                  <a:cubicBezTo>
                    <a:pt x="104489" y="92012"/>
                    <a:pt x="100013" y="88868"/>
                    <a:pt x="100013" y="85058"/>
                  </a:cubicBezTo>
                  <a:cubicBezTo>
                    <a:pt x="100013" y="81248"/>
                    <a:pt x="104394" y="77915"/>
                    <a:pt x="110681" y="76486"/>
                  </a:cubicBezTo>
                  <a:cubicBezTo>
                    <a:pt x="110585" y="75629"/>
                    <a:pt x="110204" y="74962"/>
                    <a:pt x="110014" y="74104"/>
                  </a:cubicBezTo>
                  <a:cubicBezTo>
                    <a:pt x="112395" y="72200"/>
                    <a:pt x="113824" y="70199"/>
                    <a:pt x="113824" y="68104"/>
                  </a:cubicBezTo>
                  <a:cubicBezTo>
                    <a:pt x="113824" y="64579"/>
                    <a:pt x="110109" y="61246"/>
                    <a:pt x="103823" y="58483"/>
                  </a:cubicBezTo>
                  <a:close/>
                  <a:moveTo>
                    <a:pt x="57245" y="121729"/>
                  </a:moveTo>
                  <a:cubicBezTo>
                    <a:pt x="37909" y="122015"/>
                    <a:pt x="22003" y="105918"/>
                    <a:pt x="21812" y="85916"/>
                  </a:cubicBezTo>
                  <a:cubicBezTo>
                    <a:pt x="21812" y="84392"/>
                    <a:pt x="22003" y="82867"/>
                    <a:pt x="22193" y="81343"/>
                  </a:cubicBezTo>
                  <a:cubicBezTo>
                    <a:pt x="25813" y="82201"/>
                    <a:pt x="29718" y="82867"/>
                    <a:pt x="34004" y="83439"/>
                  </a:cubicBezTo>
                  <a:cubicBezTo>
                    <a:pt x="35528" y="86773"/>
                    <a:pt x="45148" y="89440"/>
                    <a:pt x="56959" y="89440"/>
                  </a:cubicBezTo>
                  <a:cubicBezTo>
                    <a:pt x="68770" y="89440"/>
                    <a:pt x="78391" y="86868"/>
                    <a:pt x="79915" y="83439"/>
                  </a:cubicBezTo>
                  <a:cubicBezTo>
                    <a:pt x="84201" y="82867"/>
                    <a:pt x="88106" y="82105"/>
                    <a:pt x="91726" y="81343"/>
                  </a:cubicBezTo>
                  <a:cubicBezTo>
                    <a:pt x="91821" y="82582"/>
                    <a:pt x="92012" y="83725"/>
                    <a:pt x="92107" y="84963"/>
                  </a:cubicBezTo>
                  <a:cubicBezTo>
                    <a:pt x="92297" y="104966"/>
                    <a:pt x="76867" y="121444"/>
                    <a:pt x="57436" y="121634"/>
                  </a:cubicBezTo>
                  <a:close/>
                  <a:moveTo>
                    <a:pt x="56864" y="71628"/>
                  </a:moveTo>
                  <a:cubicBezTo>
                    <a:pt x="37909" y="71628"/>
                    <a:pt x="22193" y="65056"/>
                    <a:pt x="18669" y="56388"/>
                  </a:cubicBezTo>
                  <a:cubicBezTo>
                    <a:pt x="25718" y="63151"/>
                    <a:pt x="40100" y="67818"/>
                    <a:pt x="56864" y="67818"/>
                  </a:cubicBezTo>
                  <a:cubicBezTo>
                    <a:pt x="73628" y="67818"/>
                    <a:pt x="88011" y="63151"/>
                    <a:pt x="95059" y="56388"/>
                  </a:cubicBezTo>
                  <a:cubicBezTo>
                    <a:pt x="91631" y="65056"/>
                    <a:pt x="75819" y="71628"/>
                    <a:pt x="56864" y="71628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57" name="Freihandform 1356">
              <a:extLst>
                <a:ext uri="{FF2B5EF4-FFF2-40B4-BE49-F238E27FC236}">
                  <a16:creationId xmlns:a16="http://schemas.microsoft.com/office/drawing/2014/main" id="{883723E7-4EFF-2632-1683-6556456238E1}"/>
                </a:ext>
              </a:extLst>
            </p:cNvPr>
            <p:cNvSpPr/>
            <p:nvPr/>
          </p:nvSpPr>
          <p:spPr>
            <a:xfrm>
              <a:off x="1708256" y="8584308"/>
              <a:ext cx="249126" cy="228123"/>
            </a:xfrm>
            <a:custGeom>
              <a:avLst/>
              <a:gdLst>
                <a:gd name="connsiteX0" fmla="*/ 246769 w 249126"/>
                <a:gd name="connsiteY0" fmla="*/ 201073 h 228123"/>
                <a:gd name="connsiteX1" fmla="*/ 139613 w 249126"/>
                <a:gd name="connsiteY1" fmla="*/ 9049 h 228123"/>
                <a:gd name="connsiteX2" fmla="*/ 124563 w 249126"/>
                <a:gd name="connsiteY2" fmla="*/ 0 h 228123"/>
                <a:gd name="connsiteX3" fmla="*/ 109514 w 249126"/>
                <a:gd name="connsiteY3" fmla="*/ 9049 h 228123"/>
                <a:gd name="connsiteX4" fmla="*/ 2357 w 249126"/>
                <a:gd name="connsiteY4" fmla="*/ 201073 h 228123"/>
                <a:gd name="connsiteX5" fmla="*/ 2357 w 249126"/>
                <a:gd name="connsiteY5" fmla="*/ 219075 h 228123"/>
                <a:gd name="connsiteX6" fmla="*/ 17407 w 249126"/>
                <a:gd name="connsiteY6" fmla="*/ 228124 h 228123"/>
                <a:gd name="connsiteX7" fmla="*/ 231719 w 249126"/>
                <a:gd name="connsiteY7" fmla="*/ 228124 h 228123"/>
                <a:gd name="connsiteX8" fmla="*/ 246769 w 249126"/>
                <a:gd name="connsiteY8" fmla="*/ 219075 h 228123"/>
                <a:gd name="connsiteX9" fmla="*/ 246769 w 249126"/>
                <a:gd name="connsiteY9" fmla="*/ 201073 h 228123"/>
                <a:gd name="connsiteX10" fmla="*/ 239625 w 249126"/>
                <a:gd name="connsiteY10" fmla="*/ 214789 h 228123"/>
                <a:gd name="connsiteX11" fmla="*/ 231719 w 249126"/>
                <a:gd name="connsiteY11" fmla="*/ 219551 h 228123"/>
                <a:gd name="connsiteX12" fmla="*/ 17407 w 249126"/>
                <a:gd name="connsiteY12" fmla="*/ 219551 h 228123"/>
                <a:gd name="connsiteX13" fmla="*/ 9501 w 249126"/>
                <a:gd name="connsiteY13" fmla="*/ 214789 h 228123"/>
                <a:gd name="connsiteX14" fmla="*/ 9501 w 249126"/>
                <a:gd name="connsiteY14" fmla="*/ 205359 h 228123"/>
                <a:gd name="connsiteX15" fmla="*/ 116657 w 249126"/>
                <a:gd name="connsiteY15" fmla="*/ 13335 h 228123"/>
                <a:gd name="connsiteX16" fmla="*/ 124563 w 249126"/>
                <a:gd name="connsiteY16" fmla="*/ 8573 h 228123"/>
                <a:gd name="connsiteX17" fmla="*/ 132469 w 249126"/>
                <a:gd name="connsiteY17" fmla="*/ 13335 h 228123"/>
                <a:gd name="connsiteX18" fmla="*/ 239625 w 249126"/>
                <a:gd name="connsiteY18" fmla="*/ 205359 h 228123"/>
                <a:gd name="connsiteX19" fmla="*/ 239625 w 249126"/>
                <a:gd name="connsiteY19" fmla="*/ 214789 h 228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9126" h="228123">
                  <a:moveTo>
                    <a:pt x="246769" y="201073"/>
                  </a:moveTo>
                  <a:lnTo>
                    <a:pt x="139613" y="9049"/>
                  </a:lnTo>
                  <a:cubicBezTo>
                    <a:pt x="136469" y="3429"/>
                    <a:pt x="130850" y="0"/>
                    <a:pt x="124563" y="0"/>
                  </a:cubicBezTo>
                  <a:cubicBezTo>
                    <a:pt x="118277" y="0"/>
                    <a:pt x="112657" y="3334"/>
                    <a:pt x="109514" y="9049"/>
                  </a:cubicBezTo>
                  <a:lnTo>
                    <a:pt x="2357" y="201073"/>
                  </a:lnTo>
                  <a:cubicBezTo>
                    <a:pt x="-786" y="206693"/>
                    <a:pt x="-786" y="213455"/>
                    <a:pt x="2357" y="219075"/>
                  </a:cubicBezTo>
                  <a:cubicBezTo>
                    <a:pt x="5501" y="224695"/>
                    <a:pt x="11120" y="228124"/>
                    <a:pt x="17407" y="228124"/>
                  </a:cubicBezTo>
                  <a:lnTo>
                    <a:pt x="231719" y="228124"/>
                  </a:lnTo>
                  <a:cubicBezTo>
                    <a:pt x="238006" y="228124"/>
                    <a:pt x="243626" y="224790"/>
                    <a:pt x="246769" y="219075"/>
                  </a:cubicBezTo>
                  <a:cubicBezTo>
                    <a:pt x="249912" y="213455"/>
                    <a:pt x="249912" y="206693"/>
                    <a:pt x="246769" y="201073"/>
                  </a:cubicBezTo>
                  <a:close/>
                  <a:moveTo>
                    <a:pt x="239625" y="214789"/>
                  </a:moveTo>
                  <a:cubicBezTo>
                    <a:pt x="238006" y="217742"/>
                    <a:pt x="235053" y="219551"/>
                    <a:pt x="231719" y="219551"/>
                  </a:cubicBezTo>
                  <a:lnTo>
                    <a:pt x="17407" y="219551"/>
                  </a:lnTo>
                  <a:cubicBezTo>
                    <a:pt x="14073" y="219551"/>
                    <a:pt x="11120" y="217742"/>
                    <a:pt x="9501" y="214789"/>
                  </a:cubicBezTo>
                  <a:cubicBezTo>
                    <a:pt x="7882" y="211836"/>
                    <a:pt x="7882" y="208312"/>
                    <a:pt x="9501" y="205359"/>
                  </a:cubicBezTo>
                  <a:lnTo>
                    <a:pt x="116657" y="13335"/>
                  </a:lnTo>
                  <a:cubicBezTo>
                    <a:pt x="118277" y="10382"/>
                    <a:pt x="121325" y="8573"/>
                    <a:pt x="124563" y="8573"/>
                  </a:cubicBezTo>
                  <a:cubicBezTo>
                    <a:pt x="127802" y="8573"/>
                    <a:pt x="130850" y="10287"/>
                    <a:pt x="132469" y="13335"/>
                  </a:cubicBezTo>
                  <a:lnTo>
                    <a:pt x="239625" y="205359"/>
                  </a:lnTo>
                  <a:cubicBezTo>
                    <a:pt x="241244" y="208312"/>
                    <a:pt x="241244" y="211836"/>
                    <a:pt x="239625" y="214789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461" name="Grafik 4">
            <a:extLst>
              <a:ext uri="{FF2B5EF4-FFF2-40B4-BE49-F238E27FC236}">
                <a16:creationId xmlns:a16="http://schemas.microsoft.com/office/drawing/2014/main" id="{ADE4B6BB-FB67-A955-A6F7-62C2522ECB5B}"/>
              </a:ext>
            </a:extLst>
          </p:cNvPr>
          <p:cNvGrpSpPr/>
          <p:nvPr/>
        </p:nvGrpSpPr>
        <p:grpSpPr>
          <a:xfrm>
            <a:off x="1706899" y="10186900"/>
            <a:ext cx="251841" cy="281940"/>
            <a:chOff x="1706899" y="10186900"/>
            <a:chExt cx="251841" cy="281940"/>
          </a:xfrm>
          <a:solidFill>
            <a:srgbClr val="00497F"/>
          </a:solidFill>
        </p:grpSpPr>
        <p:sp>
          <p:nvSpPr>
            <p:cNvPr id="1462" name="Freihandform 1461">
              <a:extLst>
                <a:ext uri="{FF2B5EF4-FFF2-40B4-BE49-F238E27FC236}">
                  <a16:creationId xmlns:a16="http://schemas.microsoft.com/office/drawing/2014/main" id="{5C10500A-01F3-25A7-FFC5-700478982637}"/>
                </a:ext>
              </a:extLst>
            </p:cNvPr>
            <p:cNvSpPr/>
            <p:nvPr/>
          </p:nvSpPr>
          <p:spPr>
            <a:xfrm>
              <a:off x="1706899" y="10186900"/>
              <a:ext cx="251841" cy="281940"/>
            </a:xfrm>
            <a:custGeom>
              <a:avLst/>
              <a:gdLst>
                <a:gd name="connsiteX0" fmla="*/ 251841 w 251841"/>
                <a:gd name="connsiteY0" fmla="*/ 164783 h 281940"/>
                <a:gd name="connsiteX1" fmla="*/ 236220 w 251841"/>
                <a:gd name="connsiteY1" fmla="*/ 148590 h 281940"/>
                <a:gd name="connsiteX2" fmla="*/ 227552 w 251841"/>
                <a:gd name="connsiteY2" fmla="*/ 151352 h 281940"/>
                <a:gd name="connsiteX3" fmla="*/ 219266 w 251841"/>
                <a:gd name="connsiteY3" fmla="*/ 141256 h 281940"/>
                <a:gd name="connsiteX4" fmla="*/ 230315 w 251841"/>
                <a:gd name="connsiteY4" fmla="*/ 127540 h 281940"/>
                <a:gd name="connsiteX5" fmla="*/ 244126 w 251841"/>
                <a:gd name="connsiteY5" fmla="*/ 70009 h 281940"/>
                <a:gd name="connsiteX6" fmla="*/ 189167 w 251841"/>
                <a:gd name="connsiteY6" fmla="*/ 54388 h 281940"/>
                <a:gd name="connsiteX7" fmla="*/ 173355 w 251841"/>
                <a:gd name="connsiteY7" fmla="*/ 57436 h 281940"/>
                <a:gd name="connsiteX8" fmla="*/ 167926 w 251841"/>
                <a:gd name="connsiteY8" fmla="*/ 41529 h 281940"/>
                <a:gd name="connsiteX9" fmla="*/ 127254 w 251841"/>
                <a:gd name="connsiteY9" fmla="*/ 0 h 281940"/>
                <a:gd name="connsiteX10" fmla="*/ 86582 w 251841"/>
                <a:gd name="connsiteY10" fmla="*/ 41529 h 281940"/>
                <a:gd name="connsiteX11" fmla="*/ 81153 w 251841"/>
                <a:gd name="connsiteY11" fmla="*/ 57341 h 281940"/>
                <a:gd name="connsiteX12" fmla="*/ 65723 w 251841"/>
                <a:gd name="connsiteY12" fmla="*/ 54293 h 281940"/>
                <a:gd name="connsiteX13" fmla="*/ 10763 w 251841"/>
                <a:gd name="connsiteY13" fmla="*/ 69914 h 281940"/>
                <a:gd name="connsiteX14" fmla="*/ 8668 w 251841"/>
                <a:gd name="connsiteY14" fmla="*/ 95917 h 281940"/>
                <a:gd name="connsiteX15" fmla="*/ 0 w 251841"/>
                <a:gd name="connsiteY15" fmla="*/ 110395 h 281940"/>
                <a:gd name="connsiteX16" fmla="*/ 15621 w 251841"/>
                <a:gd name="connsiteY16" fmla="*/ 126587 h 281940"/>
                <a:gd name="connsiteX17" fmla="*/ 22765 w 251841"/>
                <a:gd name="connsiteY17" fmla="*/ 124682 h 281940"/>
                <a:gd name="connsiteX18" fmla="*/ 24575 w 251841"/>
                <a:gd name="connsiteY18" fmla="*/ 127445 h 281940"/>
                <a:gd name="connsiteX19" fmla="*/ 35624 w 251841"/>
                <a:gd name="connsiteY19" fmla="*/ 141161 h 281940"/>
                <a:gd name="connsiteX20" fmla="*/ 24575 w 251841"/>
                <a:gd name="connsiteY20" fmla="*/ 154877 h 281940"/>
                <a:gd name="connsiteX21" fmla="*/ 10763 w 251841"/>
                <a:gd name="connsiteY21" fmla="*/ 212408 h 281940"/>
                <a:gd name="connsiteX22" fmla="*/ 31337 w 251841"/>
                <a:gd name="connsiteY22" fmla="*/ 226981 h 281940"/>
                <a:gd name="connsiteX23" fmla="*/ 65723 w 251841"/>
                <a:gd name="connsiteY23" fmla="*/ 228028 h 281940"/>
                <a:gd name="connsiteX24" fmla="*/ 81248 w 251841"/>
                <a:gd name="connsiteY24" fmla="*/ 224981 h 281940"/>
                <a:gd name="connsiteX25" fmla="*/ 86582 w 251841"/>
                <a:gd name="connsiteY25" fmla="*/ 240411 h 281940"/>
                <a:gd name="connsiteX26" fmla="*/ 127254 w 251841"/>
                <a:gd name="connsiteY26" fmla="*/ 281940 h 281940"/>
                <a:gd name="connsiteX27" fmla="*/ 167926 w 251841"/>
                <a:gd name="connsiteY27" fmla="*/ 240411 h 281940"/>
                <a:gd name="connsiteX28" fmla="*/ 173260 w 251841"/>
                <a:gd name="connsiteY28" fmla="*/ 224981 h 281940"/>
                <a:gd name="connsiteX29" fmla="*/ 189167 w 251841"/>
                <a:gd name="connsiteY29" fmla="*/ 228124 h 281940"/>
                <a:gd name="connsiteX30" fmla="*/ 223552 w 251841"/>
                <a:gd name="connsiteY30" fmla="*/ 227076 h 281940"/>
                <a:gd name="connsiteX31" fmla="*/ 244126 w 251841"/>
                <a:gd name="connsiteY31" fmla="*/ 212503 h 281940"/>
                <a:gd name="connsiteX32" fmla="*/ 243745 w 251841"/>
                <a:gd name="connsiteY32" fmla="*/ 178975 h 281940"/>
                <a:gd name="connsiteX33" fmla="*/ 251841 w 251841"/>
                <a:gd name="connsiteY33" fmla="*/ 164783 h 281940"/>
                <a:gd name="connsiteX34" fmla="*/ 223171 w 251841"/>
                <a:gd name="connsiteY34" fmla="*/ 56769 h 281940"/>
                <a:gd name="connsiteX35" fmla="*/ 242983 w 251841"/>
                <a:gd name="connsiteY35" fmla="*/ 70771 h 281940"/>
                <a:gd name="connsiteX36" fmla="*/ 218408 w 251841"/>
                <a:gd name="connsiteY36" fmla="*/ 140303 h 281940"/>
                <a:gd name="connsiteX37" fmla="*/ 182975 w 251841"/>
                <a:gd name="connsiteY37" fmla="*/ 107918 h 281940"/>
                <a:gd name="connsiteX38" fmla="*/ 173831 w 251841"/>
                <a:gd name="connsiteY38" fmla="*/ 58960 h 281940"/>
                <a:gd name="connsiteX39" fmla="*/ 223171 w 251841"/>
                <a:gd name="connsiteY39" fmla="*/ 56864 h 281940"/>
                <a:gd name="connsiteX40" fmla="*/ 71152 w 251841"/>
                <a:gd name="connsiteY40" fmla="*/ 141065 h 281940"/>
                <a:gd name="connsiteX41" fmla="*/ 72676 w 251841"/>
                <a:gd name="connsiteY41" fmla="*/ 108966 h 281940"/>
                <a:gd name="connsiteX42" fmla="*/ 99060 w 251841"/>
                <a:gd name="connsiteY42" fmla="*/ 90964 h 281940"/>
                <a:gd name="connsiteX43" fmla="*/ 127349 w 251841"/>
                <a:gd name="connsiteY43" fmla="*/ 75819 h 281940"/>
                <a:gd name="connsiteX44" fmla="*/ 155639 w 251841"/>
                <a:gd name="connsiteY44" fmla="*/ 90964 h 281940"/>
                <a:gd name="connsiteX45" fmla="*/ 181547 w 251841"/>
                <a:gd name="connsiteY45" fmla="*/ 108680 h 281940"/>
                <a:gd name="connsiteX46" fmla="*/ 183166 w 251841"/>
                <a:gd name="connsiteY46" fmla="*/ 141161 h 281940"/>
                <a:gd name="connsiteX47" fmla="*/ 181547 w 251841"/>
                <a:gd name="connsiteY47" fmla="*/ 174022 h 281940"/>
                <a:gd name="connsiteX48" fmla="*/ 155639 w 251841"/>
                <a:gd name="connsiteY48" fmla="*/ 191738 h 281940"/>
                <a:gd name="connsiteX49" fmla="*/ 127349 w 251841"/>
                <a:gd name="connsiteY49" fmla="*/ 206978 h 281940"/>
                <a:gd name="connsiteX50" fmla="*/ 99060 w 251841"/>
                <a:gd name="connsiteY50" fmla="*/ 191738 h 281940"/>
                <a:gd name="connsiteX51" fmla="*/ 72771 w 251841"/>
                <a:gd name="connsiteY51" fmla="*/ 173736 h 281940"/>
                <a:gd name="connsiteX52" fmla="*/ 71152 w 251841"/>
                <a:gd name="connsiteY52" fmla="*/ 141161 h 281940"/>
                <a:gd name="connsiteX53" fmla="*/ 71247 w 251841"/>
                <a:gd name="connsiteY53" fmla="*/ 172498 h 281940"/>
                <a:gd name="connsiteX54" fmla="*/ 37243 w 251841"/>
                <a:gd name="connsiteY54" fmla="*/ 141256 h 281940"/>
                <a:gd name="connsiteX55" fmla="*/ 71152 w 251841"/>
                <a:gd name="connsiteY55" fmla="*/ 110014 h 281940"/>
                <a:gd name="connsiteX56" fmla="*/ 69723 w 251841"/>
                <a:gd name="connsiteY56" fmla="*/ 140970 h 281940"/>
                <a:gd name="connsiteX57" fmla="*/ 71247 w 251841"/>
                <a:gd name="connsiteY57" fmla="*/ 172403 h 281940"/>
                <a:gd name="connsiteX58" fmla="*/ 184595 w 251841"/>
                <a:gd name="connsiteY58" fmla="*/ 141065 h 281940"/>
                <a:gd name="connsiteX59" fmla="*/ 183166 w 251841"/>
                <a:gd name="connsiteY59" fmla="*/ 109728 h 281940"/>
                <a:gd name="connsiteX60" fmla="*/ 217551 w 251841"/>
                <a:gd name="connsiteY60" fmla="*/ 141256 h 281940"/>
                <a:gd name="connsiteX61" fmla="*/ 183166 w 251841"/>
                <a:gd name="connsiteY61" fmla="*/ 172784 h 281940"/>
                <a:gd name="connsiteX62" fmla="*/ 184690 w 251841"/>
                <a:gd name="connsiteY62" fmla="*/ 141065 h 281940"/>
                <a:gd name="connsiteX63" fmla="*/ 181451 w 251841"/>
                <a:gd name="connsiteY63" fmla="*/ 106680 h 281940"/>
                <a:gd name="connsiteX64" fmla="*/ 156401 w 251841"/>
                <a:gd name="connsiteY64" fmla="*/ 89630 h 281940"/>
                <a:gd name="connsiteX65" fmla="*/ 129159 w 251841"/>
                <a:gd name="connsiteY65" fmla="*/ 74867 h 281940"/>
                <a:gd name="connsiteX66" fmla="*/ 172498 w 251841"/>
                <a:gd name="connsiteY66" fmla="*/ 59150 h 281940"/>
                <a:gd name="connsiteX67" fmla="*/ 181451 w 251841"/>
                <a:gd name="connsiteY67" fmla="*/ 106680 h 281940"/>
                <a:gd name="connsiteX68" fmla="*/ 127159 w 251841"/>
                <a:gd name="connsiteY68" fmla="*/ 1524 h 281940"/>
                <a:gd name="connsiteX69" fmla="*/ 172022 w 251841"/>
                <a:gd name="connsiteY69" fmla="*/ 57817 h 281940"/>
                <a:gd name="connsiteX70" fmla="*/ 127349 w 251841"/>
                <a:gd name="connsiteY70" fmla="*/ 74105 h 281940"/>
                <a:gd name="connsiteX71" fmla="*/ 82296 w 251841"/>
                <a:gd name="connsiteY71" fmla="*/ 57722 h 281940"/>
                <a:gd name="connsiteX72" fmla="*/ 127159 w 251841"/>
                <a:gd name="connsiteY72" fmla="*/ 1524 h 281940"/>
                <a:gd name="connsiteX73" fmla="*/ 81915 w 251841"/>
                <a:gd name="connsiteY73" fmla="*/ 59055 h 281940"/>
                <a:gd name="connsiteX74" fmla="*/ 125635 w 251841"/>
                <a:gd name="connsiteY74" fmla="*/ 74867 h 281940"/>
                <a:gd name="connsiteX75" fmla="*/ 98298 w 251841"/>
                <a:gd name="connsiteY75" fmla="*/ 89630 h 281940"/>
                <a:gd name="connsiteX76" fmla="*/ 72771 w 251841"/>
                <a:gd name="connsiteY76" fmla="*/ 106966 h 281940"/>
                <a:gd name="connsiteX77" fmla="*/ 81820 w 251841"/>
                <a:gd name="connsiteY77" fmla="*/ 58960 h 281940"/>
                <a:gd name="connsiteX78" fmla="*/ 23813 w 251841"/>
                <a:gd name="connsiteY78" fmla="*/ 124206 h 281940"/>
                <a:gd name="connsiteX79" fmla="*/ 31147 w 251841"/>
                <a:gd name="connsiteY79" fmla="*/ 110490 h 281940"/>
                <a:gd name="connsiteX80" fmla="*/ 15526 w 251841"/>
                <a:gd name="connsiteY80" fmla="*/ 94298 h 281940"/>
                <a:gd name="connsiteX81" fmla="*/ 9811 w 251841"/>
                <a:gd name="connsiteY81" fmla="*/ 95440 h 281940"/>
                <a:gd name="connsiteX82" fmla="*/ 11811 w 251841"/>
                <a:gd name="connsiteY82" fmla="*/ 70771 h 281940"/>
                <a:gd name="connsiteX83" fmla="*/ 31623 w 251841"/>
                <a:gd name="connsiteY83" fmla="*/ 56769 h 281940"/>
                <a:gd name="connsiteX84" fmla="*/ 80582 w 251841"/>
                <a:gd name="connsiteY84" fmla="*/ 58769 h 281940"/>
                <a:gd name="connsiteX85" fmla="*/ 71342 w 251841"/>
                <a:gd name="connsiteY85" fmla="*/ 108109 h 281940"/>
                <a:gd name="connsiteX86" fmla="*/ 36290 w 251841"/>
                <a:gd name="connsiteY86" fmla="*/ 140113 h 281940"/>
                <a:gd name="connsiteX87" fmla="*/ 23717 w 251841"/>
                <a:gd name="connsiteY87" fmla="*/ 124111 h 281940"/>
                <a:gd name="connsiteX88" fmla="*/ 11811 w 251841"/>
                <a:gd name="connsiteY88" fmla="*/ 211836 h 281940"/>
                <a:gd name="connsiteX89" fmla="*/ 25527 w 251841"/>
                <a:gd name="connsiteY89" fmla="*/ 155829 h 281940"/>
                <a:gd name="connsiteX90" fmla="*/ 36386 w 251841"/>
                <a:gd name="connsiteY90" fmla="*/ 142399 h 281940"/>
                <a:gd name="connsiteX91" fmla="*/ 71438 w 251841"/>
                <a:gd name="connsiteY91" fmla="*/ 174498 h 281940"/>
                <a:gd name="connsiteX92" fmla="*/ 80772 w 251841"/>
                <a:gd name="connsiteY92" fmla="*/ 223933 h 281940"/>
                <a:gd name="connsiteX93" fmla="*/ 11811 w 251841"/>
                <a:gd name="connsiteY93" fmla="*/ 211931 h 281940"/>
                <a:gd name="connsiteX94" fmla="*/ 72962 w 251841"/>
                <a:gd name="connsiteY94" fmla="*/ 175451 h 281940"/>
                <a:gd name="connsiteX95" fmla="*/ 98393 w 251841"/>
                <a:gd name="connsiteY95" fmla="*/ 192786 h 281940"/>
                <a:gd name="connsiteX96" fmla="*/ 125730 w 251841"/>
                <a:gd name="connsiteY96" fmla="*/ 207645 h 281940"/>
                <a:gd name="connsiteX97" fmla="*/ 82010 w 251841"/>
                <a:gd name="connsiteY97" fmla="*/ 223457 h 281940"/>
                <a:gd name="connsiteX98" fmla="*/ 72866 w 251841"/>
                <a:gd name="connsiteY98" fmla="*/ 175546 h 281940"/>
                <a:gd name="connsiteX99" fmla="*/ 127159 w 251841"/>
                <a:gd name="connsiteY99" fmla="*/ 280607 h 281940"/>
                <a:gd name="connsiteX100" fmla="*/ 82391 w 251841"/>
                <a:gd name="connsiteY100" fmla="*/ 224790 h 281940"/>
                <a:gd name="connsiteX101" fmla="*/ 127349 w 251841"/>
                <a:gd name="connsiteY101" fmla="*/ 208502 h 281940"/>
                <a:gd name="connsiteX102" fmla="*/ 171926 w 251841"/>
                <a:gd name="connsiteY102" fmla="*/ 224790 h 281940"/>
                <a:gd name="connsiteX103" fmla="*/ 127159 w 251841"/>
                <a:gd name="connsiteY103" fmla="*/ 280702 h 281940"/>
                <a:gd name="connsiteX104" fmla="*/ 172307 w 251841"/>
                <a:gd name="connsiteY104" fmla="*/ 223361 h 281940"/>
                <a:gd name="connsiteX105" fmla="*/ 128969 w 251841"/>
                <a:gd name="connsiteY105" fmla="*/ 207645 h 281940"/>
                <a:gd name="connsiteX106" fmla="*/ 156305 w 251841"/>
                <a:gd name="connsiteY106" fmla="*/ 192786 h 281940"/>
                <a:gd name="connsiteX107" fmla="*/ 181356 w 251841"/>
                <a:gd name="connsiteY107" fmla="*/ 175832 h 281940"/>
                <a:gd name="connsiteX108" fmla="*/ 172307 w 251841"/>
                <a:gd name="connsiteY108" fmla="*/ 223361 h 281940"/>
                <a:gd name="connsiteX109" fmla="*/ 242983 w 251841"/>
                <a:gd name="connsiteY109" fmla="*/ 211836 h 281940"/>
                <a:gd name="connsiteX110" fmla="*/ 173641 w 251841"/>
                <a:gd name="connsiteY110" fmla="*/ 223742 h 281940"/>
                <a:gd name="connsiteX111" fmla="*/ 182880 w 251841"/>
                <a:gd name="connsiteY111" fmla="*/ 174784 h 281940"/>
                <a:gd name="connsiteX112" fmla="*/ 218408 w 251841"/>
                <a:gd name="connsiteY112" fmla="*/ 142399 h 281940"/>
                <a:gd name="connsiteX113" fmla="*/ 226505 w 251841"/>
                <a:gd name="connsiteY113" fmla="*/ 152305 h 281940"/>
                <a:gd name="connsiteX114" fmla="*/ 220694 w 251841"/>
                <a:gd name="connsiteY114" fmla="*/ 164878 h 281940"/>
                <a:gd name="connsiteX115" fmla="*/ 236220 w 251841"/>
                <a:gd name="connsiteY115" fmla="*/ 181070 h 281940"/>
                <a:gd name="connsiteX116" fmla="*/ 242507 w 251841"/>
                <a:gd name="connsiteY116" fmla="*/ 179642 h 281940"/>
                <a:gd name="connsiteX117" fmla="*/ 242887 w 251841"/>
                <a:gd name="connsiteY117" fmla="*/ 211836 h 28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51841" h="281940">
                  <a:moveTo>
                    <a:pt x="251841" y="164783"/>
                  </a:moveTo>
                  <a:cubicBezTo>
                    <a:pt x="251841" y="155829"/>
                    <a:pt x="244888" y="148590"/>
                    <a:pt x="236220" y="148590"/>
                  </a:cubicBezTo>
                  <a:cubicBezTo>
                    <a:pt x="232982" y="148590"/>
                    <a:pt x="230029" y="149638"/>
                    <a:pt x="227552" y="151352"/>
                  </a:cubicBezTo>
                  <a:cubicBezTo>
                    <a:pt x="224981" y="148019"/>
                    <a:pt x="222218" y="144590"/>
                    <a:pt x="219266" y="141256"/>
                  </a:cubicBezTo>
                  <a:cubicBezTo>
                    <a:pt x="223266" y="136684"/>
                    <a:pt x="226981" y="132112"/>
                    <a:pt x="230315" y="127540"/>
                  </a:cubicBezTo>
                  <a:cubicBezTo>
                    <a:pt x="246983" y="104299"/>
                    <a:pt x="251936" y="83820"/>
                    <a:pt x="244126" y="70009"/>
                  </a:cubicBezTo>
                  <a:cubicBezTo>
                    <a:pt x="236315" y="56102"/>
                    <a:pt x="216789" y="50578"/>
                    <a:pt x="189167" y="54388"/>
                  </a:cubicBezTo>
                  <a:cubicBezTo>
                    <a:pt x="184023" y="55055"/>
                    <a:pt x="178784" y="56198"/>
                    <a:pt x="173355" y="57436"/>
                  </a:cubicBezTo>
                  <a:cubicBezTo>
                    <a:pt x="171736" y="51911"/>
                    <a:pt x="169926" y="46577"/>
                    <a:pt x="167926" y="41529"/>
                  </a:cubicBezTo>
                  <a:cubicBezTo>
                    <a:pt x="157067" y="14764"/>
                    <a:pt x="142685" y="0"/>
                    <a:pt x="127254" y="0"/>
                  </a:cubicBezTo>
                  <a:cubicBezTo>
                    <a:pt x="111824" y="0"/>
                    <a:pt x="97346" y="14764"/>
                    <a:pt x="86582" y="41529"/>
                  </a:cubicBezTo>
                  <a:cubicBezTo>
                    <a:pt x="84582" y="46482"/>
                    <a:pt x="82772" y="51816"/>
                    <a:pt x="81153" y="57341"/>
                  </a:cubicBezTo>
                  <a:cubicBezTo>
                    <a:pt x="75914" y="56102"/>
                    <a:pt x="70676" y="55055"/>
                    <a:pt x="65723" y="54293"/>
                  </a:cubicBezTo>
                  <a:cubicBezTo>
                    <a:pt x="38100" y="50482"/>
                    <a:pt x="18574" y="56007"/>
                    <a:pt x="10763" y="69914"/>
                  </a:cubicBezTo>
                  <a:cubicBezTo>
                    <a:pt x="6763" y="77057"/>
                    <a:pt x="6191" y="85820"/>
                    <a:pt x="8668" y="95917"/>
                  </a:cubicBezTo>
                  <a:cubicBezTo>
                    <a:pt x="3524" y="98584"/>
                    <a:pt x="0" y="104013"/>
                    <a:pt x="0" y="110395"/>
                  </a:cubicBezTo>
                  <a:cubicBezTo>
                    <a:pt x="0" y="119348"/>
                    <a:pt x="6953" y="126587"/>
                    <a:pt x="15621" y="126587"/>
                  </a:cubicBezTo>
                  <a:cubicBezTo>
                    <a:pt x="18193" y="126587"/>
                    <a:pt x="20574" y="125825"/>
                    <a:pt x="22765" y="124682"/>
                  </a:cubicBezTo>
                  <a:cubicBezTo>
                    <a:pt x="23432" y="125635"/>
                    <a:pt x="23908" y="126492"/>
                    <a:pt x="24575" y="127445"/>
                  </a:cubicBezTo>
                  <a:cubicBezTo>
                    <a:pt x="27813" y="132017"/>
                    <a:pt x="31623" y="136589"/>
                    <a:pt x="35624" y="141161"/>
                  </a:cubicBezTo>
                  <a:cubicBezTo>
                    <a:pt x="31623" y="145733"/>
                    <a:pt x="27908" y="150305"/>
                    <a:pt x="24575" y="154877"/>
                  </a:cubicBezTo>
                  <a:cubicBezTo>
                    <a:pt x="7906" y="178118"/>
                    <a:pt x="2953" y="198596"/>
                    <a:pt x="10763" y="212408"/>
                  </a:cubicBezTo>
                  <a:cubicBezTo>
                    <a:pt x="14764" y="219456"/>
                    <a:pt x="21717" y="224409"/>
                    <a:pt x="31337" y="226981"/>
                  </a:cubicBezTo>
                  <a:cubicBezTo>
                    <a:pt x="40577" y="229457"/>
                    <a:pt x="52102" y="229838"/>
                    <a:pt x="65723" y="228028"/>
                  </a:cubicBezTo>
                  <a:cubicBezTo>
                    <a:pt x="70771" y="227362"/>
                    <a:pt x="75914" y="226219"/>
                    <a:pt x="81248" y="224981"/>
                  </a:cubicBezTo>
                  <a:cubicBezTo>
                    <a:pt x="82868" y="230314"/>
                    <a:pt x="84582" y="235553"/>
                    <a:pt x="86582" y="240411"/>
                  </a:cubicBezTo>
                  <a:cubicBezTo>
                    <a:pt x="97441" y="267176"/>
                    <a:pt x="111824" y="281940"/>
                    <a:pt x="127254" y="281940"/>
                  </a:cubicBezTo>
                  <a:cubicBezTo>
                    <a:pt x="142685" y="281940"/>
                    <a:pt x="157163" y="267176"/>
                    <a:pt x="167926" y="240411"/>
                  </a:cubicBezTo>
                  <a:cubicBezTo>
                    <a:pt x="169926" y="235553"/>
                    <a:pt x="171641" y="230314"/>
                    <a:pt x="173260" y="224981"/>
                  </a:cubicBezTo>
                  <a:cubicBezTo>
                    <a:pt x="178689" y="226314"/>
                    <a:pt x="184023" y="227362"/>
                    <a:pt x="189167" y="228124"/>
                  </a:cubicBezTo>
                  <a:cubicBezTo>
                    <a:pt x="202692" y="230029"/>
                    <a:pt x="214313" y="229648"/>
                    <a:pt x="223552" y="227076"/>
                  </a:cubicBezTo>
                  <a:cubicBezTo>
                    <a:pt x="233172" y="224504"/>
                    <a:pt x="240125" y="219551"/>
                    <a:pt x="244126" y="212503"/>
                  </a:cubicBezTo>
                  <a:cubicBezTo>
                    <a:pt x="249079" y="203645"/>
                    <a:pt x="248888" y="192119"/>
                    <a:pt x="243745" y="178975"/>
                  </a:cubicBezTo>
                  <a:cubicBezTo>
                    <a:pt x="248507" y="176213"/>
                    <a:pt x="251841" y="170974"/>
                    <a:pt x="251841" y="164783"/>
                  </a:cubicBezTo>
                  <a:close/>
                  <a:moveTo>
                    <a:pt x="223171" y="56769"/>
                  </a:moveTo>
                  <a:cubicBezTo>
                    <a:pt x="232220" y="59245"/>
                    <a:pt x="239078" y="63818"/>
                    <a:pt x="242983" y="70771"/>
                  </a:cubicBezTo>
                  <a:cubicBezTo>
                    <a:pt x="252317" y="87440"/>
                    <a:pt x="241935" y="113633"/>
                    <a:pt x="218408" y="140303"/>
                  </a:cubicBezTo>
                  <a:cubicBezTo>
                    <a:pt x="208407" y="129159"/>
                    <a:pt x="196406" y="118205"/>
                    <a:pt x="182975" y="107918"/>
                  </a:cubicBezTo>
                  <a:cubicBezTo>
                    <a:pt x="181261" y="90297"/>
                    <a:pt x="178213" y="73724"/>
                    <a:pt x="173831" y="58960"/>
                  </a:cubicBezTo>
                  <a:cubicBezTo>
                    <a:pt x="193262" y="54293"/>
                    <a:pt x="210503" y="53340"/>
                    <a:pt x="223171" y="56864"/>
                  </a:cubicBezTo>
                  <a:close/>
                  <a:moveTo>
                    <a:pt x="71152" y="141065"/>
                  </a:moveTo>
                  <a:cubicBezTo>
                    <a:pt x="71152" y="130016"/>
                    <a:pt x="71723" y="119253"/>
                    <a:pt x="72676" y="108966"/>
                  </a:cubicBezTo>
                  <a:cubicBezTo>
                    <a:pt x="80963" y="102679"/>
                    <a:pt x="89726" y="96584"/>
                    <a:pt x="99060" y="90964"/>
                  </a:cubicBezTo>
                  <a:cubicBezTo>
                    <a:pt x="108585" y="85153"/>
                    <a:pt x="118015" y="80201"/>
                    <a:pt x="127349" y="75819"/>
                  </a:cubicBezTo>
                  <a:cubicBezTo>
                    <a:pt x="136684" y="80296"/>
                    <a:pt x="146209" y="85153"/>
                    <a:pt x="155639" y="90964"/>
                  </a:cubicBezTo>
                  <a:cubicBezTo>
                    <a:pt x="164783" y="96488"/>
                    <a:pt x="173355" y="102489"/>
                    <a:pt x="181547" y="108680"/>
                  </a:cubicBezTo>
                  <a:cubicBezTo>
                    <a:pt x="182594" y="119158"/>
                    <a:pt x="183166" y="129921"/>
                    <a:pt x="183166" y="141161"/>
                  </a:cubicBezTo>
                  <a:cubicBezTo>
                    <a:pt x="183166" y="152400"/>
                    <a:pt x="182594" y="163449"/>
                    <a:pt x="181547" y="174022"/>
                  </a:cubicBezTo>
                  <a:cubicBezTo>
                    <a:pt x="173450" y="180118"/>
                    <a:pt x="164878" y="186119"/>
                    <a:pt x="155639" y="191738"/>
                  </a:cubicBezTo>
                  <a:cubicBezTo>
                    <a:pt x="146114" y="197549"/>
                    <a:pt x="136684" y="202597"/>
                    <a:pt x="127349" y="206978"/>
                  </a:cubicBezTo>
                  <a:cubicBezTo>
                    <a:pt x="118015" y="202502"/>
                    <a:pt x="108490" y="197453"/>
                    <a:pt x="99060" y="191738"/>
                  </a:cubicBezTo>
                  <a:cubicBezTo>
                    <a:pt x="89726" y="186023"/>
                    <a:pt x="80963" y="179927"/>
                    <a:pt x="72771" y="173736"/>
                  </a:cubicBezTo>
                  <a:cubicBezTo>
                    <a:pt x="71723" y="163259"/>
                    <a:pt x="71152" y="152400"/>
                    <a:pt x="71152" y="141161"/>
                  </a:cubicBezTo>
                  <a:close/>
                  <a:moveTo>
                    <a:pt x="71247" y="172498"/>
                  </a:moveTo>
                  <a:cubicBezTo>
                    <a:pt x="58103" y="162401"/>
                    <a:pt x="46673" y="151828"/>
                    <a:pt x="37243" y="141256"/>
                  </a:cubicBezTo>
                  <a:cubicBezTo>
                    <a:pt x="46863" y="130492"/>
                    <a:pt x="58293" y="120015"/>
                    <a:pt x="71152" y="110014"/>
                  </a:cubicBezTo>
                  <a:cubicBezTo>
                    <a:pt x="70199" y="120110"/>
                    <a:pt x="69723" y="130397"/>
                    <a:pt x="69723" y="140970"/>
                  </a:cubicBezTo>
                  <a:cubicBezTo>
                    <a:pt x="69723" y="151543"/>
                    <a:pt x="70295" y="162211"/>
                    <a:pt x="71247" y="172403"/>
                  </a:cubicBezTo>
                  <a:close/>
                  <a:moveTo>
                    <a:pt x="184595" y="141065"/>
                  </a:moveTo>
                  <a:cubicBezTo>
                    <a:pt x="184595" y="130397"/>
                    <a:pt x="184023" y="119920"/>
                    <a:pt x="183166" y="109728"/>
                  </a:cubicBezTo>
                  <a:cubicBezTo>
                    <a:pt x="196215" y="119729"/>
                    <a:pt x="207836" y="130397"/>
                    <a:pt x="217551" y="141256"/>
                  </a:cubicBezTo>
                  <a:cubicBezTo>
                    <a:pt x="208026" y="151924"/>
                    <a:pt x="196406" y="162592"/>
                    <a:pt x="183166" y="172784"/>
                  </a:cubicBezTo>
                  <a:cubicBezTo>
                    <a:pt x="184118" y="162497"/>
                    <a:pt x="184690" y="151828"/>
                    <a:pt x="184690" y="141065"/>
                  </a:cubicBezTo>
                  <a:close/>
                  <a:moveTo>
                    <a:pt x="181451" y="106680"/>
                  </a:moveTo>
                  <a:cubicBezTo>
                    <a:pt x="173546" y="100775"/>
                    <a:pt x="165164" y="94964"/>
                    <a:pt x="156401" y="89630"/>
                  </a:cubicBezTo>
                  <a:cubicBezTo>
                    <a:pt x="147352" y="84106"/>
                    <a:pt x="138208" y="79153"/>
                    <a:pt x="129159" y="74867"/>
                  </a:cubicBezTo>
                  <a:cubicBezTo>
                    <a:pt x="144304" y="67818"/>
                    <a:pt x="158877" y="62484"/>
                    <a:pt x="172498" y="59150"/>
                  </a:cubicBezTo>
                  <a:cubicBezTo>
                    <a:pt x="176594" y="73247"/>
                    <a:pt x="179737" y="89345"/>
                    <a:pt x="181451" y="106680"/>
                  </a:cubicBezTo>
                  <a:close/>
                  <a:moveTo>
                    <a:pt x="127159" y="1524"/>
                  </a:moveTo>
                  <a:cubicBezTo>
                    <a:pt x="145542" y="1524"/>
                    <a:pt x="161830" y="23717"/>
                    <a:pt x="172022" y="57817"/>
                  </a:cubicBezTo>
                  <a:cubicBezTo>
                    <a:pt x="157734" y="61341"/>
                    <a:pt x="142685" y="66866"/>
                    <a:pt x="127349" y="74105"/>
                  </a:cubicBezTo>
                  <a:cubicBezTo>
                    <a:pt x="111919" y="66770"/>
                    <a:pt x="96679" y="61246"/>
                    <a:pt x="82296" y="57722"/>
                  </a:cubicBezTo>
                  <a:cubicBezTo>
                    <a:pt x="92488" y="23717"/>
                    <a:pt x="108776" y="1524"/>
                    <a:pt x="127159" y="1524"/>
                  </a:cubicBezTo>
                  <a:close/>
                  <a:moveTo>
                    <a:pt x="81915" y="59055"/>
                  </a:moveTo>
                  <a:cubicBezTo>
                    <a:pt x="95631" y="62389"/>
                    <a:pt x="110395" y="67723"/>
                    <a:pt x="125635" y="74867"/>
                  </a:cubicBezTo>
                  <a:cubicBezTo>
                    <a:pt x="116491" y="79248"/>
                    <a:pt x="107442" y="84106"/>
                    <a:pt x="98298" y="89630"/>
                  </a:cubicBezTo>
                  <a:cubicBezTo>
                    <a:pt x="89345" y="95060"/>
                    <a:pt x="80867" y="100965"/>
                    <a:pt x="72771" y="106966"/>
                  </a:cubicBezTo>
                  <a:cubicBezTo>
                    <a:pt x="74581" y="89440"/>
                    <a:pt x="77629" y="73247"/>
                    <a:pt x="81820" y="58960"/>
                  </a:cubicBezTo>
                  <a:close/>
                  <a:moveTo>
                    <a:pt x="23813" y="124206"/>
                  </a:moveTo>
                  <a:cubicBezTo>
                    <a:pt x="28194" y="121349"/>
                    <a:pt x="31147" y="116300"/>
                    <a:pt x="31147" y="110490"/>
                  </a:cubicBezTo>
                  <a:cubicBezTo>
                    <a:pt x="31147" y="101537"/>
                    <a:pt x="24194" y="94298"/>
                    <a:pt x="15526" y="94298"/>
                  </a:cubicBezTo>
                  <a:cubicBezTo>
                    <a:pt x="13526" y="94298"/>
                    <a:pt x="11621" y="94774"/>
                    <a:pt x="9811" y="95440"/>
                  </a:cubicBezTo>
                  <a:cubicBezTo>
                    <a:pt x="7430" y="86011"/>
                    <a:pt x="8001" y="77629"/>
                    <a:pt x="11811" y="70771"/>
                  </a:cubicBezTo>
                  <a:cubicBezTo>
                    <a:pt x="15716" y="63913"/>
                    <a:pt x="22479" y="59245"/>
                    <a:pt x="31623" y="56769"/>
                  </a:cubicBezTo>
                  <a:cubicBezTo>
                    <a:pt x="44291" y="53340"/>
                    <a:pt x="61341" y="54197"/>
                    <a:pt x="80582" y="58769"/>
                  </a:cubicBezTo>
                  <a:cubicBezTo>
                    <a:pt x="76200" y="73628"/>
                    <a:pt x="73152" y="90392"/>
                    <a:pt x="71342" y="108109"/>
                  </a:cubicBezTo>
                  <a:cubicBezTo>
                    <a:pt x="58007" y="118301"/>
                    <a:pt x="46196" y="129064"/>
                    <a:pt x="36290" y="140113"/>
                  </a:cubicBezTo>
                  <a:cubicBezTo>
                    <a:pt x="31528" y="134684"/>
                    <a:pt x="27337" y="129350"/>
                    <a:pt x="23717" y="124111"/>
                  </a:cubicBezTo>
                  <a:close/>
                  <a:moveTo>
                    <a:pt x="11811" y="211836"/>
                  </a:moveTo>
                  <a:cubicBezTo>
                    <a:pt x="4286" y="198501"/>
                    <a:pt x="9144" y="178594"/>
                    <a:pt x="25527" y="155829"/>
                  </a:cubicBezTo>
                  <a:cubicBezTo>
                    <a:pt x="28766" y="151352"/>
                    <a:pt x="32480" y="146876"/>
                    <a:pt x="36386" y="142399"/>
                  </a:cubicBezTo>
                  <a:cubicBezTo>
                    <a:pt x="46292" y="153448"/>
                    <a:pt x="58103" y="164306"/>
                    <a:pt x="71438" y="174498"/>
                  </a:cubicBezTo>
                  <a:cubicBezTo>
                    <a:pt x="73152" y="192310"/>
                    <a:pt x="76295" y="208978"/>
                    <a:pt x="80772" y="223933"/>
                  </a:cubicBezTo>
                  <a:cubicBezTo>
                    <a:pt x="47530" y="231838"/>
                    <a:pt x="21050" y="228410"/>
                    <a:pt x="11811" y="211931"/>
                  </a:cubicBezTo>
                  <a:close/>
                  <a:moveTo>
                    <a:pt x="72962" y="175451"/>
                  </a:moveTo>
                  <a:cubicBezTo>
                    <a:pt x="80963" y="181451"/>
                    <a:pt x="89440" y="187357"/>
                    <a:pt x="98393" y="192786"/>
                  </a:cubicBezTo>
                  <a:cubicBezTo>
                    <a:pt x="107442" y="198311"/>
                    <a:pt x="116681" y="203264"/>
                    <a:pt x="125730" y="207645"/>
                  </a:cubicBezTo>
                  <a:cubicBezTo>
                    <a:pt x="110490" y="214789"/>
                    <a:pt x="95726" y="220028"/>
                    <a:pt x="82010" y="223457"/>
                  </a:cubicBezTo>
                  <a:cubicBezTo>
                    <a:pt x="77819" y="209264"/>
                    <a:pt x="74676" y="193072"/>
                    <a:pt x="72866" y="175546"/>
                  </a:cubicBezTo>
                  <a:close/>
                  <a:moveTo>
                    <a:pt x="127159" y="280607"/>
                  </a:moveTo>
                  <a:cubicBezTo>
                    <a:pt x="108871" y="280607"/>
                    <a:pt x="92678" y="258604"/>
                    <a:pt x="82391" y="224790"/>
                  </a:cubicBezTo>
                  <a:cubicBezTo>
                    <a:pt x="96774" y="221266"/>
                    <a:pt x="111919" y="215741"/>
                    <a:pt x="127349" y="208502"/>
                  </a:cubicBezTo>
                  <a:cubicBezTo>
                    <a:pt x="142589" y="215741"/>
                    <a:pt x="157639" y="221266"/>
                    <a:pt x="171926" y="224790"/>
                  </a:cubicBezTo>
                  <a:cubicBezTo>
                    <a:pt x="161735" y="258604"/>
                    <a:pt x="145447" y="280702"/>
                    <a:pt x="127159" y="280702"/>
                  </a:cubicBezTo>
                  <a:close/>
                  <a:moveTo>
                    <a:pt x="172307" y="223361"/>
                  </a:moveTo>
                  <a:cubicBezTo>
                    <a:pt x="158687" y="220028"/>
                    <a:pt x="144113" y="214694"/>
                    <a:pt x="128969" y="207645"/>
                  </a:cubicBezTo>
                  <a:cubicBezTo>
                    <a:pt x="138113" y="203264"/>
                    <a:pt x="147257" y="198311"/>
                    <a:pt x="156305" y="192786"/>
                  </a:cubicBezTo>
                  <a:cubicBezTo>
                    <a:pt x="165068" y="187452"/>
                    <a:pt x="173450" y="181737"/>
                    <a:pt x="181356" y="175832"/>
                  </a:cubicBezTo>
                  <a:cubicBezTo>
                    <a:pt x="179546" y="193262"/>
                    <a:pt x="176403" y="209264"/>
                    <a:pt x="172307" y="223361"/>
                  </a:cubicBezTo>
                  <a:close/>
                  <a:moveTo>
                    <a:pt x="242983" y="211836"/>
                  </a:moveTo>
                  <a:cubicBezTo>
                    <a:pt x="233744" y="228314"/>
                    <a:pt x="207074" y="231743"/>
                    <a:pt x="173641" y="223742"/>
                  </a:cubicBezTo>
                  <a:cubicBezTo>
                    <a:pt x="178022" y="208978"/>
                    <a:pt x="181166" y="192405"/>
                    <a:pt x="182880" y="174784"/>
                  </a:cubicBezTo>
                  <a:cubicBezTo>
                    <a:pt x="196406" y="164497"/>
                    <a:pt x="208407" y="153543"/>
                    <a:pt x="218408" y="142399"/>
                  </a:cubicBezTo>
                  <a:cubicBezTo>
                    <a:pt x="221266" y="145733"/>
                    <a:pt x="224028" y="148971"/>
                    <a:pt x="226505" y="152305"/>
                  </a:cubicBezTo>
                  <a:cubicBezTo>
                    <a:pt x="222980" y="155258"/>
                    <a:pt x="220694" y="159734"/>
                    <a:pt x="220694" y="164878"/>
                  </a:cubicBezTo>
                  <a:cubicBezTo>
                    <a:pt x="220694" y="173831"/>
                    <a:pt x="227648" y="181070"/>
                    <a:pt x="236220" y="181070"/>
                  </a:cubicBezTo>
                  <a:cubicBezTo>
                    <a:pt x="238506" y="181070"/>
                    <a:pt x="240602" y="180499"/>
                    <a:pt x="242507" y="179642"/>
                  </a:cubicBezTo>
                  <a:cubicBezTo>
                    <a:pt x="247364" y="192405"/>
                    <a:pt x="247650" y="203454"/>
                    <a:pt x="242887" y="211836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63" name="Freihandform 1462">
              <a:extLst>
                <a:ext uri="{FF2B5EF4-FFF2-40B4-BE49-F238E27FC236}">
                  <a16:creationId xmlns:a16="http://schemas.microsoft.com/office/drawing/2014/main" id="{A4CC7312-09B0-1780-F5F2-611D649260E7}"/>
                </a:ext>
              </a:extLst>
            </p:cNvPr>
            <p:cNvSpPr/>
            <p:nvPr/>
          </p:nvSpPr>
          <p:spPr>
            <a:xfrm>
              <a:off x="1818723" y="10313678"/>
              <a:ext cx="31146" cy="32384"/>
            </a:xfrm>
            <a:custGeom>
              <a:avLst/>
              <a:gdLst>
                <a:gd name="connsiteX0" fmla="*/ 15526 w 31146"/>
                <a:gd name="connsiteY0" fmla="*/ 32385 h 32384"/>
                <a:gd name="connsiteX1" fmla="*/ 31147 w 31146"/>
                <a:gd name="connsiteY1" fmla="*/ 16193 h 32384"/>
                <a:gd name="connsiteX2" fmla="*/ 15526 w 31146"/>
                <a:gd name="connsiteY2" fmla="*/ 0 h 32384"/>
                <a:gd name="connsiteX3" fmla="*/ 0 w 31146"/>
                <a:gd name="connsiteY3" fmla="*/ 16193 h 32384"/>
                <a:gd name="connsiteX4" fmla="*/ 15526 w 31146"/>
                <a:gd name="connsiteY4" fmla="*/ 32385 h 3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46" h="32384">
                  <a:moveTo>
                    <a:pt x="15526" y="32385"/>
                  </a:moveTo>
                  <a:cubicBezTo>
                    <a:pt x="24098" y="32385"/>
                    <a:pt x="31147" y="25146"/>
                    <a:pt x="31147" y="16193"/>
                  </a:cubicBezTo>
                  <a:cubicBezTo>
                    <a:pt x="31147" y="7239"/>
                    <a:pt x="24193" y="0"/>
                    <a:pt x="15526" y="0"/>
                  </a:cubicBezTo>
                  <a:cubicBezTo>
                    <a:pt x="6858" y="0"/>
                    <a:pt x="0" y="7239"/>
                    <a:pt x="0" y="16193"/>
                  </a:cubicBezTo>
                  <a:cubicBezTo>
                    <a:pt x="0" y="25146"/>
                    <a:pt x="6953" y="32385"/>
                    <a:pt x="15526" y="32385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946" name="Grafik 6">
            <a:extLst>
              <a:ext uri="{FF2B5EF4-FFF2-40B4-BE49-F238E27FC236}">
                <a16:creationId xmlns:a16="http://schemas.microsoft.com/office/drawing/2014/main" id="{F565DA62-179E-2332-180E-2A1CB84A5551}"/>
              </a:ext>
            </a:extLst>
          </p:cNvPr>
          <p:cNvGrpSpPr/>
          <p:nvPr/>
        </p:nvGrpSpPr>
        <p:grpSpPr>
          <a:xfrm>
            <a:off x="4700278" y="17676427"/>
            <a:ext cx="214502" cy="266414"/>
            <a:chOff x="4700278" y="17676427"/>
            <a:chExt cx="214502" cy="266414"/>
          </a:xfrm>
          <a:solidFill>
            <a:srgbClr val="00497F"/>
          </a:solidFill>
        </p:grpSpPr>
        <p:sp>
          <p:nvSpPr>
            <p:cNvPr id="1947" name="Freihandform 1946">
              <a:extLst>
                <a:ext uri="{FF2B5EF4-FFF2-40B4-BE49-F238E27FC236}">
                  <a16:creationId xmlns:a16="http://schemas.microsoft.com/office/drawing/2014/main" id="{2843AD74-CD9A-1D2D-F6DB-E3BC93F69931}"/>
                </a:ext>
              </a:extLst>
            </p:cNvPr>
            <p:cNvSpPr/>
            <p:nvPr/>
          </p:nvSpPr>
          <p:spPr>
            <a:xfrm>
              <a:off x="4700278" y="17676427"/>
              <a:ext cx="214502" cy="204882"/>
            </a:xfrm>
            <a:custGeom>
              <a:avLst/>
              <a:gdLst>
                <a:gd name="connsiteX0" fmla="*/ 214503 w 214502"/>
                <a:gd name="connsiteY0" fmla="*/ 6287 h 204882"/>
                <a:gd name="connsiteX1" fmla="*/ 210122 w 214502"/>
                <a:gd name="connsiteY1" fmla="*/ 0 h 204882"/>
                <a:gd name="connsiteX2" fmla="*/ 158877 w 214502"/>
                <a:gd name="connsiteY2" fmla="*/ 38576 h 204882"/>
                <a:gd name="connsiteX3" fmla="*/ 95345 w 214502"/>
                <a:gd name="connsiteY3" fmla="*/ 14192 h 204882"/>
                <a:gd name="connsiteX4" fmla="*/ 0 w 214502"/>
                <a:gd name="connsiteY4" fmla="*/ 109538 h 204882"/>
                <a:gd name="connsiteX5" fmla="*/ 95345 w 214502"/>
                <a:gd name="connsiteY5" fmla="*/ 204883 h 204882"/>
                <a:gd name="connsiteX6" fmla="*/ 190691 w 214502"/>
                <a:gd name="connsiteY6" fmla="*/ 109538 h 204882"/>
                <a:gd name="connsiteX7" fmla="*/ 169831 w 214502"/>
                <a:gd name="connsiteY7" fmla="*/ 50102 h 204882"/>
                <a:gd name="connsiteX8" fmla="*/ 214503 w 214502"/>
                <a:gd name="connsiteY8" fmla="*/ 6287 h 204882"/>
                <a:gd name="connsiteX9" fmla="*/ 55531 w 214502"/>
                <a:gd name="connsiteY9" fmla="*/ 111252 h 204882"/>
                <a:gd name="connsiteX10" fmla="*/ 69437 w 214502"/>
                <a:gd name="connsiteY10" fmla="*/ 137160 h 204882"/>
                <a:gd name="connsiteX11" fmla="*/ 72962 w 214502"/>
                <a:gd name="connsiteY11" fmla="*/ 145256 h 204882"/>
                <a:gd name="connsiteX12" fmla="*/ 80105 w 214502"/>
                <a:gd name="connsiteY12" fmla="*/ 164497 h 204882"/>
                <a:gd name="connsiteX13" fmla="*/ 95726 w 214502"/>
                <a:gd name="connsiteY13" fmla="*/ 152591 h 204882"/>
                <a:gd name="connsiteX14" fmla="*/ 104966 w 214502"/>
                <a:gd name="connsiteY14" fmla="*/ 146304 h 204882"/>
                <a:gd name="connsiteX15" fmla="*/ 148114 w 214502"/>
                <a:gd name="connsiteY15" fmla="*/ 77343 h 204882"/>
                <a:gd name="connsiteX16" fmla="*/ 157353 w 214502"/>
                <a:gd name="connsiteY16" fmla="*/ 109442 h 204882"/>
                <a:gd name="connsiteX17" fmla="*/ 95441 w 214502"/>
                <a:gd name="connsiteY17" fmla="*/ 171355 h 204882"/>
                <a:gd name="connsiteX18" fmla="*/ 33528 w 214502"/>
                <a:gd name="connsiteY18" fmla="*/ 109442 h 204882"/>
                <a:gd name="connsiteX19" fmla="*/ 95441 w 214502"/>
                <a:gd name="connsiteY19" fmla="*/ 47530 h 204882"/>
                <a:gd name="connsiteX20" fmla="*/ 135255 w 214502"/>
                <a:gd name="connsiteY20" fmla="*/ 62389 h 204882"/>
                <a:gd name="connsiteX21" fmla="*/ 91154 w 214502"/>
                <a:gd name="connsiteY21" fmla="*/ 120682 h 204882"/>
                <a:gd name="connsiteX22" fmla="*/ 87249 w 214502"/>
                <a:gd name="connsiteY22" fmla="*/ 111919 h 204882"/>
                <a:gd name="connsiteX23" fmla="*/ 65913 w 214502"/>
                <a:gd name="connsiteY23" fmla="*/ 85820 h 204882"/>
                <a:gd name="connsiteX24" fmla="*/ 41148 w 214502"/>
                <a:gd name="connsiteY24" fmla="*/ 100013 h 204882"/>
                <a:gd name="connsiteX25" fmla="*/ 55531 w 214502"/>
                <a:gd name="connsiteY25" fmla="*/ 111157 h 204882"/>
                <a:gd name="connsiteX26" fmla="*/ 186118 w 214502"/>
                <a:gd name="connsiteY26" fmla="*/ 109538 h 204882"/>
                <a:gd name="connsiteX27" fmla="*/ 95441 w 214502"/>
                <a:gd name="connsiteY27" fmla="*/ 200216 h 204882"/>
                <a:gd name="connsiteX28" fmla="*/ 4763 w 214502"/>
                <a:gd name="connsiteY28" fmla="*/ 109538 h 204882"/>
                <a:gd name="connsiteX29" fmla="*/ 95441 w 214502"/>
                <a:gd name="connsiteY29" fmla="*/ 18860 h 204882"/>
                <a:gd name="connsiteX30" fmla="*/ 155639 w 214502"/>
                <a:gd name="connsiteY30" fmla="*/ 41815 h 204882"/>
                <a:gd name="connsiteX31" fmla="*/ 150495 w 214502"/>
                <a:gd name="connsiteY31" fmla="*/ 46768 h 204882"/>
                <a:gd name="connsiteX32" fmla="*/ 95536 w 214502"/>
                <a:gd name="connsiteY32" fmla="*/ 25718 h 204882"/>
                <a:gd name="connsiteX33" fmla="*/ 11716 w 214502"/>
                <a:gd name="connsiteY33" fmla="*/ 109538 h 204882"/>
                <a:gd name="connsiteX34" fmla="*/ 95536 w 214502"/>
                <a:gd name="connsiteY34" fmla="*/ 193358 h 204882"/>
                <a:gd name="connsiteX35" fmla="*/ 179356 w 214502"/>
                <a:gd name="connsiteY35" fmla="*/ 109538 h 204882"/>
                <a:gd name="connsiteX36" fmla="*/ 162306 w 214502"/>
                <a:gd name="connsiteY36" fmla="*/ 59436 h 204882"/>
                <a:gd name="connsiteX37" fmla="*/ 166973 w 214502"/>
                <a:gd name="connsiteY37" fmla="*/ 53721 h 204882"/>
                <a:gd name="connsiteX38" fmla="*/ 186214 w 214502"/>
                <a:gd name="connsiteY38" fmla="*/ 109538 h 20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502" h="204882">
                  <a:moveTo>
                    <a:pt x="214503" y="6287"/>
                  </a:moveTo>
                  <a:lnTo>
                    <a:pt x="210122" y="0"/>
                  </a:lnTo>
                  <a:cubicBezTo>
                    <a:pt x="193358" y="9525"/>
                    <a:pt x="176308" y="22479"/>
                    <a:pt x="158877" y="38576"/>
                  </a:cubicBezTo>
                  <a:cubicBezTo>
                    <a:pt x="142018" y="23432"/>
                    <a:pt x="119825" y="14192"/>
                    <a:pt x="95345" y="14192"/>
                  </a:cubicBezTo>
                  <a:cubicBezTo>
                    <a:pt x="42672" y="14192"/>
                    <a:pt x="0" y="56864"/>
                    <a:pt x="0" y="109538"/>
                  </a:cubicBezTo>
                  <a:cubicBezTo>
                    <a:pt x="0" y="162211"/>
                    <a:pt x="42672" y="204883"/>
                    <a:pt x="95345" y="204883"/>
                  </a:cubicBezTo>
                  <a:cubicBezTo>
                    <a:pt x="148018" y="204883"/>
                    <a:pt x="190691" y="162211"/>
                    <a:pt x="190691" y="109538"/>
                  </a:cubicBezTo>
                  <a:cubicBezTo>
                    <a:pt x="190691" y="87059"/>
                    <a:pt x="182880" y="66389"/>
                    <a:pt x="169831" y="50102"/>
                  </a:cubicBezTo>
                  <a:cubicBezTo>
                    <a:pt x="185928" y="31242"/>
                    <a:pt x="200787" y="16574"/>
                    <a:pt x="214503" y="6287"/>
                  </a:cubicBezTo>
                  <a:close/>
                  <a:moveTo>
                    <a:pt x="55531" y="111252"/>
                  </a:moveTo>
                  <a:cubicBezTo>
                    <a:pt x="59817" y="116872"/>
                    <a:pt x="64484" y="125444"/>
                    <a:pt x="69437" y="137160"/>
                  </a:cubicBezTo>
                  <a:lnTo>
                    <a:pt x="72962" y="145256"/>
                  </a:lnTo>
                  <a:cubicBezTo>
                    <a:pt x="76581" y="154210"/>
                    <a:pt x="78962" y="160592"/>
                    <a:pt x="80105" y="164497"/>
                  </a:cubicBezTo>
                  <a:cubicBezTo>
                    <a:pt x="82868" y="161925"/>
                    <a:pt x="88106" y="157925"/>
                    <a:pt x="95726" y="152591"/>
                  </a:cubicBezTo>
                  <a:lnTo>
                    <a:pt x="104966" y="146304"/>
                  </a:lnTo>
                  <a:cubicBezTo>
                    <a:pt x="115157" y="124778"/>
                    <a:pt x="129731" y="101727"/>
                    <a:pt x="148114" y="77343"/>
                  </a:cubicBezTo>
                  <a:cubicBezTo>
                    <a:pt x="153829" y="86773"/>
                    <a:pt x="157353" y="97631"/>
                    <a:pt x="157353" y="109442"/>
                  </a:cubicBezTo>
                  <a:cubicBezTo>
                    <a:pt x="157353" y="143637"/>
                    <a:pt x="129635" y="171355"/>
                    <a:pt x="95441" y="171355"/>
                  </a:cubicBezTo>
                  <a:cubicBezTo>
                    <a:pt x="61246" y="171355"/>
                    <a:pt x="33528" y="143637"/>
                    <a:pt x="33528" y="109442"/>
                  </a:cubicBezTo>
                  <a:cubicBezTo>
                    <a:pt x="33528" y="75248"/>
                    <a:pt x="61246" y="47530"/>
                    <a:pt x="95441" y="47530"/>
                  </a:cubicBezTo>
                  <a:cubicBezTo>
                    <a:pt x="110681" y="47530"/>
                    <a:pt x="124492" y="53245"/>
                    <a:pt x="135255" y="62389"/>
                  </a:cubicBezTo>
                  <a:cubicBezTo>
                    <a:pt x="117824" y="81344"/>
                    <a:pt x="102965" y="100775"/>
                    <a:pt x="91154" y="120682"/>
                  </a:cubicBezTo>
                  <a:lnTo>
                    <a:pt x="87249" y="111919"/>
                  </a:lnTo>
                  <a:cubicBezTo>
                    <a:pt x="79439" y="94488"/>
                    <a:pt x="72295" y="85820"/>
                    <a:pt x="65913" y="85820"/>
                  </a:cubicBezTo>
                  <a:cubicBezTo>
                    <a:pt x="58388" y="85820"/>
                    <a:pt x="50197" y="90583"/>
                    <a:pt x="41148" y="100013"/>
                  </a:cubicBezTo>
                  <a:cubicBezTo>
                    <a:pt x="46482" y="101822"/>
                    <a:pt x="51244" y="105537"/>
                    <a:pt x="55531" y="111157"/>
                  </a:cubicBezTo>
                  <a:close/>
                  <a:moveTo>
                    <a:pt x="186118" y="109538"/>
                  </a:moveTo>
                  <a:cubicBezTo>
                    <a:pt x="186118" y="159639"/>
                    <a:pt x="145542" y="200216"/>
                    <a:pt x="95441" y="200216"/>
                  </a:cubicBezTo>
                  <a:cubicBezTo>
                    <a:pt x="45339" y="200216"/>
                    <a:pt x="4763" y="159639"/>
                    <a:pt x="4763" y="109538"/>
                  </a:cubicBezTo>
                  <a:cubicBezTo>
                    <a:pt x="4763" y="59436"/>
                    <a:pt x="45339" y="18860"/>
                    <a:pt x="95441" y="18860"/>
                  </a:cubicBezTo>
                  <a:cubicBezTo>
                    <a:pt x="118586" y="18860"/>
                    <a:pt x="139637" y="27623"/>
                    <a:pt x="155639" y="41815"/>
                  </a:cubicBezTo>
                  <a:cubicBezTo>
                    <a:pt x="153924" y="43434"/>
                    <a:pt x="152210" y="45053"/>
                    <a:pt x="150495" y="46768"/>
                  </a:cubicBezTo>
                  <a:cubicBezTo>
                    <a:pt x="135731" y="33814"/>
                    <a:pt x="116681" y="25718"/>
                    <a:pt x="95536" y="25718"/>
                  </a:cubicBezTo>
                  <a:cubicBezTo>
                    <a:pt x="49244" y="25718"/>
                    <a:pt x="11716" y="63246"/>
                    <a:pt x="11716" y="109538"/>
                  </a:cubicBezTo>
                  <a:cubicBezTo>
                    <a:pt x="11716" y="155829"/>
                    <a:pt x="49244" y="193358"/>
                    <a:pt x="95536" y="193358"/>
                  </a:cubicBezTo>
                  <a:cubicBezTo>
                    <a:pt x="141827" y="193358"/>
                    <a:pt x="179356" y="155829"/>
                    <a:pt x="179356" y="109538"/>
                  </a:cubicBezTo>
                  <a:cubicBezTo>
                    <a:pt x="179356" y="90678"/>
                    <a:pt x="172879" y="73438"/>
                    <a:pt x="162306" y="59436"/>
                  </a:cubicBezTo>
                  <a:cubicBezTo>
                    <a:pt x="163830" y="57531"/>
                    <a:pt x="165449" y="55626"/>
                    <a:pt x="166973" y="53721"/>
                  </a:cubicBezTo>
                  <a:cubicBezTo>
                    <a:pt x="178975" y="69152"/>
                    <a:pt x="186214" y="88487"/>
                    <a:pt x="186214" y="109538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48" name="Freihandform 1947">
              <a:extLst>
                <a:ext uri="{FF2B5EF4-FFF2-40B4-BE49-F238E27FC236}">
                  <a16:creationId xmlns:a16="http://schemas.microsoft.com/office/drawing/2014/main" id="{4E152CD2-7D72-6FB1-64EE-A81FECBE6685}"/>
                </a:ext>
              </a:extLst>
            </p:cNvPr>
            <p:cNvSpPr/>
            <p:nvPr/>
          </p:nvSpPr>
          <p:spPr>
            <a:xfrm>
              <a:off x="4718662" y="17862641"/>
              <a:ext cx="67532" cy="58578"/>
            </a:xfrm>
            <a:custGeom>
              <a:avLst/>
              <a:gdLst>
                <a:gd name="connsiteX0" fmla="*/ 0 w 67532"/>
                <a:gd name="connsiteY0" fmla="*/ 37052 h 58578"/>
                <a:gd name="connsiteX1" fmla="*/ 33052 w 67532"/>
                <a:gd name="connsiteY1" fmla="*/ 31052 h 58578"/>
                <a:gd name="connsiteX2" fmla="*/ 53054 w 67532"/>
                <a:gd name="connsiteY2" fmla="*/ 58579 h 58578"/>
                <a:gd name="connsiteX3" fmla="*/ 67532 w 67532"/>
                <a:gd name="connsiteY3" fmla="*/ 22574 h 58578"/>
                <a:gd name="connsiteX4" fmla="*/ 12763 w 67532"/>
                <a:gd name="connsiteY4" fmla="*/ 0 h 58578"/>
                <a:gd name="connsiteX5" fmla="*/ 0 w 67532"/>
                <a:gd name="connsiteY5" fmla="*/ 37052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532" h="58578">
                  <a:moveTo>
                    <a:pt x="0" y="37052"/>
                  </a:moveTo>
                  <a:lnTo>
                    <a:pt x="33052" y="31052"/>
                  </a:lnTo>
                  <a:lnTo>
                    <a:pt x="53054" y="58579"/>
                  </a:lnTo>
                  <a:lnTo>
                    <a:pt x="67532" y="22574"/>
                  </a:lnTo>
                  <a:cubicBezTo>
                    <a:pt x="46672" y="21050"/>
                    <a:pt x="27718" y="12859"/>
                    <a:pt x="12763" y="0"/>
                  </a:cubicBezTo>
                  <a:lnTo>
                    <a:pt x="0" y="37052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49" name="Freihandform 1948">
              <a:extLst>
                <a:ext uri="{FF2B5EF4-FFF2-40B4-BE49-F238E27FC236}">
                  <a16:creationId xmlns:a16="http://schemas.microsoft.com/office/drawing/2014/main" id="{5D1E7229-1F16-0603-9BD4-08423F2955E5}"/>
                </a:ext>
              </a:extLst>
            </p:cNvPr>
            <p:cNvSpPr/>
            <p:nvPr/>
          </p:nvSpPr>
          <p:spPr>
            <a:xfrm>
              <a:off x="4795242" y="17866642"/>
              <a:ext cx="76961" cy="76200"/>
            </a:xfrm>
            <a:custGeom>
              <a:avLst/>
              <a:gdLst>
                <a:gd name="connsiteX0" fmla="*/ 381 w 76961"/>
                <a:gd name="connsiteY0" fmla="*/ 18383 h 76200"/>
                <a:gd name="connsiteX1" fmla="*/ 0 w 76961"/>
                <a:gd name="connsiteY1" fmla="*/ 18383 h 76200"/>
                <a:gd name="connsiteX2" fmla="*/ 22479 w 76961"/>
                <a:gd name="connsiteY2" fmla="*/ 76200 h 76200"/>
                <a:gd name="connsiteX3" fmla="*/ 41339 w 76961"/>
                <a:gd name="connsiteY3" fmla="*/ 49340 h 76200"/>
                <a:gd name="connsiteX4" fmla="*/ 76962 w 76961"/>
                <a:gd name="connsiteY4" fmla="*/ 54483 h 76200"/>
                <a:gd name="connsiteX5" fmla="*/ 56674 w 76961"/>
                <a:gd name="connsiteY5" fmla="*/ 0 h 76200"/>
                <a:gd name="connsiteX6" fmla="*/ 476 w 76961"/>
                <a:gd name="connsiteY6" fmla="*/ 18383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961" h="76200">
                  <a:moveTo>
                    <a:pt x="381" y="18383"/>
                  </a:moveTo>
                  <a:cubicBezTo>
                    <a:pt x="381" y="18383"/>
                    <a:pt x="95" y="18383"/>
                    <a:pt x="0" y="18383"/>
                  </a:cubicBezTo>
                  <a:lnTo>
                    <a:pt x="22479" y="76200"/>
                  </a:lnTo>
                  <a:lnTo>
                    <a:pt x="41339" y="49340"/>
                  </a:lnTo>
                  <a:lnTo>
                    <a:pt x="76962" y="54483"/>
                  </a:lnTo>
                  <a:lnTo>
                    <a:pt x="56674" y="0"/>
                  </a:lnTo>
                  <a:cubicBezTo>
                    <a:pt x="40958" y="11525"/>
                    <a:pt x="21527" y="18383"/>
                    <a:pt x="476" y="18383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264" name="Grafik 9">
            <a:extLst>
              <a:ext uri="{FF2B5EF4-FFF2-40B4-BE49-F238E27FC236}">
                <a16:creationId xmlns:a16="http://schemas.microsoft.com/office/drawing/2014/main" id="{E662C885-3659-8321-6A3D-F4C82940B969}"/>
              </a:ext>
            </a:extLst>
          </p:cNvPr>
          <p:cNvGrpSpPr/>
          <p:nvPr/>
        </p:nvGrpSpPr>
        <p:grpSpPr>
          <a:xfrm>
            <a:off x="508748" y="7849540"/>
            <a:ext cx="262413" cy="155733"/>
            <a:chOff x="508748" y="7849540"/>
            <a:chExt cx="262413" cy="155733"/>
          </a:xfrm>
          <a:solidFill>
            <a:srgbClr val="00497F"/>
          </a:solidFill>
        </p:grpSpPr>
        <p:sp>
          <p:nvSpPr>
            <p:cNvPr id="1265" name="Freihandform 1264">
              <a:extLst>
                <a:ext uri="{FF2B5EF4-FFF2-40B4-BE49-F238E27FC236}">
                  <a16:creationId xmlns:a16="http://schemas.microsoft.com/office/drawing/2014/main" id="{AC753D59-C5D6-A8C6-EE23-6947429A4F40}"/>
                </a:ext>
              </a:extLst>
            </p:cNvPr>
            <p:cNvSpPr/>
            <p:nvPr/>
          </p:nvSpPr>
          <p:spPr>
            <a:xfrm>
              <a:off x="508748" y="7849540"/>
              <a:ext cx="262413" cy="111728"/>
            </a:xfrm>
            <a:custGeom>
              <a:avLst/>
              <a:gdLst>
                <a:gd name="connsiteX0" fmla="*/ 262414 w 262413"/>
                <a:gd name="connsiteY0" fmla="*/ 38672 h 111728"/>
                <a:gd name="connsiteX1" fmla="*/ 131255 w 262413"/>
                <a:gd name="connsiteY1" fmla="*/ 0 h 111728"/>
                <a:gd name="connsiteX2" fmla="*/ 0 w 262413"/>
                <a:gd name="connsiteY2" fmla="*/ 38672 h 111728"/>
                <a:gd name="connsiteX3" fmla="*/ 131255 w 262413"/>
                <a:gd name="connsiteY3" fmla="*/ 82296 h 111728"/>
                <a:gd name="connsiteX4" fmla="*/ 226314 w 262413"/>
                <a:gd name="connsiteY4" fmla="*/ 50768 h 111728"/>
                <a:gd name="connsiteX5" fmla="*/ 221837 w 262413"/>
                <a:gd name="connsiteY5" fmla="*/ 111157 h 111728"/>
                <a:gd name="connsiteX6" fmla="*/ 221837 w 262413"/>
                <a:gd name="connsiteY6" fmla="*/ 111728 h 111728"/>
                <a:gd name="connsiteX7" fmla="*/ 239459 w 262413"/>
                <a:gd name="connsiteY7" fmla="*/ 111728 h 111728"/>
                <a:gd name="connsiteX8" fmla="*/ 234791 w 262413"/>
                <a:gd name="connsiteY8" fmla="*/ 47911 h 111728"/>
                <a:gd name="connsiteX9" fmla="*/ 262414 w 262413"/>
                <a:gd name="connsiteY9" fmla="*/ 38672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413" h="111728">
                  <a:moveTo>
                    <a:pt x="262414" y="38672"/>
                  </a:moveTo>
                  <a:lnTo>
                    <a:pt x="131255" y="0"/>
                  </a:lnTo>
                  <a:lnTo>
                    <a:pt x="0" y="38672"/>
                  </a:lnTo>
                  <a:lnTo>
                    <a:pt x="131255" y="82296"/>
                  </a:lnTo>
                  <a:lnTo>
                    <a:pt x="226314" y="50768"/>
                  </a:lnTo>
                  <a:lnTo>
                    <a:pt x="221837" y="111157"/>
                  </a:lnTo>
                  <a:lnTo>
                    <a:pt x="221837" y="111728"/>
                  </a:lnTo>
                  <a:lnTo>
                    <a:pt x="239459" y="111728"/>
                  </a:lnTo>
                  <a:lnTo>
                    <a:pt x="234791" y="47911"/>
                  </a:lnTo>
                  <a:lnTo>
                    <a:pt x="262414" y="38672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66" name="Freihandform 1265">
              <a:extLst>
                <a:ext uri="{FF2B5EF4-FFF2-40B4-BE49-F238E27FC236}">
                  <a16:creationId xmlns:a16="http://schemas.microsoft.com/office/drawing/2014/main" id="{DD582200-C77C-3F56-A0D3-526B3A1570C2}"/>
                </a:ext>
              </a:extLst>
            </p:cNvPr>
            <p:cNvSpPr/>
            <p:nvPr/>
          </p:nvSpPr>
          <p:spPr>
            <a:xfrm>
              <a:off x="569994" y="7917263"/>
              <a:ext cx="140017" cy="88010"/>
            </a:xfrm>
            <a:custGeom>
              <a:avLst/>
              <a:gdLst>
                <a:gd name="connsiteX0" fmla="*/ 0 w 140017"/>
                <a:gd name="connsiteY0" fmla="*/ 0 h 88010"/>
                <a:gd name="connsiteX1" fmla="*/ 0 w 140017"/>
                <a:gd name="connsiteY1" fmla="*/ 75629 h 88010"/>
                <a:gd name="connsiteX2" fmla="*/ 0 w 140017"/>
                <a:gd name="connsiteY2" fmla="*/ 75629 h 88010"/>
                <a:gd name="connsiteX3" fmla="*/ 70009 w 140017"/>
                <a:gd name="connsiteY3" fmla="*/ 88011 h 88010"/>
                <a:gd name="connsiteX4" fmla="*/ 140018 w 140017"/>
                <a:gd name="connsiteY4" fmla="*/ 75724 h 88010"/>
                <a:gd name="connsiteX5" fmla="*/ 140018 w 140017"/>
                <a:gd name="connsiteY5" fmla="*/ 75724 h 88010"/>
                <a:gd name="connsiteX6" fmla="*/ 140018 w 140017"/>
                <a:gd name="connsiteY6" fmla="*/ 95 h 88010"/>
                <a:gd name="connsiteX7" fmla="*/ 70009 w 140017"/>
                <a:gd name="connsiteY7" fmla="*/ 24384 h 88010"/>
                <a:gd name="connsiteX8" fmla="*/ 0 w 140017"/>
                <a:gd name="connsiteY8" fmla="*/ 95 h 8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017" h="88010">
                  <a:moveTo>
                    <a:pt x="0" y="0"/>
                  </a:moveTo>
                  <a:lnTo>
                    <a:pt x="0" y="75629"/>
                  </a:lnTo>
                  <a:lnTo>
                    <a:pt x="0" y="75629"/>
                  </a:lnTo>
                  <a:cubicBezTo>
                    <a:pt x="0" y="82487"/>
                    <a:pt x="31337" y="88011"/>
                    <a:pt x="70009" y="88011"/>
                  </a:cubicBezTo>
                  <a:cubicBezTo>
                    <a:pt x="108680" y="88011"/>
                    <a:pt x="140018" y="82487"/>
                    <a:pt x="140018" y="75724"/>
                  </a:cubicBezTo>
                  <a:lnTo>
                    <a:pt x="140018" y="75724"/>
                  </a:lnTo>
                  <a:lnTo>
                    <a:pt x="140018" y="95"/>
                  </a:lnTo>
                  <a:lnTo>
                    <a:pt x="70009" y="24384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467" name="Grafik 10">
            <a:extLst>
              <a:ext uri="{FF2B5EF4-FFF2-40B4-BE49-F238E27FC236}">
                <a16:creationId xmlns:a16="http://schemas.microsoft.com/office/drawing/2014/main" id="{E65CA4AC-3FFF-6AB8-744C-ABB6AD51A2CB}"/>
              </a:ext>
            </a:extLst>
          </p:cNvPr>
          <p:cNvGrpSpPr/>
          <p:nvPr/>
        </p:nvGrpSpPr>
        <p:grpSpPr>
          <a:xfrm>
            <a:off x="1695799" y="14414792"/>
            <a:ext cx="286321" cy="116681"/>
            <a:chOff x="1695799" y="14414792"/>
            <a:chExt cx="286321" cy="116681"/>
          </a:xfrm>
          <a:solidFill>
            <a:srgbClr val="00497F"/>
          </a:solidFill>
        </p:grpSpPr>
        <p:sp>
          <p:nvSpPr>
            <p:cNvPr id="1468" name="Freihandform 1467">
              <a:extLst>
                <a:ext uri="{FF2B5EF4-FFF2-40B4-BE49-F238E27FC236}">
                  <a16:creationId xmlns:a16="http://schemas.microsoft.com/office/drawing/2014/main" id="{411C9A58-3BF7-2694-66FC-74B565A04D0B}"/>
                </a:ext>
              </a:extLst>
            </p:cNvPr>
            <p:cNvSpPr/>
            <p:nvPr/>
          </p:nvSpPr>
          <p:spPr>
            <a:xfrm>
              <a:off x="1931543" y="14422982"/>
              <a:ext cx="32289" cy="85092"/>
            </a:xfrm>
            <a:custGeom>
              <a:avLst/>
              <a:gdLst>
                <a:gd name="connsiteX0" fmla="*/ 29242 w 32289"/>
                <a:gd name="connsiteY0" fmla="*/ 192 h 85092"/>
                <a:gd name="connsiteX1" fmla="*/ 1715 w 32289"/>
                <a:gd name="connsiteY1" fmla="*/ 9622 h 85092"/>
                <a:gd name="connsiteX2" fmla="*/ 0 w 32289"/>
                <a:gd name="connsiteY2" fmla="*/ 12384 h 85092"/>
                <a:gd name="connsiteX3" fmla="*/ 0 w 32289"/>
                <a:gd name="connsiteY3" fmla="*/ 72773 h 85092"/>
                <a:gd name="connsiteX4" fmla="*/ 1715 w 32289"/>
                <a:gd name="connsiteY4" fmla="*/ 75535 h 85092"/>
                <a:gd name="connsiteX5" fmla="*/ 29242 w 32289"/>
                <a:gd name="connsiteY5" fmla="*/ 84965 h 85092"/>
                <a:gd name="connsiteX6" fmla="*/ 32290 w 32289"/>
                <a:gd name="connsiteY6" fmla="*/ 82203 h 85092"/>
                <a:gd name="connsiteX7" fmla="*/ 32290 w 32289"/>
                <a:gd name="connsiteY7" fmla="*/ 2859 h 85092"/>
                <a:gd name="connsiteX8" fmla="*/ 29242 w 32289"/>
                <a:gd name="connsiteY8" fmla="*/ 97 h 8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89" h="85092">
                  <a:moveTo>
                    <a:pt x="29242" y="192"/>
                  </a:moveTo>
                  <a:lnTo>
                    <a:pt x="1715" y="9622"/>
                  </a:lnTo>
                  <a:cubicBezTo>
                    <a:pt x="667" y="10003"/>
                    <a:pt x="0" y="11051"/>
                    <a:pt x="0" y="12384"/>
                  </a:cubicBezTo>
                  <a:lnTo>
                    <a:pt x="0" y="72773"/>
                  </a:lnTo>
                  <a:cubicBezTo>
                    <a:pt x="0" y="74011"/>
                    <a:pt x="667" y="75154"/>
                    <a:pt x="1715" y="75535"/>
                  </a:cubicBezTo>
                  <a:lnTo>
                    <a:pt x="29242" y="84965"/>
                  </a:lnTo>
                  <a:cubicBezTo>
                    <a:pt x="30766" y="85536"/>
                    <a:pt x="32290" y="84108"/>
                    <a:pt x="32290" y="82203"/>
                  </a:cubicBezTo>
                  <a:lnTo>
                    <a:pt x="32290" y="2859"/>
                  </a:lnTo>
                  <a:cubicBezTo>
                    <a:pt x="32290" y="954"/>
                    <a:pt x="30766" y="-379"/>
                    <a:pt x="29242" y="97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69" name="Freihandform 1468">
              <a:extLst>
                <a:ext uri="{FF2B5EF4-FFF2-40B4-BE49-F238E27FC236}">
                  <a16:creationId xmlns:a16="http://schemas.microsoft.com/office/drawing/2014/main" id="{F7CAB305-85BB-D86F-1FFA-5E4C2BCF21E4}"/>
                </a:ext>
              </a:extLst>
            </p:cNvPr>
            <p:cNvSpPr/>
            <p:nvPr/>
          </p:nvSpPr>
          <p:spPr>
            <a:xfrm>
              <a:off x="1966405" y="14423079"/>
              <a:ext cx="15716" cy="85058"/>
            </a:xfrm>
            <a:custGeom>
              <a:avLst/>
              <a:gdLst>
                <a:gd name="connsiteX0" fmla="*/ 13240 w 15716"/>
                <a:gd name="connsiteY0" fmla="*/ 0 h 85058"/>
                <a:gd name="connsiteX1" fmla="*/ 2476 w 15716"/>
                <a:gd name="connsiteY1" fmla="*/ 0 h 85058"/>
                <a:gd name="connsiteX2" fmla="*/ 0 w 15716"/>
                <a:gd name="connsiteY2" fmla="*/ 2953 h 85058"/>
                <a:gd name="connsiteX3" fmla="*/ 0 w 15716"/>
                <a:gd name="connsiteY3" fmla="*/ 82106 h 85058"/>
                <a:gd name="connsiteX4" fmla="*/ 2476 w 15716"/>
                <a:gd name="connsiteY4" fmla="*/ 85058 h 85058"/>
                <a:gd name="connsiteX5" fmla="*/ 13240 w 15716"/>
                <a:gd name="connsiteY5" fmla="*/ 85058 h 85058"/>
                <a:gd name="connsiteX6" fmla="*/ 15716 w 15716"/>
                <a:gd name="connsiteY6" fmla="*/ 82106 h 85058"/>
                <a:gd name="connsiteX7" fmla="*/ 15716 w 15716"/>
                <a:gd name="connsiteY7" fmla="*/ 2953 h 85058"/>
                <a:gd name="connsiteX8" fmla="*/ 13240 w 15716"/>
                <a:gd name="connsiteY8" fmla="*/ 0 h 8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16" h="85058">
                  <a:moveTo>
                    <a:pt x="13240" y="0"/>
                  </a:moveTo>
                  <a:lnTo>
                    <a:pt x="2476" y="0"/>
                  </a:lnTo>
                  <a:cubicBezTo>
                    <a:pt x="1143" y="0"/>
                    <a:pt x="0" y="1334"/>
                    <a:pt x="0" y="2953"/>
                  </a:cubicBezTo>
                  <a:lnTo>
                    <a:pt x="0" y="82106"/>
                  </a:lnTo>
                  <a:cubicBezTo>
                    <a:pt x="0" y="83725"/>
                    <a:pt x="1143" y="85058"/>
                    <a:pt x="2476" y="85058"/>
                  </a:cubicBezTo>
                  <a:lnTo>
                    <a:pt x="13240" y="85058"/>
                  </a:lnTo>
                  <a:cubicBezTo>
                    <a:pt x="14573" y="85058"/>
                    <a:pt x="15716" y="83725"/>
                    <a:pt x="15716" y="82106"/>
                  </a:cubicBezTo>
                  <a:lnTo>
                    <a:pt x="15716" y="2953"/>
                  </a:lnTo>
                  <a:cubicBezTo>
                    <a:pt x="15716" y="1334"/>
                    <a:pt x="14573" y="0"/>
                    <a:pt x="13240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70" name="Freihandform 1469">
              <a:extLst>
                <a:ext uri="{FF2B5EF4-FFF2-40B4-BE49-F238E27FC236}">
                  <a16:creationId xmlns:a16="http://schemas.microsoft.com/office/drawing/2014/main" id="{C5FDE9CB-EBC7-E596-94E4-2BD7A008F91C}"/>
                </a:ext>
              </a:extLst>
            </p:cNvPr>
            <p:cNvSpPr/>
            <p:nvPr/>
          </p:nvSpPr>
          <p:spPr>
            <a:xfrm>
              <a:off x="1695799" y="14414792"/>
              <a:ext cx="230885" cy="101822"/>
            </a:xfrm>
            <a:custGeom>
              <a:avLst/>
              <a:gdLst>
                <a:gd name="connsiteX0" fmla="*/ 211550 w 230885"/>
                <a:gd name="connsiteY0" fmla="*/ 0 h 101822"/>
                <a:gd name="connsiteX1" fmla="*/ 108871 w 230885"/>
                <a:gd name="connsiteY1" fmla="*/ 0 h 101822"/>
                <a:gd name="connsiteX2" fmla="*/ 108871 w 230885"/>
                <a:gd name="connsiteY2" fmla="*/ 42481 h 101822"/>
                <a:gd name="connsiteX3" fmla="*/ 101632 w 230885"/>
                <a:gd name="connsiteY3" fmla="*/ 42481 h 101822"/>
                <a:gd name="connsiteX4" fmla="*/ 101632 w 230885"/>
                <a:gd name="connsiteY4" fmla="*/ 0 h 101822"/>
                <a:gd name="connsiteX5" fmla="*/ 92488 w 230885"/>
                <a:gd name="connsiteY5" fmla="*/ 0 h 101822"/>
                <a:gd name="connsiteX6" fmla="*/ 92488 w 230885"/>
                <a:gd name="connsiteY6" fmla="*/ 42481 h 101822"/>
                <a:gd name="connsiteX7" fmla="*/ 85249 w 230885"/>
                <a:gd name="connsiteY7" fmla="*/ 42481 h 101822"/>
                <a:gd name="connsiteX8" fmla="*/ 85249 w 230885"/>
                <a:gd name="connsiteY8" fmla="*/ 0 h 101822"/>
                <a:gd name="connsiteX9" fmla="*/ 76105 w 230885"/>
                <a:gd name="connsiteY9" fmla="*/ 0 h 101822"/>
                <a:gd name="connsiteX10" fmla="*/ 76105 w 230885"/>
                <a:gd name="connsiteY10" fmla="*/ 42481 h 101822"/>
                <a:gd name="connsiteX11" fmla="*/ 68866 w 230885"/>
                <a:gd name="connsiteY11" fmla="*/ 42481 h 101822"/>
                <a:gd name="connsiteX12" fmla="*/ 68866 w 230885"/>
                <a:gd name="connsiteY12" fmla="*/ 0 h 101822"/>
                <a:gd name="connsiteX13" fmla="*/ 59722 w 230885"/>
                <a:gd name="connsiteY13" fmla="*/ 0 h 101822"/>
                <a:gd name="connsiteX14" fmla="*/ 59722 w 230885"/>
                <a:gd name="connsiteY14" fmla="*/ 42481 h 101822"/>
                <a:gd name="connsiteX15" fmla="*/ 52483 w 230885"/>
                <a:gd name="connsiteY15" fmla="*/ 42481 h 101822"/>
                <a:gd name="connsiteX16" fmla="*/ 52483 w 230885"/>
                <a:gd name="connsiteY16" fmla="*/ 0 h 101822"/>
                <a:gd name="connsiteX17" fmla="*/ 43339 w 230885"/>
                <a:gd name="connsiteY17" fmla="*/ 0 h 101822"/>
                <a:gd name="connsiteX18" fmla="*/ 43339 w 230885"/>
                <a:gd name="connsiteY18" fmla="*/ 42481 h 101822"/>
                <a:gd name="connsiteX19" fmla="*/ 36100 w 230885"/>
                <a:gd name="connsiteY19" fmla="*/ 42481 h 101822"/>
                <a:gd name="connsiteX20" fmla="*/ 36100 w 230885"/>
                <a:gd name="connsiteY20" fmla="*/ 0 h 101822"/>
                <a:gd name="connsiteX21" fmla="*/ 26956 w 230885"/>
                <a:gd name="connsiteY21" fmla="*/ 0 h 101822"/>
                <a:gd name="connsiteX22" fmla="*/ 26956 w 230885"/>
                <a:gd name="connsiteY22" fmla="*/ 42481 h 101822"/>
                <a:gd name="connsiteX23" fmla="*/ 19717 w 230885"/>
                <a:gd name="connsiteY23" fmla="*/ 42481 h 101822"/>
                <a:gd name="connsiteX24" fmla="*/ 19717 w 230885"/>
                <a:gd name="connsiteY24" fmla="*/ 0 h 101822"/>
                <a:gd name="connsiteX25" fmla="*/ 19431 w 230885"/>
                <a:gd name="connsiteY25" fmla="*/ 0 h 101822"/>
                <a:gd name="connsiteX26" fmla="*/ 0 w 230885"/>
                <a:gd name="connsiteY26" fmla="*/ 19431 h 101822"/>
                <a:gd name="connsiteX27" fmla="*/ 0 w 230885"/>
                <a:gd name="connsiteY27" fmla="*/ 82391 h 101822"/>
                <a:gd name="connsiteX28" fmla="*/ 19431 w 230885"/>
                <a:gd name="connsiteY28" fmla="*/ 101822 h 101822"/>
                <a:gd name="connsiteX29" fmla="*/ 211455 w 230885"/>
                <a:gd name="connsiteY29" fmla="*/ 101822 h 101822"/>
                <a:gd name="connsiteX30" fmla="*/ 230886 w 230885"/>
                <a:gd name="connsiteY30" fmla="*/ 82391 h 101822"/>
                <a:gd name="connsiteX31" fmla="*/ 230886 w 230885"/>
                <a:gd name="connsiteY31" fmla="*/ 19431 h 101822"/>
                <a:gd name="connsiteX32" fmla="*/ 211455 w 230885"/>
                <a:gd name="connsiteY32" fmla="*/ 0 h 10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30885" h="101822">
                  <a:moveTo>
                    <a:pt x="211550" y="0"/>
                  </a:moveTo>
                  <a:lnTo>
                    <a:pt x="108871" y="0"/>
                  </a:lnTo>
                  <a:lnTo>
                    <a:pt x="108871" y="42481"/>
                  </a:lnTo>
                  <a:lnTo>
                    <a:pt x="101632" y="42481"/>
                  </a:lnTo>
                  <a:lnTo>
                    <a:pt x="101632" y="0"/>
                  </a:lnTo>
                  <a:lnTo>
                    <a:pt x="92488" y="0"/>
                  </a:lnTo>
                  <a:lnTo>
                    <a:pt x="92488" y="42481"/>
                  </a:lnTo>
                  <a:lnTo>
                    <a:pt x="85249" y="42481"/>
                  </a:lnTo>
                  <a:lnTo>
                    <a:pt x="85249" y="0"/>
                  </a:lnTo>
                  <a:lnTo>
                    <a:pt x="76105" y="0"/>
                  </a:lnTo>
                  <a:lnTo>
                    <a:pt x="76105" y="42481"/>
                  </a:lnTo>
                  <a:lnTo>
                    <a:pt x="68866" y="42481"/>
                  </a:lnTo>
                  <a:lnTo>
                    <a:pt x="68866" y="0"/>
                  </a:lnTo>
                  <a:lnTo>
                    <a:pt x="59722" y="0"/>
                  </a:lnTo>
                  <a:lnTo>
                    <a:pt x="59722" y="42481"/>
                  </a:lnTo>
                  <a:lnTo>
                    <a:pt x="52483" y="42481"/>
                  </a:lnTo>
                  <a:lnTo>
                    <a:pt x="52483" y="0"/>
                  </a:lnTo>
                  <a:lnTo>
                    <a:pt x="43339" y="0"/>
                  </a:lnTo>
                  <a:lnTo>
                    <a:pt x="43339" y="42481"/>
                  </a:lnTo>
                  <a:lnTo>
                    <a:pt x="36100" y="42481"/>
                  </a:lnTo>
                  <a:lnTo>
                    <a:pt x="36100" y="0"/>
                  </a:lnTo>
                  <a:lnTo>
                    <a:pt x="26956" y="0"/>
                  </a:lnTo>
                  <a:lnTo>
                    <a:pt x="26956" y="42481"/>
                  </a:lnTo>
                  <a:lnTo>
                    <a:pt x="19717" y="42481"/>
                  </a:lnTo>
                  <a:lnTo>
                    <a:pt x="19717" y="0"/>
                  </a:lnTo>
                  <a:lnTo>
                    <a:pt x="19431" y="0"/>
                  </a:lnTo>
                  <a:cubicBezTo>
                    <a:pt x="8668" y="0"/>
                    <a:pt x="0" y="8763"/>
                    <a:pt x="0" y="19431"/>
                  </a:cubicBezTo>
                  <a:lnTo>
                    <a:pt x="0" y="82391"/>
                  </a:lnTo>
                  <a:cubicBezTo>
                    <a:pt x="0" y="93154"/>
                    <a:pt x="8763" y="101822"/>
                    <a:pt x="19431" y="101822"/>
                  </a:cubicBezTo>
                  <a:lnTo>
                    <a:pt x="211455" y="101822"/>
                  </a:lnTo>
                  <a:cubicBezTo>
                    <a:pt x="222218" y="101822"/>
                    <a:pt x="230886" y="93059"/>
                    <a:pt x="230886" y="82391"/>
                  </a:cubicBezTo>
                  <a:lnTo>
                    <a:pt x="230886" y="19431"/>
                  </a:lnTo>
                  <a:cubicBezTo>
                    <a:pt x="230886" y="8668"/>
                    <a:pt x="222123" y="0"/>
                    <a:pt x="211455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71" name="Freihandform 1470">
              <a:extLst>
                <a:ext uri="{FF2B5EF4-FFF2-40B4-BE49-F238E27FC236}">
                  <a16:creationId xmlns:a16="http://schemas.microsoft.com/office/drawing/2014/main" id="{02D2227D-9565-EF23-091A-3124B576A314}"/>
                </a:ext>
              </a:extLst>
            </p:cNvPr>
            <p:cNvSpPr/>
            <p:nvPr/>
          </p:nvSpPr>
          <p:spPr>
            <a:xfrm>
              <a:off x="1719231" y="14519377"/>
              <a:ext cx="36385" cy="12096"/>
            </a:xfrm>
            <a:custGeom>
              <a:avLst/>
              <a:gdLst>
                <a:gd name="connsiteX0" fmla="*/ 31528 w 36385"/>
                <a:gd name="connsiteY0" fmla="*/ 0 h 12096"/>
                <a:gd name="connsiteX1" fmla="*/ 36386 w 36385"/>
                <a:gd name="connsiteY1" fmla="*/ 4858 h 12096"/>
                <a:gd name="connsiteX2" fmla="*/ 36386 w 36385"/>
                <a:gd name="connsiteY2" fmla="*/ 7239 h 12096"/>
                <a:gd name="connsiteX3" fmla="*/ 31528 w 36385"/>
                <a:gd name="connsiteY3" fmla="*/ 12097 h 12096"/>
                <a:gd name="connsiteX4" fmla="*/ 4858 w 36385"/>
                <a:gd name="connsiteY4" fmla="*/ 12097 h 12096"/>
                <a:gd name="connsiteX5" fmla="*/ 0 w 36385"/>
                <a:gd name="connsiteY5" fmla="*/ 7239 h 12096"/>
                <a:gd name="connsiteX6" fmla="*/ 0 w 36385"/>
                <a:gd name="connsiteY6" fmla="*/ 4858 h 12096"/>
                <a:gd name="connsiteX7" fmla="*/ 4858 w 36385"/>
                <a:gd name="connsiteY7" fmla="*/ 0 h 12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385" h="12096">
                  <a:moveTo>
                    <a:pt x="31528" y="0"/>
                  </a:moveTo>
                  <a:cubicBezTo>
                    <a:pt x="34211" y="0"/>
                    <a:pt x="36386" y="2175"/>
                    <a:pt x="36386" y="4858"/>
                  </a:cubicBezTo>
                  <a:lnTo>
                    <a:pt x="36386" y="7239"/>
                  </a:lnTo>
                  <a:cubicBezTo>
                    <a:pt x="36386" y="9922"/>
                    <a:pt x="34211" y="12097"/>
                    <a:pt x="31528" y="12097"/>
                  </a:cubicBezTo>
                  <a:lnTo>
                    <a:pt x="4858" y="12097"/>
                  </a:lnTo>
                  <a:cubicBezTo>
                    <a:pt x="2175" y="12097"/>
                    <a:pt x="0" y="9922"/>
                    <a:pt x="0" y="7239"/>
                  </a:cubicBezTo>
                  <a:lnTo>
                    <a:pt x="0" y="4858"/>
                  </a:lnTo>
                  <a:cubicBezTo>
                    <a:pt x="0" y="2175"/>
                    <a:pt x="2175" y="0"/>
                    <a:pt x="4858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72" name="Freihandform 1471">
              <a:extLst>
                <a:ext uri="{FF2B5EF4-FFF2-40B4-BE49-F238E27FC236}">
                  <a16:creationId xmlns:a16="http://schemas.microsoft.com/office/drawing/2014/main" id="{F1871A37-5120-E1D6-ADB8-B1D24B75DFCA}"/>
                </a:ext>
              </a:extLst>
            </p:cNvPr>
            <p:cNvSpPr/>
            <p:nvPr/>
          </p:nvSpPr>
          <p:spPr>
            <a:xfrm>
              <a:off x="1865630" y="14519377"/>
              <a:ext cx="36385" cy="12096"/>
            </a:xfrm>
            <a:custGeom>
              <a:avLst/>
              <a:gdLst>
                <a:gd name="connsiteX0" fmla="*/ 31528 w 36385"/>
                <a:gd name="connsiteY0" fmla="*/ 0 h 12096"/>
                <a:gd name="connsiteX1" fmla="*/ 36386 w 36385"/>
                <a:gd name="connsiteY1" fmla="*/ 4858 h 12096"/>
                <a:gd name="connsiteX2" fmla="*/ 36386 w 36385"/>
                <a:gd name="connsiteY2" fmla="*/ 7239 h 12096"/>
                <a:gd name="connsiteX3" fmla="*/ 31528 w 36385"/>
                <a:gd name="connsiteY3" fmla="*/ 12097 h 12096"/>
                <a:gd name="connsiteX4" fmla="*/ 4858 w 36385"/>
                <a:gd name="connsiteY4" fmla="*/ 12097 h 12096"/>
                <a:gd name="connsiteX5" fmla="*/ 0 w 36385"/>
                <a:gd name="connsiteY5" fmla="*/ 7239 h 12096"/>
                <a:gd name="connsiteX6" fmla="*/ 0 w 36385"/>
                <a:gd name="connsiteY6" fmla="*/ 4858 h 12096"/>
                <a:gd name="connsiteX7" fmla="*/ 4858 w 36385"/>
                <a:gd name="connsiteY7" fmla="*/ 0 h 12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385" h="12096">
                  <a:moveTo>
                    <a:pt x="31528" y="0"/>
                  </a:moveTo>
                  <a:cubicBezTo>
                    <a:pt x="34211" y="0"/>
                    <a:pt x="36386" y="2175"/>
                    <a:pt x="36386" y="4858"/>
                  </a:cubicBezTo>
                  <a:lnTo>
                    <a:pt x="36386" y="7239"/>
                  </a:lnTo>
                  <a:cubicBezTo>
                    <a:pt x="36386" y="9922"/>
                    <a:pt x="34211" y="12097"/>
                    <a:pt x="31528" y="12097"/>
                  </a:cubicBezTo>
                  <a:lnTo>
                    <a:pt x="4858" y="12097"/>
                  </a:lnTo>
                  <a:cubicBezTo>
                    <a:pt x="2175" y="12097"/>
                    <a:pt x="0" y="9922"/>
                    <a:pt x="0" y="7239"/>
                  </a:cubicBezTo>
                  <a:lnTo>
                    <a:pt x="0" y="4858"/>
                  </a:lnTo>
                  <a:cubicBezTo>
                    <a:pt x="0" y="2175"/>
                    <a:pt x="2175" y="0"/>
                    <a:pt x="4858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953" name="Grafik 11">
            <a:extLst>
              <a:ext uri="{FF2B5EF4-FFF2-40B4-BE49-F238E27FC236}">
                <a16:creationId xmlns:a16="http://schemas.microsoft.com/office/drawing/2014/main" id="{E84DE308-3F2E-5ACF-72DD-6BA040AA01D9}"/>
              </a:ext>
            </a:extLst>
          </p:cNvPr>
          <p:cNvGrpSpPr/>
          <p:nvPr/>
        </p:nvGrpSpPr>
        <p:grpSpPr>
          <a:xfrm>
            <a:off x="508226" y="20991152"/>
            <a:ext cx="237363" cy="234410"/>
            <a:chOff x="508226" y="20991152"/>
            <a:chExt cx="237363" cy="234410"/>
          </a:xfrm>
          <a:solidFill>
            <a:srgbClr val="00497F"/>
          </a:solidFill>
        </p:grpSpPr>
        <p:sp>
          <p:nvSpPr>
            <p:cNvPr id="1954" name="Freihandform 1953">
              <a:extLst>
                <a:ext uri="{FF2B5EF4-FFF2-40B4-BE49-F238E27FC236}">
                  <a16:creationId xmlns:a16="http://schemas.microsoft.com/office/drawing/2014/main" id="{434B3E1B-389C-9E52-1D04-C678F43977A9}"/>
                </a:ext>
              </a:extLst>
            </p:cNvPr>
            <p:cNvSpPr/>
            <p:nvPr/>
          </p:nvSpPr>
          <p:spPr>
            <a:xfrm>
              <a:off x="508226" y="20994295"/>
              <a:ext cx="237363" cy="231266"/>
            </a:xfrm>
            <a:custGeom>
              <a:avLst/>
              <a:gdLst>
                <a:gd name="connsiteX0" fmla="*/ 216218 w 237363"/>
                <a:gd name="connsiteY0" fmla="*/ 184214 h 231266"/>
                <a:gd name="connsiteX1" fmla="*/ 237363 w 237363"/>
                <a:gd name="connsiteY1" fmla="*/ 147542 h 231266"/>
                <a:gd name="connsiteX2" fmla="*/ 202025 w 237363"/>
                <a:gd name="connsiteY2" fmla="*/ 142399 h 231266"/>
                <a:gd name="connsiteX3" fmla="*/ 119729 w 237363"/>
                <a:gd name="connsiteY3" fmla="*/ 199358 h 231266"/>
                <a:gd name="connsiteX4" fmla="*/ 31718 w 237363"/>
                <a:gd name="connsiteY4" fmla="*/ 111347 h 231266"/>
                <a:gd name="connsiteX5" fmla="*/ 104013 w 237363"/>
                <a:gd name="connsiteY5" fmla="*/ 24765 h 231266"/>
                <a:gd name="connsiteX6" fmla="*/ 89154 w 237363"/>
                <a:gd name="connsiteY6" fmla="*/ 13049 h 231266"/>
                <a:gd name="connsiteX7" fmla="*/ 89154 w 237363"/>
                <a:gd name="connsiteY7" fmla="*/ 13049 h 231266"/>
                <a:gd name="connsiteX8" fmla="*/ 72676 w 237363"/>
                <a:gd name="connsiteY8" fmla="*/ 0 h 231266"/>
                <a:gd name="connsiteX9" fmla="*/ 36004 w 237363"/>
                <a:gd name="connsiteY9" fmla="*/ 21241 h 231266"/>
                <a:gd name="connsiteX10" fmla="*/ 52102 w 237363"/>
                <a:gd name="connsiteY10" fmla="*/ 33909 h 231266"/>
                <a:gd name="connsiteX11" fmla="*/ 44291 w 237363"/>
                <a:gd name="connsiteY11" fmla="*/ 41529 h 231266"/>
                <a:gd name="connsiteX12" fmla="*/ 23432 w 237363"/>
                <a:gd name="connsiteY12" fmla="*/ 38481 h 231266"/>
                <a:gd name="connsiteX13" fmla="*/ 2286 w 237363"/>
                <a:gd name="connsiteY13" fmla="*/ 75152 h 231266"/>
                <a:gd name="connsiteX14" fmla="*/ 22479 w 237363"/>
                <a:gd name="connsiteY14" fmla="*/ 78105 h 231266"/>
                <a:gd name="connsiteX15" fmla="*/ 19526 w 237363"/>
                <a:gd name="connsiteY15" fmla="*/ 88678 h 231266"/>
                <a:gd name="connsiteX16" fmla="*/ 0 w 237363"/>
                <a:gd name="connsiteY16" fmla="*/ 96488 h 231266"/>
                <a:gd name="connsiteX17" fmla="*/ 0 w 237363"/>
                <a:gd name="connsiteY17" fmla="*/ 138874 h 231266"/>
                <a:gd name="connsiteX18" fmla="*/ 18955 w 237363"/>
                <a:gd name="connsiteY18" fmla="*/ 131350 h 231266"/>
                <a:gd name="connsiteX19" fmla="*/ 21622 w 237363"/>
                <a:gd name="connsiteY19" fmla="*/ 141922 h 231266"/>
                <a:gd name="connsiteX20" fmla="*/ 8668 w 237363"/>
                <a:gd name="connsiteY20" fmla="*/ 158401 h 231266"/>
                <a:gd name="connsiteX21" fmla="*/ 29908 w 237363"/>
                <a:gd name="connsiteY21" fmla="*/ 195072 h 231266"/>
                <a:gd name="connsiteX22" fmla="*/ 42577 w 237363"/>
                <a:gd name="connsiteY22" fmla="*/ 179070 h 231266"/>
                <a:gd name="connsiteX23" fmla="*/ 50197 w 237363"/>
                <a:gd name="connsiteY23" fmla="*/ 186976 h 231266"/>
                <a:gd name="connsiteX24" fmla="*/ 47149 w 237363"/>
                <a:gd name="connsiteY24" fmla="*/ 207835 h 231266"/>
                <a:gd name="connsiteX25" fmla="*/ 83820 w 237363"/>
                <a:gd name="connsiteY25" fmla="*/ 228981 h 231266"/>
                <a:gd name="connsiteX26" fmla="*/ 86773 w 237363"/>
                <a:gd name="connsiteY26" fmla="*/ 208788 h 231266"/>
                <a:gd name="connsiteX27" fmla="*/ 97346 w 237363"/>
                <a:gd name="connsiteY27" fmla="*/ 211741 h 231266"/>
                <a:gd name="connsiteX28" fmla="*/ 105156 w 237363"/>
                <a:gd name="connsiteY28" fmla="*/ 231267 h 231266"/>
                <a:gd name="connsiteX29" fmla="*/ 147542 w 237363"/>
                <a:gd name="connsiteY29" fmla="*/ 231267 h 231266"/>
                <a:gd name="connsiteX30" fmla="*/ 140018 w 237363"/>
                <a:gd name="connsiteY30" fmla="*/ 212312 h 231266"/>
                <a:gd name="connsiteX31" fmla="*/ 150686 w 237363"/>
                <a:gd name="connsiteY31" fmla="*/ 209645 h 231266"/>
                <a:gd name="connsiteX32" fmla="*/ 167164 w 237363"/>
                <a:gd name="connsiteY32" fmla="*/ 222694 h 231266"/>
                <a:gd name="connsiteX33" fmla="*/ 203835 w 237363"/>
                <a:gd name="connsiteY33" fmla="*/ 201454 h 231266"/>
                <a:gd name="connsiteX34" fmla="*/ 187833 w 237363"/>
                <a:gd name="connsiteY34" fmla="*/ 188785 h 231266"/>
                <a:gd name="connsiteX35" fmla="*/ 195739 w 237363"/>
                <a:gd name="connsiteY35" fmla="*/ 181166 h 231266"/>
                <a:gd name="connsiteX36" fmla="*/ 216599 w 237363"/>
                <a:gd name="connsiteY36" fmla="*/ 184214 h 23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37363" h="231266">
                  <a:moveTo>
                    <a:pt x="216218" y="184214"/>
                  </a:moveTo>
                  <a:lnTo>
                    <a:pt x="237363" y="147542"/>
                  </a:lnTo>
                  <a:lnTo>
                    <a:pt x="202025" y="142399"/>
                  </a:lnTo>
                  <a:cubicBezTo>
                    <a:pt x="189452" y="175641"/>
                    <a:pt x="157353" y="199358"/>
                    <a:pt x="119729" y="199358"/>
                  </a:cubicBezTo>
                  <a:cubicBezTo>
                    <a:pt x="71152" y="199358"/>
                    <a:pt x="31718" y="159925"/>
                    <a:pt x="31718" y="111347"/>
                  </a:cubicBezTo>
                  <a:cubicBezTo>
                    <a:pt x="31718" y="68104"/>
                    <a:pt x="62865" y="32194"/>
                    <a:pt x="104013" y="24765"/>
                  </a:cubicBezTo>
                  <a:lnTo>
                    <a:pt x="89154" y="13049"/>
                  </a:lnTo>
                  <a:cubicBezTo>
                    <a:pt x="89154" y="13049"/>
                    <a:pt x="89154" y="13049"/>
                    <a:pt x="89154" y="13049"/>
                  </a:cubicBezTo>
                  <a:lnTo>
                    <a:pt x="72676" y="0"/>
                  </a:lnTo>
                  <a:lnTo>
                    <a:pt x="36004" y="21241"/>
                  </a:lnTo>
                  <a:lnTo>
                    <a:pt x="52102" y="33909"/>
                  </a:lnTo>
                  <a:cubicBezTo>
                    <a:pt x="49339" y="36290"/>
                    <a:pt x="46768" y="38862"/>
                    <a:pt x="44291" y="41529"/>
                  </a:cubicBezTo>
                  <a:lnTo>
                    <a:pt x="23432" y="38481"/>
                  </a:lnTo>
                  <a:lnTo>
                    <a:pt x="2286" y="75152"/>
                  </a:lnTo>
                  <a:lnTo>
                    <a:pt x="22479" y="78105"/>
                  </a:lnTo>
                  <a:cubicBezTo>
                    <a:pt x="21336" y="81534"/>
                    <a:pt x="20288" y="85058"/>
                    <a:pt x="19526" y="88678"/>
                  </a:cubicBezTo>
                  <a:lnTo>
                    <a:pt x="0" y="96488"/>
                  </a:lnTo>
                  <a:lnTo>
                    <a:pt x="0" y="138874"/>
                  </a:lnTo>
                  <a:lnTo>
                    <a:pt x="18955" y="131350"/>
                  </a:lnTo>
                  <a:cubicBezTo>
                    <a:pt x="19621" y="134969"/>
                    <a:pt x="20574" y="138494"/>
                    <a:pt x="21622" y="141922"/>
                  </a:cubicBezTo>
                  <a:lnTo>
                    <a:pt x="8668" y="158401"/>
                  </a:lnTo>
                  <a:lnTo>
                    <a:pt x="29908" y="195072"/>
                  </a:lnTo>
                  <a:lnTo>
                    <a:pt x="42577" y="179070"/>
                  </a:lnTo>
                  <a:cubicBezTo>
                    <a:pt x="44958" y="181832"/>
                    <a:pt x="47530" y="184499"/>
                    <a:pt x="50197" y="186976"/>
                  </a:cubicBezTo>
                  <a:lnTo>
                    <a:pt x="47149" y="207835"/>
                  </a:lnTo>
                  <a:lnTo>
                    <a:pt x="83820" y="228981"/>
                  </a:lnTo>
                  <a:lnTo>
                    <a:pt x="86773" y="208788"/>
                  </a:lnTo>
                  <a:cubicBezTo>
                    <a:pt x="90202" y="209931"/>
                    <a:pt x="93726" y="210979"/>
                    <a:pt x="97346" y="211741"/>
                  </a:cubicBezTo>
                  <a:lnTo>
                    <a:pt x="105156" y="231267"/>
                  </a:lnTo>
                  <a:lnTo>
                    <a:pt x="147542" y="231267"/>
                  </a:lnTo>
                  <a:lnTo>
                    <a:pt x="140018" y="212312"/>
                  </a:lnTo>
                  <a:cubicBezTo>
                    <a:pt x="143637" y="211645"/>
                    <a:pt x="147161" y="210693"/>
                    <a:pt x="150686" y="209645"/>
                  </a:cubicBezTo>
                  <a:lnTo>
                    <a:pt x="167164" y="222694"/>
                  </a:lnTo>
                  <a:lnTo>
                    <a:pt x="203835" y="201454"/>
                  </a:lnTo>
                  <a:lnTo>
                    <a:pt x="187833" y="188785"/>
                  </a:lnTo>
                  <a:cubicBezTo>
                    <a:pt x="190595" y="186404"/>
                    <a:pt x="193167" y="183833"/>
                    <a:pt x="195739" y="181166"/>
                  </a:cubicBezTo>
                  <a:lnTo>
                    <a:pt x="216599" y="18421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55" name="Freihandform 1954">
              <a:extLst>
                <a:ext uri="{FF2B5EF4-FFF2-40B4-BE49-F238E27FC236}">
                  <a16:creationId xmlns:a16="http://schemas.microsoft.com/office/drawing/2014/main" id="{3F453EEC-4172-D70E-89DB-052E47511DF3}"/>
                </a:ext>
              </a:extLst>
            </p:cNvPr>
            <p:cNvSpPr/>
            <p:nvPr/>
          </p:nvSpPr>
          <p:spPr>
            <a:xfrm>
              <a:off x="641862" y="21148314"/>
              <a:ext cx="4762" cy="7810"/>
            </a:xfrm>
            <a:custGeom>
              <a:avLst/>
              <a:gdLst>
                <a:gd name="connsiteX0" fmla="*/ 4763 w 4762"/>
                <a:gd name="connsiteY0" fmla="*/ 2762 h 7810"/>
                <a:gd name="connsiteX1" fmla="*/ 0 w 4762"/>
                <a:gd name="connsiteY1" fmla="*/ 0 h 7810"/>
                <a:gd name="connsiteX2" fmla="*/ 0 w 4762"/>
                <a:gd name="connsiteY2" fmla="*/ 5048 h 7810"/>
                <a:gd name="connsiteX3" fmla="*/ 4763 w 4762"/>
                <a:gd name="connsiteY3" fmla="*/ 7810 h 7810"/>
                <a:gd name="connsiteX4" fmla="*/ 4763 w 4762"/>
                <a:gd name="connsiteY4" fmla="*/ 2762 h 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" h="7810">
                  <a:moveTo>
                    <a:pt x="4763" y="2762"/>
                  </a:moveTo>
                  <a:lnTo>
                    <a:pt x="0" y="0"/>
                  </a:lnTo>
                  <a:lnTo>
                    <a:pt x="0" y="5048"/>
                  </a:lnTo>
                  <a:lnTo>
                    <a:pt x="4763" y="7810"/>
                  </a:lnTo>
                  <a:lnTo>
                    <a:pt x="4763" y="2762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56" name="Freihandform 1955">
              <a:extLst>
                <a:ext uri="{FF2B5EF4-FFF2-40B4-BE49-F238E27FC236}">
                  <a16:creationId xmlns:a16="http://schemas.microsoft.com/office/drawing/2014/main" id="{B6952197-B7A1-23BC-B0F7-8FA6FB19D0C1}"/>
                </a:ext>
              </a:extLst>
            </p:cNvPr>
            <p:cNvSpPr/>
            <p:nvPr/>
          </p:nvSpPr>
          <p:spPr>
            <a:xfrm>
              <a:off x="641862" y="21139932"/>
              <a:ext cx="4762" cy="7810"/>
            </a:xfrm>
            <a:custGeom>
              <a:avLst/>
              <a:gdLst>
                <a:gd name="connsiteX0" fmla="*/ 4763 w 4762"/>
                <a:gd name="connsiteY0" fmla="*/ 2762 h 7810"/>
                <a:gd name="connsiteX1" fmla="*/ 0 w 4762"/>
                <a:gd name="connsiteY1" fmla="*/ 0 h 7810"/>
                <a:gd name="connsiteX2" fmla="*/ 0 w 4762"/>
                <a:gd name="connsiteY2" fmla="*/ 5048 h 7810"/>
                <a:gd name="connsiteX3" fmla="*/ 4763 w 4762"/>
                <a:gd name="connsiteY3" fmla="*/ 7810 h 7810"/>
                <a:gd name="connsiteX4" fmla="*/ 4763 w 4762"/>
                <a:gd name="connsiteY4" fmla="*/ 2762 h 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" h="7810">
                  <a:moveTo>
                    <a:pt x="4763" y="2762"/>
                  </a:moveTo>
                  <a:lnTo>
                    <a:pt x="0" y="0"/>
                  </a:lnTo>
                  <a:lnTo>
                    <a:pt x="0" y="5048"/>
                  </a:lnTo>
                  <a:lnTo>
                    <a:pt x="4763" y="7810"/>
                  </a:lnTo>
                  <a:lnTo>
                    <a:pt x="4763" y="2762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57" name="Freihandform 1956">
              <a:extLst>
                <a:ext uri="{FF2B5EF4-FFF2-40B4-BE49-F238E27FC236}">
                  <a16:creationId xmlns:a16="http://schemas.microsoft.com/office/drawing/2014/main" id="{183908BA-9628-6C3A-11D9-5561B5EACC5A}"/>
                </a:ext>
              </a:extLst>
            </p:cNvPr>
            <p:cNvSpPr/>
            <p:nvPr/>
          </p:nvSpPr>
          <p:spPr>
            <a:xfrm>
              <a:off x="641862" y="21156696"/>
              <a:ext cx="4762" cy="8286"/>
            </a:xfrm>
            <a:custGeom>
              <a:avLst/>
              <a:gdLst>
                <a:gd name="connsiteX0" fmla="*/ 0 w 4762"/>
                <a:gd name="connsiteY0" fmla="*/ 4667 h 8286"/>
                <a:gd name="connsiteX1" fmla="*/ 2381 w 4762"/>
                <a:gd name="connsiteY1" fmla="*/ 8287 h 8286"/>
                <a:gd name="connsiteX2" fmla="*/ 4763 w 4762"/>
                <a:gd name="connsiteY2" fmla="*/ 4667 h 8286"/>
                <a:gd name="connsiteX3" fmla="*/ 4763 w 4762"/>
                <a:gd name="connsiteY3" fmla="*/ 2762 h 8286"/>
                <a:gd name="connsiteX4" fmla="*/ 0 w 4762"/>
                <a:gd name="connsiteY4" fmla="*/ 0 h 8286"/>
                <a:gd name="connsiteX5" fmla="*/ 0 w 4762"/>
                <a:gd name="connsiteY5" fmla="*/ 4667 h 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" h="8286">
                  <a:moveTo>
                    <a:pt x="0" y="4667"/>
                  </a:moveTo>
                  <a:lnTo>
                    <a:pt x="2381" y="8287"/>
                  </a:lnTo>
                  <a:lnTo>
                    <a:pt x="4763" y="4667"/>
                  </a:lnTo>
                  <a:lnTo>
                    <a:pt x="4763" y="2762"/>
                  </a:lnTo>
                  <a:lnTo>
                    <a:pt x="0" y="0"/>
                  </a:lnTo>
                  <a:lnTo>
                    <a:pt x="0" y="4667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58" name="Freihandform 1957">
              <a:extLst>
                <a:ext uri="{FF2B5EF4-FFF2-40B4-BE49-F238E27FC236}">
                  <a16:creationId xmlns:a16="http://schemas.microsoft.com/office/drawing/2014/main" id="{0016063E-B0C9-4A70-4B80-CFAF1BEFA024}"/>
                </a:ext>
              </a:extLst>
            </p:cNvPr>
            <p:cNvSpPr/>
            <p:nvPr/>
          </p:nvSpPr>
          <p:spPr>
            <a:xfrm>
              <a:off x="602143" y="20991152"/>
              <a:ext cx="84296" cy="158305"/>
            </a:xfrm>
            <a:custGeom>
              <a:avLst/>
              <a:gdLst>
                <a:gd name="connsiteX0" fmla="*/ 7430 w 84296"/>
                <a:gd name="connsiteY0" fmla="*/ 154686 h 158305"/>
                <a:gd name="connsiteX1" fmla="*/ 0 w 84296"/>
                <a:gd name="connsiteY1" fmla="*/ 154686 h 158305"/>
                <a:gd name="connsiteX2" fmla="*/ 0 w 84296"/>
                <a:gd name="connsiteY2" fmla="*/ 158210 h 158305"/>
                <a:gd name="connsiteX3" fmla="*/ 16764 w 84296"/>
                <a:gd name="connsiteY3" fmla="*/ 158210 h 158305"/>
                <a:gd name="connsiteX4" fmla="*/ 16764 w 84296"/>
                <a:gd name="connsiteY4" fmla="*/ 154686 h 158305"/>
                <a:gd name="connsiteX5" fmla="*/ 12382 w 84296"/>
                <a:gd name="connsiteY5" fmla="*/ 154686 h 158305"/>
                <a:gd name="connsiteX6" fmla="*/ 39815 w 84296"/>
                <a:gd name="connsiteY6" fmla="*/ 136017 h 158305"/>
                <a:gd name="connsiteX7" fmla="*/ 39815 w 84296"/>
                <a:gd name="connsiteY7" fmla="*/ 145447 h 158305"/>
                <a:gd name="connsiteX8" fmla="*/ 39815 w 84296"/>
                <a:gd name="connsiteY8" fmla="*/ 145447 h 158305"/>
                <a:gd name="connsiteX9" fmla="*/ 44577 w 84296"/>
                <a:gd name="connsiteY9" fmla="*/ 148304 h 158305"/>
                <a:gd name="connsiteX10" fmla="*/ 44577 w 84296"/>
                <a:gd name="connsiteY10" fmla="*/ 145447 h 158305"/>
                <a:gd name="connsiteX11" fmla="*/ 44577 w 84296"/>
                <a:gd name="connsiteY11" fmla="*/ 145447 h 158305"/>
                <a:gd name="connsiteX12" fmla="*/ 44577 w 84296"/>
                <a:gd name="connsiteY12" fmla="*/ 135922 h 158305"/>
                <a:gd name="connsiteX13" fmla="*/ 72200 w 84296"/>
                <a:gd name="connsiteY13" fmla="*/ 154781 h 158305"/>
                <a:gd name="connsiteX14" fmla="*/ 67532 w 84296"/>
                <a:gd name="connsiteY14" fmla="*/ 154781 h 158305"/>
                <a:gd name="connsiteX15" fmla="*/ 67532 w 84296"/>
                <a:gd name="connsiteY15" fmla="*/ 158306 h 158305"/>
                <a:gd name="connsiteX16" fmla="*/ 84296 w 84296"/>
                <a:gd name="connsiteY16" fmla="*/ 158306 h 158305"/>
                <a:gd name="connsiteX17" fmla="*/ 84296 w 84296"/>
                <a:gd name="connsiteY17" fmla="*/ 154781 h 158305"/>
                <a:gd name="connsiteX18" fmla="*/ 77343 w 84296"/>
                <a:gd name="connsiteY18" fmla="*/ 154781 h 158305"/>
                <a:gd name="connsiteX19" fmla="*/ 64294 w 84296"/>
                <a:gd name="connsiteY19" fmla="*/ 80963 h 158305"/>
                <a:gd name="connsiteX20" fmla="*/ 68485 w 84296"/>
                <a:gd name="connsiteY20" fmla="*/ 80963 h 158305"/>
                <a:gd name="connsiteX21" fmla="*/ 68485 w 84296"/>
                <a:gd name="connsiteY21" fmla="*/ 64675 h 158305"/>
                <a:gd name="connsiteX22" fmla="*/ 61436 w 84296"/>
                <a:gd name="connsiteY22" fmla="*/ 64675 h 158305"/>
                <a:gd name="connsiteX23" fmla="*/ 51816 w 84296"/>
                <a:gd name="connsiteY23" fmla="*/ 10478 h 158305"/>
                <a:gd name="connsiteX24" fmla="*/ 56197 w 84296"/>
                <a:gd name="connsiteY24" fmla="*/ 10478 h 158305"/>
                <a:gd name="connsiteX25" fmla="*/ 56197 w 84296"/>
                <a:gd name="connsiteY25" fmla="*/ 1905 h 158305"/>
                <a:gd name="connsiteX26" fmla="*/ 50768 w 84296"/>
                <a:gd name="connsiteY26" fmla="*/ 1905 h 158305"/>
                <a:gd name="connsiteX27" fmla="*/ 50768 w 84296"/>
                <a:gd name="connsiteY27" fmla="*/ 0 h 158305"/>
                <a:gd name="connsiteX28" fmla="*/ 33719 w 84296"/>
                <a:gd name="connsiteY28" fmla="*/ 0 h 158305"/>
                <a:gd name="connsiteX29" fmla="*/ 33719 w 84296"/>
                <a:gd name="connsiteY29" fmla="*/ 1905 h 158305"/>
                <a:gd name="connsiteX30" fmla="*/ 28289 w 84296"/>
                <a:gd name="connsiteY30" fmla="*/ 1905 h 158305"/>
                <a:gd name="connsiteX31" fmla="*/ 28289 w 84296"/>
                <a:gd name="connsiteY31" fmla="*/ 10478 h 158305"/>
                <a:gd name="connsiteX32" fmla="*/ 33242 w 84296"/>
                <a:gd name="connsiteY32" fmla="*/ 10478 h 158305"/>
                <a:gd name="connsiteX33" fmla="*/ 23908 w 84296"/>
                <a:gd name="connsiteY33" fmla="*/ 63151 h 158305"/>
                <a:gd name="connsiteX34" fmla="*/ 22860 w 84296"/>
                <a:gd name="connsiteY34" fmla="*/ 64580 h 158305"/>
                <a:gd name="connsiteX35" fmla="*/ 16002 w 84296"/>
                <a:gd name="connsiteY35" fmla="*/ 64580 h 158305"/>
                <a:gd name="connsiteX36" fmla="*/ 16002 w 84296"/>
                <a:gd name="connsiteY36" fmla="*/ 80867 h 158305"/>
                <a:gd name="connsiteX37" fmla="*/ 20765 w 84296"/>
                <a:gd name="connsiteY37" fmla="*/ 80867 h 158305"/>
                <a:gd name="connsiteX38" fmla="*/ 7715 w 84296"/>
                <a:gd name="connsiteY38" fmla="*/ 154686 h 158305"/>
                <a:gd name="connsiteX39" fmla="*/ 73152 w 84296"/>
                <a:gd name="connsiteY39" fmla="*/ 151257 h 158305"/>
                <a:gd name="connsiteX40" fmla="*/ 45244 w 84296"/>
                <a:gd name="connsiteY40" fmla="*/ 132207 h 158305"/>
                <a:gd name="connsiteX41" fmla="*/ 67151 w 84296"/>
                <a:gd name="connsiteY41" fmla="*/ 117253 h 158305"/>
                <a:gd name="connsiteX42" fmla="*/ 73152 w 84296"/>
                <a:gd name="connsiteY42" fmla="*/ 151257 h 158305"/>
                <a:gd name="connsiteX43" fmla="*/ 65627 w 84296"/>
                <a:gd name="connsiteY43" fmla="*/ 108585 h 158305"/>
                <a:gd name="connsiteX44" fmla="*/ 45720 w 84296"/>
                <a:gd name="connsiteY44" fmla="*/ 93440 h 158305"/>
                <a:gd name="connsiteX45" fmla="*/ 60960 w 84296"/>
                <a:gd name="connsiteY45" fmla="*/ 81915 h 158305"/>
                <a:gd name="connsiteX46" fmla="*/ 65723 w 84296"/>
                <a:gd name="connsiteY46" fmla="*/ 108585 h 158305"/>
                <a:gd name="connsiteX47" fmla="*/ 44577 w 84296"/>
                <a:gd name="connsiteY47" fmla="*/ 10382 h 158305"/>
                <a:gd name="connsiteX48" fmla="*/ 48292 w 84296"/>
                <a:gd name="connsiteY48" fmla="*/ 10382 h 158305"/>
                <a:gd name="connsiteX49" fmla="*/ 50959 w 84296"/>
                <a:gd name="connsiteY49" fmla="*/ 25241 h 158305"/>
                <a:gd name="connsiteX50" fmla="*/ 44672 w 84296"/>
                <a:gd name="connsiteY50" fmla="*/ 34004 h 158305"/>
                <a:gd name="connsiteX51" fmla="*/ 44672 w 84296"/>
                <a:gd name="connsiteY51" fmla="*/ 10287 h 158305"/>
                <a:gd name="connsiteX52" fmla="*/ 44577 w 84296"/>
                <a:gd name="connsiteY52" fmla="*/ 39910 h 158305"/>
                <a:gd name="connsiteX53" fmla="*/ 51721 w 84296"/>
                <a:gd name="connsiteY53" fmla="*/ 29909 h 158305"/>
                <a:gd name="connsiteX54" fmla="*/ 56579 w 84296"/>
                <a:gd name="connsiteY54" fmla="*/ 57626 h 158305"/>
                <a:gd name="connsiteX55" fmla="*/ 44482 w 84296"/>
                <a:gd name="connsiteY55" fmla="*/ 40862 h 158305"/>
                <a:gd name="connsiteX56" fmla="*/ 44482 w 84296"/>
                <a:gd name="connsiteY56" fmla="*/ 40005 h 158305"/>
                <a:gd name="connsiteX57" fmla="*/ 44577 w 84296"/>
                <a:gd name="connsiteY57" fmla="*/ 46673 h 158305"/>
                <a:gd name="connsiteX58" fmla="*/ 57436 w 84296"/>
                <a:gd name="connsiteY58" fmla="*/ 64580 h 158305"/>
                <a:gd name="connsiteX59" fmla="*/ 44577 w 84296"/>
                <a:gd name="connsiteY59" fmla="*/ 64580 h 158305"/>
                <a:gd name="connsiteX60" fmla="*/ 44577 w 84296"/>
                <a:gd name="connsiteY60" fmla="*/ 46673 h 158305"/>
                <a:gd name="connsiteX61" fmla="*/ 44577 w 84296"/>
                <a:gd name="connsiteY61" fmla="*/ 69056 h 158305"/>
                <a:gd name="connsiteX62" fmla="*/ 58674 w 84296"/>
                <a:gd name="connsiteY62" fmla="*/ 69056 h 158305"/>
                <a:gd name="connsiteX63" fmla="*/ 59912 w 84296"/>
                <a:gd name="connsiteY63" fmla="*/ 76295 h 158305"/>
                <a:gd name="connsiteX64" fmla="*/ 44577 w 84296"/>
                <a:gd name="connsiteY64" fmla="*/ 76295 h 158305"/>
                <a:gd name="connsiteX65" fmla="*/ 44577 w 84296"/>
                <a:gd name="connsiteY65" fmla="*/ 69056 h 158305"/>
                <a:gd name="connsiteX66" fmla="*/ 44577 w 84296"/>
                <a:gd name="connsiteY66" fmla="*/ 80867 h 158305"/>
                <a:gd name="connsiteX67" fmla="*/ 56674 w 84296"/>
                <a:gd name="connsiteY67" fmla="*/ 80867 h 158305"/>
                <a:gd name="connsiteX68" fmla="*/ 44577 w 84296"/>
                <a:gd name="connsiteY68" fmla="*/ 90107 h 158305"/>
                <a:gd name="connsiteX69" fmla="*/ 44577 w 84296"/>
                <a:gd name="connsiteY69" fmla="*/ 80867 h 158305"/>
                <a:gd name="connsiteX70" fmla="*/ 44577 w 84296"/>
                <a:gd name="connsiteY70" fmla="*/ 96869 h 158305"/>
                <a:gd name="connsiteX71" fmla="*/ 64865 w 84296"/>
                <a:gd name="connsiteY71" fmla="*/ 112300 h 158305"/>
                <a:gd name="connsiteX72" fmla="*/ 44577 w 84296"/>
                <a:gd name="connsiteY72" fmla="*/ 112300 h 158305"/>
                <a:gd name="connsiteX73" fmla="*/ 44577 w 84296"/>
                <a:gd name="connsiteY73" fmla="*/ 96869 h 158305"/>
                <a:gd name="connsiteX74" fmla="*/ 44577 w 84296"/>
                <a:gd name="connsiteY74" fmla="*/ 116586 h 158305"/>
                <a:gd name="connsiteX75" fmla="*/ 62008 w 84296"/>
                <a:gd name="connsiteY75" fmla="*/ 116586 h 158305"/>
                <a:gd name="connsiteX76" fmla="*/ 44577 w 84296"/>
                <a:gd name="connsiteY76" fmla="*/ 128492 h 158305"/>
                <a:gd name="connsiteX77" fmla="*/ 44577 w 84296"/>
                <a:gd name="connsiteY77" fmla="*/ 116586 h 158305"/>
                <a:gd name="connsiteX78" fmla="*/ 11525 w 84296"/>
                <a:gd name="connsiteY78" fmla="*/ 151067 h 158305"/>
                <a:gd name="connsiteX79" fmla="*/ 17526 w 84296"/>
                <a:gd name="connsiteY79" fmla="*/ 117348 h 158305"/>
                <a:gd name="connsiteX80" fmla="*/ 39243 w 84296"/>
                <a:gd name="connsiteY80" fmla="*/ 132112 h 158305"/>
                <a:gd name="connsiteX81" fmla="*/ 11620 w 84296"/>
                <a:gd name="connsiteY81" fmla="*/ 151067 h 158305"/>
                <a:gd name="connsiteX82" fmla="*/ 39719 w 84296"/>
                <a:gd name="connsiteY82" fmla="*/ 128397 h 158305"/>
                <a:gd name="connsiteX83" fmla="*/ 22479 w 84296"/>
                <a:gd name="connsiteY83" fmla="*/ 116586 h 158305"/>
                <a:gd name="connsiteX84" fmla="*/ 39719 w 84296"/>
                <a:gd name="connsiteY84" fmla="*/ 116586 h 158305"/>
                <a:gd name="connsiteX85" fmla="*/ 39719 w 84296"/>
                <a:gd name="connsiteY85" fmla="*/ 128397 h 158305"/>
                <a:gd name="connsiteX86" fmla="*/ 39719 w 84296"/>
                <a:gd name="connsiteY86" fmla="*/ 112300 h 158305"/>
                <a:gd name="connsiteX87" fmla="*/ 20860 w 84296"/>
                <a:gd name="connsiteY87" fmla="*/ 112300 h 158305"/>
                <a:gd name="connsiteX88" fmla="*/ 39719 w 84296"/>
                <a:gd name="connsiteY88" fmla="*/ 98012 h 158305"/>
                <a:gd name="connsiteX89" fmla="*/ 39719 w 84296"/>
                <a:gd name="connsiteY89" fmla="*/ 112300 h 158305"/>
                <a:gd name="connsiteX90" fmla="*/ 39719 w 84296"/>
                <a:gd name="connsiteY90" fmla="*/ 88964 h 158305"/>
                <a:gd name="connsiteX91" fmla="*/ 29051 w 84296"/>
                <a:gd name="connsiteY91" fmla="*/ 80867 h 158305"/>
                <a:gd name="connsiteX92" fmla="*/ 39719 w 84296"/>
                <a:gd name="connsiteY92" fmla="*/ 80867 h 158305"/>
                <a:gd name="connsiteX93" fmla="*/ 39719 w 84296"/>
                <a:gd name="connsiteY93" fmla="*/ 88964 h 158305"/>
                <a:gd name="connsiteX94" fmla="*/ 36481 w 84296"/>
                <a:gd name="connsiteY94" fmla="*/ 10382 h 158305"/>
                <a:gd name="connsiteX95" fmla="*/ 39719 w 84296"/>
                <a:gd name="connsiteY95" fmla="*/ 10382 h 158305"/>
                <a:gd name="connsiteX96" fmla="*/ 39719 w 84296"/>
                <a:gd name="connsiteY96" fmla="*/ 34100 h 158305"/>
                <a:gd name="connsiteX97" fmla="*/ 33719 w 84296"/>
                <a:gd name="connsiteY97" fmla="*/ 25813 h 158305"/>
                <a:gd name="connsiteX98" fmla="*/ 36481 w 84296"/>
                <a:gd name="connsiteY98" fmla="*/ 10382 h 158305"/>
                <a:gd name="connsiteX99" fmla="*/ 32957 w 84296"/>
                <a:gd name="connsiteY99" fmla="*/ 30480 h 158305"/>
                <a:gd name="connsiteX100" fmla="*/ 39815 w 84296"/>
                <a:gd name="connsiteY100" fmla="*/ 40005 h 158305"/>
                <a:gd name="connsiteX101" fmla="*/ 39815 w 84296"/>
                <a:gd name="connsiteY101" fmla="*/ 40767 h 158305"/>
                <a:gd name="connsiteX102" fmla="*/ 28384 w 84296"/>
                <a:gd name="connsiteY102" fmla="*/ 56674 h 158305"/>
                <a:gd name="connsiteX103" fmla="*/ 33052 w 84296"/>
                <a:gd name="connsiteY103" fmla="*/ 30480 h 158305"/>
                <a:gd name="connsiteX104" fmla="*/ 26860 w 84296"/>
                <a:gd name="connsiteY104" fmla="*/ 64484 h 158305"/>
                <a:gd name="connsiteX105" fmla="*/ 39719 w 84296"/>
                <a:gd name="connsiteY105" fmla="*/ 46673 h 158305"/>
                <a:gd name="connsiteX106" fmla="*/ 39719 w 84296"/>
                <a:gd name="connsiteY106" fmla="*/ 64580 h 158305"/>
                <a:gd name="connsiteX107" fmla="*/ 26860 w 84296"/>
                <a:gd name="connsiteY107" fmla="*/ 64580 h 158305"/>
                <a:gd name="connsiteX108" fmla="*/ 26860 w 84296"/>
                <a:gd name="connsiteY108" fmla="*/ 64580 h 158305"/>
                <a:gd name="connsiteX109" fmla="*/ 26098 w 84296"/>
                <a:gd name="connsiteY109" fmla="*/ 69056 h 158305"/>
                <a:gd name="connsiteX110" fmla="*/ 39719 w 84296"/>
                <a:gd name="connsiteY110" fmla="*/ 69056 h 158305"/>
                <a:gd name="connsiteX111" fmla="*/ 39719 w 84296"/>
                <a:gd name="connsiteY111" fmla="*/ 76295 h 158305"/>
                <a:gd name="connsiteX112" fmla="*/ 24765 w 84296"/>
                <a:gd name="connsiteY112" fmla="*/ 76295 h 158305"/>
                <a:gd name="connsiteX113" fmla="*/ 26098 w 84296"/>
                <a:gd name="connsiteY113" fmla="*/ 69056 h 158305"/>
                <a:gd name="connsiteX114" fmla="*/ 23908 w 84296"/>
                <a:gd name="connsiteY114" fmla="*/ 81248 h 158305"/>
                <a:gd name="connsiteX115" fmla="*/ 39719 w 84296"/>
                <a:gd name="connsiteY115" fmla="*/ 93250 h 158305"/>
                <a:gd name="connsiteX116" fmla="*/ 39719 w 84296"/>
                <a:gd name="connsiteY116" fmla="*/ 93726 h 158305"/>
                <a:gd name="connsiteX117" fmla="*/ 18955 w 84296"/>
                <a:gd name="connsiteY117" fmla="*/ 109538 h 158305"/>
                <a:gd name="connsiteX118" fmla="*/ 24003 w 84296"/>
                <a:gd name="connsiteY118" fmla="*/ 81248 h 15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84296" h="158305">
                  <a:moveTo>
                    <a:pt x="7430" y="154686"/>
                  </a:moveTo>
                  <a:lnTo>
                    <a:pt x="0" y="154686"/>
                  </a:lnTo>
                  <a:lnTo>
                    <a:pt x="0" y="158210"/>
                  </a:lnTo>
                  <a:lnTo>
                    <a:pt x="16764" y="158210"/>
                  </a:lnTo>
                  <a:lnTo>
                    <a:pt x="16764" y="154686"/>
                  </a:lnTo>
                  <a:lnTo>
                    <a:pt x="12382" y="154686"/>
                  </a:lnTo>
                  <a:lnTo>
                    <a:pt x="39815" y="136017"/>
                  </a:lnTo>
                  <a:lnTo>
                    <a:pt x="39815" y="145447"/>
                  </a:lnTo>
                  <a:lnTo>
                    <a:pt x="39815" y="145447"/>
                  </a:lnTo>
                  <a:cubicBezTo>
                    <a:pt x="39815" y="145447"/>
                    <a:pt x="44577" y="148304"/>
                    <a:pt x="44577" y="148304"/>
                  </a:cubicBezTo>
                  <a:lnTo>
                    <a:pt x="44577" y="145447"/>
                  </a:lnTo>
                  <a:lnTo>
                    <a:pt x="44577" y="145447"/>
                  </a:lnTo>
                  <a:lnTo>
                    <a:pt x="44577" y="135922"/>
                  </a:lnTo>
                  <a:lnTo>
                    <a:pt x="72200" y="154781"/>
                  </a:lnTo>
                  <a:lnTo>
                    <a:pt x="67532" y="154781"/>
                  </a:lnTo>
                  <a:lnTo>
                    <a:pt x="67532" y="158306"/>
                  </a:lnTo>
                  <a:lnTo>
                    <a:pt x="84296" y="158306"/>
                  </a:lnTo>
                  <a:lnTo>
                    <a:pt x="84296" y="154781"/>
                  </a:lnTo>
                  <a:lnTo>
                    <a:pt x="77343" y="154781"/>
                  </a:lnTo>
                  <a:lnTo>
                    <a:pt x="64294" y="80963"/>
                  </a:lnTo>
                  <a:lnTo>
                    <a:pt x="68485" y="80963"/>
                  </a:lnTo>
                  <a:lnTo>
                    <a:pt x="68485" y="64675"/>
                  </a:lnTo>
                  <a:lnTo>
                    <a:pt x="61436" y="64675"/>
                  </a:lnTo>
                  <a:lnTo>
                    <a:pt x="51816" y="10478"/>
                  </a:lnTo>
                  <a:lnTo>
                    <a:pt x="56197" y="10478"/>
                  </a:lnTo>
                  <a:lnTo>
                    <a:pt x="56197" y="1905"/>
                  </a:lnTo>
                  <a:lnTo>
                    <a:pt x="50768" y="1905"/>
                  </a:lnTo>
                  <a:lnTo>
                    <a:pt x="50768" y="0"/>
                  </a:lnTo>
                  <a:lnTo>
                    <a:pt x="33719" y="0"/>
                  </a:lnTo>
                  <a:lnTo>
                    <a:pt x="33719" y="1905"/>
                  </a:lnTo>
                  <a:lnTo>
                    <a:pt x="28289" y="1905"/>
                  </a:lnTo>
                  <a:lnTo>
                    <a:pt x="28289" y="10478"/>
                  </a:lnTo>
                  <a:lnTo>
                    <a:pt x="33242" y="10478"/>
                  </a:lnTo>
                  <a:lnTo>
                    <a:pt x="23908" y="63151"/>
                  </a:lnTo>
                  <a:lnTo>
                    <a:pt x="22860" y="64580"/>
                  </a:lnTo>
                  <a:lnTo>
                    <a:pt x="16002" y="64580"/>
                  </a:lnTo>
                  <a:lnTo>
                    <a:pt x="16002" y="80867"/>
                  </a:lnTo>
                  <a:lnTo>
                    <a:pt x="20765" y="80867"/>
                  </a:lnTo>
                  <a:lnTo>
                    <a:pt x="7715" y="154686"/>
                  </a:lnTo>
                  <a:close/>
                  <a:moveTo>
                    <a:pt x="73152" y="151257"/>
                  </a:moveTo>
                  <a:lnTo>
                    <a:pt x="45244" y="132207"/>
                  </a:lnTo>
                  <a:lnTo>
                    <a:pt x="67151" y="117253"/>
                  </a:lnTo>
                  <a:lnTo>
                    <a:pt x="73152" y="151257"/>
                  </a:lnTo>
                  <a:close/>
                  <a:moveTo>
                    <a:pt x="65627" y="108585"/>
                  </a:moveTo>
                  <a:lnTo>
                    <a:pt x="45720" y="93440"/>
                  </a:lnTo>
                  <a:lnTo>
                    <a:pt x="60960" y="81915"/>
                  </a:lnTo>
                  <a:lnTo>
                    <a:pt x="65723" y="108585"/>
                  </a:lnTo>
                  <a:close/>
                  <a:moveTo>
                    <a:pt x="44577" y="10382"/>
                  </a:moveTo>
                  <a:lnTo>
                    <a:pt x="48292" y="10382"/>
                  </a:lnTo>
                  <a:lnTo>
                    <a:pt x="50959" y="25241"/>
                  </a:lnTo>
                  <a:lnTo>
                    <a:pt x="44672" y="34004"/>
                  </a:lnTo>
                  <a:lnTo>
                    <a:pt x="44672" y="10287"/>
                  </a:lnTo>
                  <a:close/>
                  <a:moveTo>
                    <a:pt x="44577" y="39910"/>
                  </a:moveTo>
                  <a:lnTo>
                    <a:pt x="51721" y="29909"/>
                  </a:lnTo>
                  <a:lnTo>
                    <a:pt x="56579" y="57626"/>
                  </a:lnTo>
                  <a:lnTo>
                    <a:pt x="44482" y="40862"/>
                  </a:lnTo>
                  <a:lnTo>
                    <a:pt x="44482" y="40005"/>
                  </a:lnTo>
                  <a:close/>
                  <a:moveTo>
                    <a:pt x="44577" y="46673"/>
                  </a:moveTo>
                  <a:lnTo>
                    <a:pt x="57436" y="64580"/>
                  </a:lnTo>
                  <a:lnTo>
                    <a:pt x="44577" y="64580"/>
                  </a:lnTo>
                  <a:lnTo>
                    <a:pt x="44577" y="46673"/>
                  </a:lnTo>
                  <a:close/>
                  <a:moveTo>
                    <a:pt x="44577" y="69056"/>
                  </a:moveTo>
                  <a:lnTo>
                    <a:pt x="58674" y="69056"/>
                  </a:lnTo>
                  <a:lnTo>
                    <a:pt x="59912" y="76295"/>
                  </a:lnTo>
                  <a:lnTo>
                    <a:pt x="44577" y="76295"/>
                  </a:lnTo>
                  <a:lnTo>
                    <a:pt x="44577" y="69056"/>
                  </a:lnTo>
                  <a:close/>
                  <a:moveTo>
                    <a:pt x="44577" y="80867"/>
                  </a:moveTo>
                  <a:lnTo>
                    <a:pt x="56674" y="80867"/>
                  </a:lnTo>
                  <a:lnTo>
                    <a:pt x="44577" y="90107"/>
                  </a:lnTo>
                  <a:lnTo>
                    <a:pt x="44577" y="80867"/>
                  </a:lnTo>
                  <a:close/>
                  <a:moveTo>
                    <a:pt x="44577" y="96869"/>
                  </a:moveTo>
                  <a:lnTo>
                    <a:pt x="64865" y="112300"/>
                  </a:lnTo>
                  <a:lnTo>
                    <a:pt x="44577" y="112300"/>
                  </a:lnTo>
                  <a:lnTo>
                    <a:pt x="44577" y="96869"/>
                  </a:lnTo>
                  <a:close/>
                  <a:moveTo>
                    <a:pt x="44577" y="116586"/>
                  </a:moveTo>
                  <a:lnTo>
                    <a:pt x="62008" y="116586"/>
                  </a:lnTo>
                  <a:lnTo>
                    <a:pt x="44577" y="128492"/>
                  </a:lnTo>
                  <a:lnTo>
                    <a:pt x="44577" y="116586"/>
                  </a:lnTo>
                  <a:close/>
                  <a:moveTo>
                    <a:pt x="11525" y="151067"/>
                  </a:moveTo>
                  <a:lnTo>
                    <a:pt x="17526" y="117348"/>
                  </a:lnTo>
                  <a:lnTo>
                    <a:pt x="39243" y="132112"/>
                  </a:lnTo>
                  <a:lnTo>
                    <a:pt x="11620" y="151067"/>
                  </a:lnTo>
                  <a:close/>
                  <a:moveTo>
                    <a:pt x="39719" y="128397"/>
                  </a:moveTo>
                  <a:lnTo>
                    <a:pt x="22479" y="116586"/>
                  </a:lnTo>
                  <a:lnTo>
                    <a:pt x="39719" y="116586"/>
                  </a:lnTo>
                  <a:lnTo>
                    <a:pt x="39719" y="128397"/>
                  </a:lnTo>
                  <a:close/>
                  <a:moveTo>
                    <a:pt x="39719" y="112300"/>
                  </a:moveTo>
                  <a:lnTo>
                    <a:pt x="20860" y="112300"/>
                  </a:lnTo>
                  <a:lnTo>
                    <a:pt x="39719" y="98012"/>
                  </a:lnTo>
                  <a:lnTo>
                    <a:pt x="39719" y="112300"/>
                  </a:lnTo>
                  <a:close/>
                  <a:moveTo>
                    <a:pt x="39719" y="88964"/>
                  </a:moveTo>
                  <a:lnTo>
                    <a:pt x="29051" y="80867"/>
                  </a:lnTo>
                  <a:lnTo>
                    <a:pt x="39719" y="80867"/>
                  </a:lnTo>
                  <a:lnTo>
                    <a:pt x="39719" y="88964"/>
                  </a:lnTo>
                  <a:close/>
                  <a:moveTo>
                    <a:pt x="36481" y="10382"/>
                  </a:moveTo>
                  <a:lnTo>
                    <a:pt x="39719" y="10382"/>
                  </a:lnTo>
                  <a:lnTo>
                    <a:pt x="39719" y="34100"/>
                  </a:lnTo>
                  <a:lnTo>
                    <a:pt x="33719" y="25813"/>
                  </a:lnTo>
                  <a:lnTo>
                    <a:pt x="36481" y="10382"/>
                  </a:lnTo>
                  <a:close/>
                  <a:moveTo>
                    <a:pt x="32957" y="30480"/>
                  </a:moveTo>
                  <a:lnTo>
                    <a:pt x="39815" y="40005"/>
                  </a:lnTo>
                  <a:lnTo>
                    <a:pt x="39815" y="40767"/>
                  </a:lnTo>
                  <a:lnTo>
                    <a:pt x="28384" y="56674"/>
                  </a:lnTo>
                  <a:lnTo>
                    <a:pt x="33052" y="30480"/>
                  </a:lnTo>
                  <a:close/>
                  <a:moveTo>
                    <a:pt x="26860" y="64484"/>
                  </a:moveTo>
                  <a:lnTo>
                    <a:pt x="39719" y="46673"/>
                  </a:lnTo>
                  <a:lnTo>
                    <a:pt x="39719" y="64580"/>
                  </a:lnTo>
                  <a:lnTo>
                    <a:pt x="26860" y="64580"/>
                  </a:lnTo>
                  <a:lnTo>
                    <a:pt x="26860" y="64580"/>
                  </a:lnTo>
                  <a:close/>
                  <a:moveTo>
                    <a:pt x="26098" y="69056"/>
                  </a:moveTo>
                  <a:lnTo>
                    <a:pt x="39719" y="69056"/>
                  </a:lnTo>
                  <a:lnTo>
                    <a:pt x="39719" y="76295"/>
                  </a:lnTo>
                  <a:lnTo>
                    <a:pt x="24765" y="76295"/>
                  </a:lnTo>
                  <a:lnTo>
                    <a:pt x="26098" y="69056"/>
                  </a:lnTo>
                  <a:close/>
                  <a:moveTo>
                    <a:pt x="23908" y="81248"/>
                  </a:moveTo>
                  <a:lnTo>
                    <a:pt x="39719" y="93250"/>
                  </a:lnTo>
                  <a:lnTo>
                    <a:pt x="39719" y="93726"/>
                  </a:lnTo>
                  <a:lnTo>
                    <a:pt x="18955" y="109538"/>
                  </a:lnTo>
                  <a:lnTo>
                    <a:pt x="24003" y="81248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962" name="Grafik 12">
            <a:extLst>
              <a:ext uri="{FF2B5EF4-FFF2-40B4-BE49-F238E27FC236}">
                <a16:creationId xmlns:a16="http://schemas.microsoft.com/office/drawing/2014/main" id="{E83DACD9-B381-0670-A496-A63C4A78787C}"/>
              </a:ext>
            </a:extLst>
          </p:cNvPr>
          <p:cNvGrpSpPr/>
          <p:nvPr/>
        </p:nvGrpSpPr>
        <p:grpSpPr>
          <a:xfrm>
            <a:off x="1103233" y="20990390"/>
            <a:ext cx="237363" cy="235172"/>
            <a:chOff x="1103233" y="20990390"/>
            <a:chExt cx="237363" cy="235172"/>
          </a:xfrm>
          <a:solidFill>
            <a:srgbClr val="00497F"/>
          </a:solidFill>
        </p:grpSpPr>
        <p:sp>
          <p:nvSpPr>
            <p:cNvPr id="1963" name="Freihandform 1962">
              <a:extLst>
                <a:ext uri="{FF2B5EF4-FFF2-40B4-BE49-F238E27FC236}">
                  <a16:creationId xmlns:a16="http://schemas.microsoft.com/office/drawing/2014/main" id="{6760BD95-FDC2-E2A8-E896-ACB38CD330EB}"/>
                </a:ext>
              </a:extLst>
            </p:cNvPr>
            <p:cNvSpPr/>
            <p:nvPr/>
          </p:nvSpPr>
          <p:spPr>
            <a:xfrm>
              <a:off x="1103233" y="20990390"/>
              <a:ext cx="237363" cy="235172"/>
            </a:xfrm>
            <a:custGeom>
              <a:avLst/>
              <a:gdLst>
                <a:gd name="connsiteX0" fmla="*/ 216218 w 237363"/>
                <a:gd name="connsiteY0" fmla="*/ 187357 h 235172"/>
                <a:gd name="connsiteX1" fmla="*/ 237363 w 237363"/>
                <a:gd name="connsiteY1" fmla="*/ 150019 h 235172"/>
                <a:gd name="connsiteX2" fmla="*/ 202025 w 237363"/>
                <a:gd name="connsiteY2" fmla="*/ 144780 h 235172"/>
                <a:gd name="connsiteX3" fmla="*/ 119729 w 237363"/>
                <a:gd name="connsiteY3" fmla="*/ 202692 h 235172"/>
                <a:gd name="connsiteX4" fmla="*/ 31718 w 237363"/>
                <a:gd name="connsiteY4" fmla="*/ 113252 h 235172"/>
                <a:gd name="connsiteX5" fmla="*/ 104013 w 237363"/>
                <a:gd name="connsiteY5" fmla="*/ 25241 h 235172"/>
                <a:gd name="connsiteX6" fmla="*/ 89154 w 237363"/>
                <a:gd name="connsiteY6" fmla="*/ 13240 h 235172"/>
                <a:gd name="connsiteX7" fmla="*/ 89154 w 237363"/>
                <a:gd name="connsiteY7" fmla="*/ 13240 h 235172"/>
                <a:gd name="connsiteX8" fmla="*/ 72676 w 237363"/>
                <a:gd name="connsiteY8" fmla="*/ 0 h 235172"/>
                <a:gd name="connsiteX9" fmla="*/ 36004 w 237363"/>
                <a:gd name="connsiteY9" fmla="*/ 21527 h 235172"/>
                <a:gd name="connsiteX10" fmla="*/ 52102 w 237363"/>
                <a:gd name="connsiteY10" fmla="*/ 34385 h 235172"/>
                <a:gd name="connsiteX11" fmla="*/ 44291 w 237363"/>
                <a:gd name="connsiteY11" fmla="*/ 42196 h 235172"/>
                <a:gd name="connsiteX12" fmla="*/ 23432 w 237363"/>
                <a:gd name="connsiteY12" fmla="*/ 39053 h 235172"/>
                <a:gd name="connsiteX13" fmla="*/ 2286 w 237363"/>
                <a:gd name="connsiteY13" fmla="*/ 76391 h 235172"/>
                <a:gd name="connsiteX14" fmla="*/ 22479 w 237363"/>
                <a:gd name="connsiteY14" fmla="*/ 79439 h 235172"/>
                <a:gd name="connsiteX15" fmla="*/ 19526 w 237363"/>
                <a:gd name="connsiteY15" fmla="*/ 90202 h 235172"/>
                <a:gd name="connsiteX16" fmla="*/ 0 w 237363"/>
                <a:gd name="connsiteY16" fmla="*/ 98108 h 235172"/>
                <a:gd name="connsiteX17" fmla="*/ 0 w 237363"/>
                <a:gd name="connsiteY17" fmla="*/ 141256 h 235172"/>
                <a:gd name="connsiteX18" fmla="*/ 18955 w 237363"/>
                <a:gd name="connsiteY18" fmla="*/ 133636 h 235172"/>
                <a:gd name="connsiteX19" fmla="*/ 21622 w 237363"/>
                <a:gd name="connsiteY19" fmla="*/ 144399 h 235172"/>
                <a:gd name="connsiteX20" fmla="*/ 8668 w 237363"/>
                <a:gd name="connsiteY20" fmla="*/ 161163 h 235172"/>
                <a:gd name="connsiteX21" fmla="*/ 29908 w 237363"/>
                <a:gd name="connsiteY21" fmla="*/ 198501 h 235172"/>
                <a:gd name="connsiteX22" fmla="*/ 42577 w 237363"/>
                <a:gd name="connsiteY22" fmla="*/ 182213 h 235172"/>
                <a:gd name="connsiteX23" fmla="*/ 50197 w 237363"/>
                <a:gd name="connsiteY23" fmla="*/ 190214 h 235172"/>
                <a:gd name="connsiteX24" fmla="*/ 47149 w 237363"/>
                <a:gd name="connsiteY24" fmla="*/ 211360 h 235172"/>
                <a:gd name="connsiteX25" fmla="*/ 83820 w 237363"/>
                <a:gd name="connsiteY25" fmla="*/ 232886 h 235172"/>
                <a:gd name="connsiteX26" fmla="*/ 86773 w 237363"/>
                <a:gd name="connsiteY26" fmla="*/ 212312 h 235172"/>
                <a:gd name="connsiteX27" fmla="*/ 97346 w 237363"/>
                <a:gd name="connsiteY27" fmla="*/ 215360 h 235172"/>
                <a:gd name="connsiteX28" fmla="*/ 105156 w 237363"/>
                <a:gd name="connsiteY28" fmla="*/ 235172 h 235172"/>
                <a:gd name="connsiteX29" fmla="*/ 147542 w 237363"/>
                <a:gd name="connsiteY29" fmla="*/ 235172 h 235172"/>
                <a:gd name="connsiteX30" fmla="*/ 140018 w 237363"/>
                <a:gd name="connsiteY30" fmla="*/ 215932 h 235172"/>
                <a:gd name="connsiteX31" fmla="*/ 150686 w 237363"/>
                <a:gd name="connsiteY31" fmla="*/ 213169 h 235172"/>
                <a:gd name="connsiteX32" fmla="*/ 167164 w 237363"/>
                <a:gd name="connsiteY32" fmla="*/ 226409 h 235172"/>
                <a:gd name="connsiteX33" fmla="*/ 203835 w 237363"/>
                <a:gd name="connsiteY33" fmla="*/ 204883 h 235172"/>
                <a:gd name="connsiteX34" fmla="*/ 187833 w 237363"/>
                <a:gd name="connsiteY34" fmla="*/ 192024 h 235172"/>
                <a:gd name="connsiteX35" fmla="*/ 195739 w 237363"/>
                <a:gd name="connsiteY35" fmla="*/ 184214 h 235172"/>
                <a:gd name="connsiteX36" fmla="*/ 216599 w 237363"/>
                <a:gd name="connsiteY36" fmla="*/ 187357 h 23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37363" h="235172">
                  <a:moveTo>
                    <a:pt x="216218" y="187357"/>
                  </a:moveTo>
                  <a:lnTo>
                    <a:pt x="237363" y="150019"/>
                  </a:lnTo>
                  <a:lnTo>
                    <a:pt x="202025" y="144780"/>
                  </a:lnTo>
                  <a:cubicBezTo>
                    <a:pt x="189452" y="178594"/>
                    <a:pt x="157353" y="202692"/>
                    <a:pt x="119729" y="202692"/>
                  </a:cubicBezTo>
                  <a:cubicBezTo>
                    <a:pt x="71152" y="202692"/>
                    <a:pt x="31718" y="162592"/>
                    <a:pt x="31718" y="113252"/>
                  </a:cubicBezTo>
                  <a:cubicBezTo>
                    <a:pt x="31718" y="69247"/>
                    <a:pt x="62865" y="32766"/>
                    <a:pt x="104013" y="25241"/>
                  </a:cubicBezTo>
                  <a:lnTo>
                    <a:pt x="89154" y="13240"/>
                  </a:lnTo>
                  <a:cubicBezTo>
                    <a:pt x="89154" y="13240"/>
                    <a:pt x="89154" y="13240"/>
                    <a:pt x="89154" y="13240"/>
                  </a:cubicBezTo>
                  <a:lnTo>
                    <a:pt x="72676" y="0"/>
                  </a:lnTo>
                  <a:lnTo>
                    <a:pt x="36004" y="21527"/>
                  </a:lnTo>
                  <a:lnTo>
                    <a:pt x="52102" y="34385"/>
                  </a:lnTo>
                  <a:cubicBezTo>
                    <a:pt x="49339" y="36862"/>
                    <a:pt x="46768" y="39434"/>
                    <a:pt x="44291" y="42196"/>
                  </a:cubicBezTo>
                  <a:lnTo>
                    <a:pt x="23432" y="39053"/>
                  </a:lnTo>
                  <a:lnTo>
                    <a:pt x="2286" y="76391"/>
                  </a:lnTo>
                  <a:lnTo>
                    <a:pt x="22479" y="79439"/>
                  </a:lnTo>
                  <a:cubicBezTo>
                    <a:pt x="21336" y="82963"/>
                    <a:pt x="20288" y="86582"/>
                    <a:pt x="19526" y="90202"/>
                  </a:cubicBezTo>
                  <a:lnTo>
                    <a:pt x="0" y="98108"/>
                  </a:lnTo>
                  <a:lnTo>
                    <a:pt x="0" y="141256"/>
                  </a:lnTo>
                  <a:lnTo>
                    <a:pt x="18955" y="133636"/>
                  </a:lnTo>
                  <a:cubicBezTo>
                    <a:pt x="19621" y="137255"/>
                    <a:pt x="20574" y="140875"/>
                    <a:pt x="21622" y="144399"/>
                  </a:cubicBezTo>
                  <a:lnTo>
                    <a:pt x="8668" y="161163"/>
                  </a:lnTo>
                  <a:lnTo>
                    <a:pt x="29908" y="198501"/>
                  </a:lnTo>
                  <a:lnTo>
                    <a:pt x="42577" y="182213"/>
                  </a:lnTo>
                  <a:cubicBezTo>
                    <a:pt x="44958" y="185071"/>
                    <a:pt x="47530" y="187738"/>
                    <a:pt x="50197" y="190214"/>
                  </a:cubicBezTo>
                  <a:lnTo>
                    <a:pt x="47149" y="211360"/>
                  </a:lnTo>
                  <a:lnTo>
                    <a:pt x="83820" y="232886"/>
                  </a:lnTo>
                  <a:lnTo>
                    <a:pt x="86773" y="212312"/>
                  </a:lnTo>
                  <a:cubicBezTo>
                    <a:pt x="90202" y="213551"/>
                    <a:pt x="93726" y="214503"/>
                    <a:pt x="97346" y="215360"/>
                  </a:cubicBezTo>
                  <a:lnTo>
                    <a:pt x="105156" y="235172"/>
                  </a:lnTo>
                  <a:lnTo>
                    <a:pt x="147542" y="235172"/>
                  </a:lnTo>
                  <a:lnTo>
                    <a:pt x="140018" y="215932"/>
                  </a:lnTo>
                  <a:cubicBezTo>
                    <a:pt x="143637" y="215170"/>
                    <a:pt x="147161" y="214313"/>
                    <a:pt x="150686" y="213169"/>
                  </a:cubicBezTo>
                  <a:lnTo>
                    <a:pt x="167164" y="226409"/>
                  </a:lnTo>
                  <a:lnTo>
                    <a:pt x="203835" y="204883"/>
                  </a:lnTo>
                  <a:lnTo>
                    <a:pt x="187833" y="192024"/>
                  </a:lnTo>
                  <a:cubicBezTo>
                    <a:pt x="190595" y="189548"/>
                    <a:pt x="193167" y="186976"/>
                    <a:pt x="195739" y="184214"/>
                  </a:cubicBezTo>
                  <a:lnTo>
                    <a:pt x="216599" y="187357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64" name="Freihandform 1963">
              <a:extLst>
                <a:ext uri="{FF2B5EF4-FFF2-40B4-BE49-F238E27FC236}">
                  <a16:creationId xmlns:a16="http://schemas.microsoft.com/office/drawing/2014/main" id="{0EA69FCC-99D6-B482-966E-E5BBC6C8BF72}"/>
                </a:ext>
              </a:extLst>
            </p:cNvPr>
            <p:cNvSpPr/>
            <p:nvPr/>
          </p:nvSpPr>
          <p:spPr>
            <a:xfrm>
              <a:off x="1188101" y="21027061"/>
              <a:ext cx="113823" cy="139922"/>
            </a:xfrm>
            <a:custGeom>
              <a:avLst/>
              <a:gdLst>
                <a:gd name="connsiteX0" fmla="*/ 25051 w 113823"/>
                <a:gd name="connsiteY0" fmla="*/ 28575 h 139922"/>
                <a:gd name="connsiteX1" fmla="*/ 21622 w 113823"/>
                <a:gd name="connsiteY1" fmla="*/ 31432 h 139922"/>
                <a:gd name="connsiteX2" fmla="*/ 16955 w 113823"/>
                <a:gd name="connsiteY2" fmla="*/ 36957 h 139922"/>
                <a:gd name="connsiteX3" fmla="*/ 15431 w 113823"/>
                <a:gd name="connsiteY3" fmla="*/ 36195 h 139922"/>
                <a:gd name="connsiteX4" fmla="*/ 14859 w 113823"/>
                <a:gd name="connsiteY4" fmla="*/ 38671 h 139922"/>
                <a:gd name="connsiteX5" fmla="*/ 12764 w 113823"/>
                <a:gd name="connsiteY5" fmla="*/ 38671 h 139922"/>
                <a:gd name="connsiteX6" fmla="*/ 16574 w 113823"/>
                <a:gd name="connsiteY6" fmla="*/ 43720 h 139922"/>
                <a:gd name="connsiteX7" fmla="*/ 12383 w 113823"/>
                <a:gd name="connsiteY7" fmla="*/ 46196 h 139922"/>
                <a:gd name="connsiteX8" fmla="*/ 7811 w 113823"/>
                <a:gd name="connsiteY8" fmla="*/ 46577 h 139922"/>
                <a:gd name="connsiteX9" fmla="*/ 8096 w 113823"/>
                <a:gd name="connsiteY9" fmla="*/ 55340 h 139922"/>
                <a:gd name="connsiteX10" fmla="*/ 18193 w 113823"/>
                <a:gd name="connsiteY10" fmla="*/ 52292 h 139922"/>
                <a:gd name="connsiteX11" fmla="*/ 17907 w 113823"/>
                <a:gd name="connsiteY11" fmla="*/ 49435 h 139922"/>
                <a:gd name="connsiteX12" fmla="*/ 22479 w 113823"/>
                <a:gd name="connsiteY12" fmla="*/ 44101 h 139922"/>
                <a:gd name="connsiteX13" fmla="*/ 24670 w 113823"/>
                <a:gd name="connsiteY13" fmla="*/ 44863 h 139922"/>
                <a:gd name="connsiteX14" fmla="*/ 27432 w 113823"/>
                <a:gd name="connsiteY14" fmla="*/ 42481 h 139922"/>
                <a:gd name="connsiteX15" fmla="*/ 37624 w 113823"/>
                <a:gd name="connsiteY15" fmla="*/ 48482 h 139922"/>
                <a:gd name="connsiteX16" fmla="*/ 31147 w 113823"/>
                <a:gd name="connsiteY16" fmla="*/ 49911 h 139922"/>
                <a:gd name="connsiteX17" fmla="*/ 34862 w 113823"/>
                <a:gd name="connsiteY17" fmla="*/ 51626 h 139922"/>
                <a:gd name="connsiteX18" fmla="*/ 38767 w 113823"/>
                <a:gd name="connsiteY18" fmla="*/ 45053 h 139922"/>
                <a:gd name="connsiteX19" fmla="*/ 36005 w 113823"/>
                <a:gd name="connsiteY19" fmla="*/ 43910 h 139922"/>
                <a:gd name="connsiteX20" fmla="*/ 31337 w 113823"/>
                <a:gd name="connsiteY20" fmla="*/ 39338 h 139922"/>
                <a:gd name="connsiteX21" fmla="*/ 36290 w 113823"/>
                <a:gd name="connsiteY21" fmla="*/ 42481 h 139922"/>
                <a:gd name="connsiteX22" fmla="*/ 40196 w 113823"/>
                <a:gd name="connsiteY22" fmla="*/ 45244 h 139922"/>
                <a:gd name="connsiteX23" fmla="*/ 41815 w 113823"/>
                <a:gd name="connsiteY23" fmla="*/ 48196 h 139922"/>
                <a:gd name="connsiteX24" fmla="*/ 44482 w 113823"/>
                <a:gd name="connsiteY24" fmla="*/ 49625 h 139922"/>
                <a:gd name="connsiteX25" fmla="*/ 44958 w 113823"/>
                <a:gd name="connsiteY25" fmla="*/ 50197 h 139922"/>
                <a:gd name="connsiteX26" fmla="*/ 47339 w 113823"/>
                <a:gd name="connsiteY26" fmla="*/ 46958 h 139922"/>
                <a:gd name="connsiteX27" fmla="*/ 47530 w 113823"/>
                <a:gd name="connsiteY27" fmla="*/ 43910 h 139922"/>
                <a:gd name="connsiteX28" fmla="*/ 50006 w 113823"/>
                <a:gd name="connsiteY28" fmla="*/ 47149 h 139922"/>
                <a:gd name="connsiteX29" fmla="*/ 55055 w 113823"/>
                <a:gd name="connsiteY29" fmla="*/ 49244 h 139922"/>
                <a:gd name="connsiteX30" fmla="*/ 57912 w 113823"/>
                <a:gd name="connsiteY30" fmla="*/ 48673 h 139922"/>
                <a:gd name="connsiteX31" fmla="*/ 60960 w 113823"/>
                <a:gd name="connsiteY31" fmla="*/ 47244 h 139922"/>
                <a:gd name="connsiteX32" fmla="*/ 60484 w 113823"/>
                <a:gd name="connsiteY32" fmla="*/ 54769 h 139922"/>
                <a:gd name="connsiteX33" fmla="*/ 47339 w 113823"/>
                <a:gd name="connsiteY33" fmla="*/ 55150 h 139922"/>
                <a:gd name="connsiteX34" fmla="*/ 44482 w 113823"/>
                <a:gd name="connsiteY34" fmla="*/ 55721 h 139922"/>
                <a:gd name="connsiteX35" fmla="*/ 43529 w 113823"/>
                <a:gd name="connsiteY35" fmla="*/ 56293 h 139922"/>
                <a:gd name="connsiteX36" fmla="*/ 43720 w 113823"/>
                <a:gd name="connsiteY36" fmla="*/ 59627 h 139922"/>
                <a:gd name="connsiteX37" fmla="*/ 35338 w 113823"/>
                <a:gd name="connsiteY37" fmla="*/ 57912 h 139922"/>
                <a:gd name="connsiteX38" fmla="*/ 30956 w 113823"/>
                <a:gd name="connsiteY38" fmla="*/ 54578 h 139922"/>
                <a:gd name="connsiteX39" fmla="*/ 26861 w 113823"/>
                <a:gd name="connsiteY39" fmla="*/ 52673 h 139922"/>
                <a:gd name="connsiteX40" fmla="*/ 24956 w 113823"/>
                <a:gd name="connsiteY40" fmla="*/ 53626 h 139922"/>
                <a:gd name="connsiteX41" fmla="*/ 21717 w 113823"/>
                <a:gd name="connsiteY41" fmla="*/ 53245 h 139922"/>
                <a:gd name="connsiteX42" fmla="*/ 18955 w 113823"/>
                <a:gd name="connsiteY42" fmla="*/ 54959 h 139922"/>
                <a:gd name="connsiteX43" fmla="*/ 12097 w 113823"/>
                <a:gd name="connsiteY43" fmla="*/ 57721 h 139922"/>
                <a:gd name="connsiteX44" fmla="*/ 9239 w 113823"/>
                <a:gd name="connsiteY44" fmla="*/ 61246 h 139922"/>
                <a:gd name="connsiteX45" fmla="*/ 6668 w 113823"/>
                <a:gd name="connsiteY45" fmla="*/ 67723 h 139922"/>
                <a:gd name="connsiteX46" fmla="*/ 3334 w 113823"/>
                <a:gd name="connsiteY46" fmla="*/ 72390 h 139922"/>
                <a:gd name="connsiteX47" fmla="*/ 572 w 113823"/>
                <a:gd name="connsiteY47" fmla="*/ 78105 h 139922"/>
                <a:gd name="connsiteX48" fmla="*/ 0 w 113823"/>
                <a:gd name="connsiteY48" fmla="*/ 82010 h 139922"/>
                <a:gd name="connsiteX49" fmla="*/ 2667 w 113823"/>
                <a:gd name="connsiteY49" fmla="*/ 82391 h 139922"/>
                <a:gd name="connsiteX50" fmla="*/ 3429 w 113823"/>
                <a:gd name="connsiteY50" fmla="*/ 92964 h 139922"/>
                <a:gd name="connsiteX51" fmla="*/ 8287 w 113823"/>
                <a:gd name="connsiteY51" fmla="*/ 97441 h 139922"/>
                <a:gd name="connsiteX52" fmla="*/ 15812 w 113823"/>
                <a:gd name="connsiteY52" fmla="*/ 101346 h 139922"/>
                <a:gd name="connsiteX53" fmla="*/ 25813 w 113823"/>
                <a:gd name="connsiteY53" fmla="*/ 98393 h 139922"/>
                <a:gd name="connsiteX54" fmla="*/ 31147 w 113823"/>
                <a:gd name="connsiteY54" fmla="*/ 97536 h 139922"/>
                <a:gd name="connsiteX55" fmla="*/ 37433 w 113823"/>
                <a:gd name="connsiteY55" fmla="*/ 98012 h 139922"/>
                <a:gd name="connsiteX56" fmla="*/ 39243 w 113823"/>
                <a:gd name="connsiteY56" fmla="*/ 106775 h 139922"/>
                <a:gd name="connsiteX57" fmla="*/ 44768 w 113823"/>
                <a:gd name="connsiteY57" fmla="*/ 113252 h 139922"/>
                <a:gd name="connsiteX58" fmla="*/ 45815 w 113823"/>
                <a:gd name="connsiteY58" fmla="*/ 117348 h 139922"/>
                <a:gd name="connsiteX59" fmla="*/ 45720 w 113823"/>
                <a:gd name="connsiteY59" fmla="*/ 123920 h 139922"/>
                <a:gd name="connsiteX60" fmla="*/ 50292 w 113823"/>
                <a:gd name="connsiteY60" fmla="*/ 131540 h 139922"/>
                <a:gd name="connsiteX61" fmla="*/ 54769 w 113823"/>
                <a:gd name="connsiteY61" fmla="*/ 139922 h 139922"/>
                <a:gd name="connsiteX62" fmla="*/ 58103 w 113823"/>
                <a:gd name="connsiteY62" fmla="*/ 139160 h 139922"/>
                <a:gd name="connsiteX63" fmla="*/ 67342 w 113823"/>
                <a:gd name="connsiteY63" fmla="*/ 132112 h 139922"/>
                <a:gd name="connsiteX64" fmla="*/ 70295 w 113823"/>
                <a:gd name="connsiteY64" fmla="*/ 126016 h 139922"/>
                <a:gd name="connsiteX65" fmla="*/ 70295 w 113823"/>
                <a:gd name="connsiteY65" fmla="*/ 121444 h 139922"/>
                <a:gd name="connsiteX66" fmla="*/ 73152 w 113823"/>
                <a:gd name="connsiteY66" fmla="*/ 118110 h 139922"/>
                <a:gd name="connsiteX67" fmla="*/ 76010 w 113823"/>
                <a:gd name="connsiteY67" fmla="*/ 113633 h 139922"/>
                <a:gd name="connsiteX68" fmla="*/ 76010 w 113823"/>
                <a:gd name="connsiteY68" fmla="*/ 107918 h 139922"/>
                <a:gd name="connsiteX69" fmla="*/ 74581 w 113823"/>
                <a:gd name="connsiteY69" fmla="*/ 101632 h 139922"/>
                <a:gd name="connsiteX70" fmla="*/ 80582 w 113823"/>
                <a:gd name="connsiteY70" fmla="*/ 92488 h 139922"/>
                <a:gd name="connsiteX71" fmla="*/ 86392 w 113823"/>
                <a:gd name="connsiteY71" fmla="*/ 78677 h 139922"/>
                <a:gd name="connsiteX72" fmla="*/ 78867 w 113823"/>
                <a:gd name="connsiteY72" fmla="*/ 80963 h 139922"/>
                <a:gd name="connsiteX73" fmla="*/ 81820 w 113823"/>
                <a:gd name="connsiteY73" fmla="*/ 75914 h 139922"/>
                <a:gd name="connsiteX74" fmla="*/ 93440 w 113823"/>
                <a:gd name="connsiteY74" fmla="*/ 63818 h 139922"/>
                <a:gd name="connsiteX75" fmla="*/ 92869 w 113823"/>
                <a:gd name="connsiteY75" fmla="*/ 61436 h 139922"/>
                <a:gd name="connsiteX76" fmla="*/ 90488 w 113823"/>
                <a:gd name="connsiteY76" fmla="*/ 57912 h 139922"/>
                <a:gd name="connsiteX77" fmla="*/ 89345 w 113823"/>
                <a:gd name="connsiteY77" fmla="*/ 59341 h 139922"/>
                <a:gd name="connsiteX78" fmla="*/ 87725 w 113823"/>
                <a:gd name="connsiteY78" fmla="*/ 56959 h 139922"/>
                <a:gd name="connsiteX79" fmla="*/ 87344 w 113823"/>
                <a:gd name="connsiteY79" fmla="*/ 59817 h 139922"/>
                <a:gd name="connsiteX80" fmla="*/ 78296 w 113823"/>
                <a:gd name="connsiteY80" fmla="*/ 52959 h 139922"/>
                <a:gd name="connsiteX81" fmla="*/ 88392 w 113823"/>
                <a:gd name="connsiteY81" fmla="*/ 55817 h 139922"/>
                <a:gd name="connsiteX82" fmla="*/ 98393 w 113823"/>
                <a:gd name="connsiteY82" fmla="*/ 56102 h 139922"/>
                <a:gd name="connsiteX83" fmla="*/ 103061 w 113823"/>
                <a:gd name="connsiteY83" fmla="*/ 61436 h 139922"/>
                <a:gd name="connsiteX84" fmla="*/ 104394 w 113823"/>
                <a:gd name="connsiteY84" fmla="*/ 59722 h 139922"/>
                <a:gd name="connsiteX85" fmla="*/ 109823 w 113823"/>
                <a:gd name="connsiteY85" fmla="*/ 76771 h 139922"/>
                <a:gd name="connsiteX86" fmla="*/ 112014 w 113823"/>
                <a:gd name="connsiteY86" fmla="*/ 77533 h 139922"/>
                <a:gd name="connsiteX87" fmla="*/ 113157 w 113823"/>
                <a:gd name="connsiteY87" fmla="*/ 80105 h 139922"/>
                <a:gd name="connsiteX88" fmla="*/ 112014 w 113823"/>
                <a:gd name="connsiteY88" fmla="*/ 72390 h 139922"/>
                <a:gd name="connsiteX89" fmla="*/ 112586 w 113823"/>
                <a:gd name="connsiteY89" fmla="*/ 65056 h 139922"/>
                <a:gd name="connsiteX90" fmla="*/ 113824 w 113823"/>
                <a:gd name="connsiteY90" fmla="*/ 59341 h 139922"/>
                <a:gd name="connsiteX91" fmla="*/ 54864 w 113823"/>
                <a:gd name="connsiteY91" fmla="*/ 0 h 139922"/>
                <a:gd name="connsiteX92" fmla="*/ 52959 w 113823"/>
                <a:gd name="connsiteY92" fmla="*/ 2667 h 139922"/>
                <a:gd name="connsiteX93" fmla="*/ 51530 w 113823"/>
                <a:gd name="connsiteY93" fmla="*/ 1715 h 139922"/>
                <a:gd name="connsiteX94" fmla="*/ 49435 w 113823"/>
                <a:gd name="connsiteY94" fmla="*/ 6477 h 139922"/>
                <a:gd name="connsiteX95" fmla="*/ 47339 w 113823"/>
                <a:gd name="connsiteY95" fmla="*/ 2667 h 139922"/>
                <a:gd name="connsiteX96" fmla="*/ 47339 w 113823"/>
                <a:gd name="connsiteY96" fmla="*/ 8763 h 139922"/>
                <a:gd name="connsiteX97" fmla="*/ 42863 w 113823"/>
                <a:gd name="connsiteY97" fmla="*/ 8191 h 139922"/>
                <a:gd name="connsiteX98" fmla="*/ 43053 w 113823"/>
                <a:gd name="connsiteY98" fmla="*/ 7906 h 139922"/>
                <a:gd name="connsiteX99" fmla="*/ 46292 w 113823"/>
                <a:gd name="connsiteY99" fmla="*/ 6096 h 139922"/>
                <a:gd name="connsiteX100" fmla="*/ 45339 w 113823"/>
                <a:gd name="connsiteY100" fmla="*/ 4763 h 139922"/>
                <a:gd name="connsiteX101" fmla="*/ 36671 w 113823"/>
                <a:gd name="connsiteY101" fmla="*/ 3143 h 139922"/>
                <a:gd name="connsiteX102" fmla="*/ 35624 w 113823"/>
                <a:gd name="connsiteY102" fmla="*/ 3048 h 139922"/>
                <a:gd name="connsiteX103" fmla="*/ 29909 w 113823"/>
                <a:gd name="connsiteY103" fmla="*/ 5524 h 139922"/>
                <a:gd name="connsiteX104" fmla="*/ 26670 w 113823"/>
                <a:gd name="connsiteY104" fmla="*/ 10192 h 139922"/>
                <a:gd name="connsiteX105" fmla="*/ 22955 w 113823"/>
                <a:gd name="connsiteY105" fmla="*/ 15621 h 139922"/>
                <a:gd name="connsiteX106" fmla="*/ 22955 w 113823"/>
                <a:gd name="connsiteY106" fmla="*/ 22574 h 139922"/>
                <a:gd name="connsiteX107" fmla="*/ 27337 w 113823"/>
                <a:gd name="connsiteY107" fmla="*/ 20765 h 139922"/>
                <a:gd name="connsiteX108" fmla="*/ 27908 w 113823"/>
                <a:gd name="connsiteY108" fmla="*/ 25336 h 139922"/>
                <a:gd name="connsiteX109" fmla="*/ 25146 w 113823"/>
                <a:gd name="connsiteY109" fmla="*/ 21622 h 139922"/>
                <a:gd name="connsiteX110" fmla="*/ 24670 w 113823"/>
                <a:gd name="connsiteY110" fmla="*/ 28289 h 139922"/>
                <a:gd name="connsiteX111" fmla="*/ 66389 w 113823"/>
                <a:gd name="connsiteY111" fmla="*/ 61627 h 139922"/>
                <a:gd name="connsiteX112" fmla="*/ 70390 w 113823"/>
                <a:gd name="connsiteY112" fmla="*/ 67723 h 139922"/>
                <a:gd name="connsiteX113" fmla="*/ 75057 w 113823"/>
                <a:gd name="connsiteY113" fmla="*/ 73152 h 139922"/>
                <a:gd name="connsiteX114" fmla="*/ 76867 w 113823"/>
                <a:gd name="connsiteY114" fmla="*/ 78105 h 139922"/>
                <a:gd name="connsiteX115" fmla="*/ 70199 w 113823"/>
                <a:gd name="connsiteY115" fmla="*/ 73628 h 139922"/>
                <a:gd name="connsiteX116" fmla="*/ 61341 w 113823"/>
                <a:gd name="connsiteY116" fmla="*/ 59627 h 139922"/>
                <a:gd name="connsiteX117" fmla="*/ 66485 w 113823"/>
                <a:gd name="connsiteY117" fmla="*/ 61627 h 139922"/>
                <a:gd name="connsiteX118" fmla="*/ 32480 w 113823"/>
                <a:gd name="connsiteY118" fmla="*/ 23527 h 139922"/>
                <a:gd name="connsiteX119" fmla="*/ 31433 w 113823"/>
                <a:gd name="connsiteY119" fmla="*/ 16478 h 139922"/>
                <a:gd name="connsiteX120" fmla="*/ 34576 w 113823"/>
                <a:gd name="connsiteY120" fmla="*/ 10001 h 139922"/>
                <a:gd name="connsiteX121" fmla="*/ 36481 w 113823"/>
                <a:gd name="connsiteY121" fmla="*/ 11240 h 139922"/>
                <a:gd name="connsiteX122" fmla="*/ 35528 w 113823"/>
                <a:gd name="connsiteY122" fmla="*/ 12764 h 139922"/>
                <a:gd name="connsiteX123" fmla="*/ 35814 w 113823"/>
                <a:gd name="connsiteY123" fmla="*/ 16954 h 139922"/>
                <a:gd name="connsiteX124" fmla="*/ 39910 w 113823"/>
                <a:gd name="connsiteY124" fmla="*/ 16859 h 139922"/>
                <a:gd name="connsiteX125" fmla="*/ 41815 w 113823"/>
                <a:gd name="connsiteY125" fmla="*/ 15335 h 139922"/>
                <a:gd name="connsiteX126" fmla="*/ 37529 w 113823"/>
                <a:gd name="connsiteY126" fmla="*/ 19241 h 139922"/>
                <a:gd name="connsiteX127" fmla="*/ 35814 w 113823"/>
                <a:gd name="connsiteY127" fmla="*/ 25432 h 139922"/>
                <a:gd name="connsiteX128" fmla="*/ 28099 w 113823"/>
                <a:gd name="connsiteY128" fmla="*/ 27051 h 139922"/>
                <a:gd name="connsiteX129" fmla="*/ 32576 w 113823"/>
                <a:gd name="connsiteY129" fmla="*/ 23527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113823" h="139922">
                  <a:moveTo>
                    <a:pt x="25051" y="28575"/>
                  </a:moveTo>
                  <a:cubicBezTo>
                    <a:pt x="23813" y="29623"/>
                    <a:pt x="22289" y="30290"/>
                    <a:pt x="21622" y="31432"/>
                  </a:cubicBezTo>
                  <a:cubicBezTo>
                    <a:pt x="20479" y="33623"/>
                    <a:pt x="17717" y="34385"/>
                    <a:pt x="16955" y="36957"/>
                  </a:cubicBezTo>
                  <a:cubicBezTo>
                    <a:pt x="16478" y="36671"/>
                    <a:pt x="16002" y="36481"/>
                    <a:pt x="15431" y="36195"/>
                  </a:cubicBezTo>
                  <a:cubicBezTo>
                    <a:pt x="15240" y="37052"/>
                    <a:pt x="15050" y="37909"/>
                    <a:pt x="14859" y="38671"/>
                  </a:cubicBezTo>
                  <a:cubicBezTo>
                    <a:pt x="14192" y="38671"/>
                    <a:pt x="13716" y="37243"/>
                    <a:pt x="12764" y="38671"/>
                  </a:cubicBezTo>
                  <a:cubicBezTo>
                    <a:pt x="14002" y="40386"/>
                    <a:pt x="15335" y="42101"/>
                    <a:pt x="16574" y="43720"/>
                  </a:cubicBezTo>
                  <a:cubicBezTo>
                    <a:pt x="15621" y="45815"/>
                    <a:pt x="14383" y="47054"/>
                    <a:pt x="12383" y="46196"/>
                  </a:cubicBezTo>
                  <a:cubicBezTo>
                    <a:pt x="10478" y="45339"/>
                    <a:pt x="9049" y="46196"/>
                    <a:pt x="7811" y="46577"/>
                  </a:cubicBezTo>
                  <a:cubicBezTo>
                    <a:pt x="7906" y="49816"/>
                    <a:pt x="8001" y="52673"/>
                    <a:pt x="8096" y="55340"/>
                  </a:cubicBezTo>
                  <a:cubicBezTo>
                    <a:pt x="12764" y="58769"/>
                    <a:pt x="15050" y="54102"/>
                    <a:pt x="18193" y="52292"/>
                  </a:cubicBezTo>
                  <a:cubicBezTo>
                    <a:pt x="18193" y="51340"/>
                    <a:pt x="18002" y="50387"/>
                    <a:pt x="17907" y="49435"/>
                  </a:cubicBezTo>
                  <a:cubicBezTo>
                    <a:pt x="20066" y="48419"/>
                    <a:pt x="21590" y="46641"/>
                    <a:pt x="22479" y="44101"/>
                  </a:cubicBezTo>
                  <a:cubicBezTo>
                    <a:pt x="23146" y="44291"/>
                    <a:pt x="23908" y="44577"/>
                    <a:pt x="24670" y="44863"/>
                  </a:cubicBezTo>
                  <a:cubicBezTo>
                    <a:pt x="25622" y="44006"/>
                    <a:pt x="26765" y="43053"/>
                    <a:pt x="27432" y="42481"/>
                  </a:cubicBezTo>
                  <a:cubicBezTo>
                    <a:pt x="30575" y="44291"/>
                    <a:pt x="33719" y="46196"/>
                    <a:pt x="37624" y="48482"/>
                  </a:cubicBezTo>
                  <a:cubicBezTo>
                    <a:pt x="35433" y="48958"/>
                    <a:pt x="34004" y="49244"/>
                    <a:pt x="31147" y="49911"/>
                  </a:cubicBezTo>
                  <a:cubicBezTo>
                    <a:pt x="33147" y="50864"/>
                    <a:pt x="34004" y="51149"/>
                    <a:pt x="34862" y="51626"/>
                  </a:cubicBezTo>
                  <a:cubicBezTo>
                    <a:pt x="37338" y="50292"/>
                    <a:pt x="38862" y="48292"/>
                    <a:pt x="38767" y="45053"/>
                  </a:cubicBezTo>
                  <a:cubicBezTo>
                    <a:pt x="37719" y="44672"/>
                    <a:pt x="36862" y="44196"/>
                    <a:pt x="36005" y="43910"/>
                  </a:cubicBezTo>
                  <a:cubicBezTo>
                    <a:pt x="34004" y="43339"/>
                    <a:pt x="32195" y="42577"/>
                    <a:pt x="31337" y="39338"/>
                  </a:cubicBezTo>
                  <a:cubicBezTo>
                    <a:pt x="33528" y="40767"/>
                    <a:pt x="34862" y="42481"/>
                    <a:pt x="36290" y="42481"/>
                  </a:cubicBezTo>
                  <a:cubicBezTo>
                    <a:pt x="38576" y="42481"/>
                    <a:pt x="39338" y="43815"/>
                    <a:pt x="40196" y="45244"/>
                  </a:cubicBezTo>
                  <a:cubicBezTo>
                    <a:pt x="40767" y="46196"/>
                    <a:pt x="41053" y="47434"/>
                    <a:pt x="41815" y="48196"/>
                  </a:cubicBezTo>
                  <a:cubicBezTo>
                    <a:pt x="42482" y="48863"/>
                    <a:pt x="43625" y="49149"/>
                    <a:pt x="44482" y="49625"/>
                  </a:cubicBezTo>
                  <a:cubicBezTo>
                    <a:pt x="44768" y="49816"/>
                    <a:pt x="45053" y="50197"/>
                    <a:pt x="44958" y="50197"/>
                  </a:cubicBezTo>
                  <a:cubicBezTo>
                    <a:pt x="45815" y="48958"/>
                    <a:pt x="46577" y="47911"/>
                    <a:pt x="47339" y="46958"/>
                  </a:cubicBezTo>
                  <a:cubicBezTo>
                    <a:pt x="45815" y="45815"/>
                    <a:pt x="45053" y="44768"/>
                    <a:pt x="47530" y="43910"/>
                  </a:cubicBezTo>
                  <a:cubicBezTo>
                    <a:pt x="48387" y="45053"/>
                    <a:pt x="49435" y="46006"/>
                    <a:pt x="50006" y="47149"/>
                  </a:cubicBezTo>
                  <a:cubicBezTo>
                    <a:pt x="51149" y="49435"/>
                    <a:pt x="53340" y="49530"/>
                    <a:pt x="55055" y="49244"/>
                  </a:cubicBezTo>
                  <a:cubicBezTo>
                    <a:pt x="56007" y="49054"/>
                    <a:pt x="56579" y="48196"/>
                    <a:pt x="57912" y="48673"/>
                  </a:cubicBezTo>
                  <a:cubicBezTo>
                    <a:pt x="58579" y="48958"/>
                    <a:pt x="59817" y="47816"/>
                    <a:pt x="60960" y="47244"/>
                  </a:cubicBezTo>
                  <a:cubicBezTo>
                    <a:pt x="61246" y="50006"/>
                    <a:pt x="62960" y="52388"/>
                    <a:pt x="60484" y="54769"/>
                  </a:cubicBezTo>
                  <a:cubicBezTo>
                    <a:pt x="56293" y="55055"/>
                    <a:pt x="52007" y="57912"/>
                    <a:pt x="47339" y="55150"/>
                  </a:cubicBezTo>
                  <a:cubicBezTo>
                    <a:pt x="46673" y="54769"/>
                    <a:pt x="45434" y="55435"/>
                    <a:pt x="44482" y="55721"/>
                  </a:cubicBezTo>
                  <a:cubicBezTo>
                    <a:pt x="44101" y="55721"/>
                    <a:pt x="43815" y="56102"/>
                    <a:pt x="43529" y="56293"/>
                  </a:cubicBezTo>
                  <a:cubicBezTo>
                    <a:pt x="43529" y="57341"/>
                    <a:pt x="43625" y="58483"/>
                    <a:pt x="43720" y="59627"/>
                  </a:cubicBezTo>
                  <a:cubicBezTo>
                    <a:pt x="40577" y="59341"/>
                    <a:pt x="37910" y="58103"/>
                    <a:pt x="35338" y="57912"/>
                  </a:cubicBezTo>
                  <a:cubicBezTo>
                    <a:pt x="32576" y="57721"/>
                    <a:pt x="31623" y="56102"/>
                    <a:pt x="30956" y="54578"/>
                  </a:cubicBezTo>
                  <a:cubicBezTo>
                    <a:pt x="29432" y="51054"/>
                    <a:pt x="29718" y="50959"/>
                    <a:pt x="26861" y="52673"/>
                  </a:cubicBezTo>
                  <a:cubicBezTo>
                    <a:pt x="26194" y="53054"/>
                    <a:pt x="25527" y="53626"/>
                    <a:pt x="24956" y="53626"/>
                  </a:cubicBezTo>
                  <a:cubicBezTo>
                    <a:pt x="23908" y="53626"/>
                    <a:pt x="22670" y="53054"/>
                    <a:pt x="21717" y="53245"/>
                  </a:cubicBezTo>
                  <a:cubicBezTo>
                    <a:pt x="20669" y="53435"/>
                    <a:pt x="19907" y="54673"/>
                    <a:pt x="18955" y="54959"/>
                  </a:cubicBezTo>
                  <a:cubicBezTo>
                    <a:pt x="16574" y="55626"/>
                    <a:pt x="14859" y="58007"/>
                    <a:pt x="12097" y="57721"/>
                  </a:cubicBezTo>
                  <a:cubicBezTo>
                    <a:pt x="11716" y="59436"/>
                    <a:pt x="8382" y="58579"/>
                    <a:pt x="9239" y="61246"/>
                  </a:cubicBezTo>
                  <a:cubicBezTo>
                    <a:pt x="7049" y="62770"/>
                    <a:pt x="8287" y="65627"/>
                    <a:pt x="6668" y="67723"/>
                  </a:cubicBezTo>
                  <a:cubicBezTo>
                    <a:pt x="5525" y="69152"/>
                    <a:pt x="3620" y="70580"/>
                    <a:pt x="3334" y="72390"/>
                  </a:cubicBezTo>
                  <a:cubicBezTo>
                    <a:pt x="3048" y="74771"/>
                    <a:pt x="1334" y="76105"/>
                    <a:pt x="572" y="78105"/>
                  </a:cubicBezTo>
                  <a:cubicBezTo>
                    <a:pt x="191" y="79248"/>
                    <a:pt x="191" y="80581"/>
                    <a:pt x="0" y="82010"/>
                  </a:cubicBezTo>
                  <a:cubicBezTo>
                    <a:pt x="953" y="82201"/>
                    <a:pt x="1715" y="82296"/>
                    <a:pt x="2667" y="82391"/>
                  </a:cubicBezTo>
                  <a:cubicBezTo>
                    <a:pt x="2953" y="86106"/>
                    <a:pt x="3239" y="89916"/>
                    <a:pt x="3429" y="92964"/>
                  </a:cubicBezTo>
                  <a:cubicBezTo>
                    <a:pt x="5334" y="94964"/>
                    <a:pt x="7715" y="95059"/>
                    <a:pt x="8287" y="97441"/>
                  </a:cubicBezTo>
                  <a:cubicBezTo>
                    <a:pt x="8287" y="97822"/>
                    <a:pt x="15526" y="101441"/>
                    <a:pt x="15812" y="101346"/>
                  </a:cubicBezTo>
                  <a:cubicBezTo>
                    <a:pt x="19050" y="100203"/>
                    <a:pt x="22670" y="100584"/>
                    <a:pt x="25813" y="98393"/>
                  </a:cubicBezTo>
                  <a:cubicBezTo>
                    <a:pt x="27146" y="97441"/>
                    <a:pt x="30004" y="96774"/>
                    <a:pt x="31147" y="97536"/>
                  </a:cubicBezTo>
                  <a:cubicBezTo>
                    <a:pt x="33338" y="98965"/>
                    <a:pt x="35243" y="98203"/>
                    <a:pt x="37433" y="98012"/>
                  </a:cubicBezTo>
                  <a:cubicBezTo>
                    <a:pt x="38100" y="101060"/>
                    <a:pt x="38672" y="104013"/>
                    <a:pt x="39243" y="106775"/>
                  </a:cubicBezTo>
                  <a:cubicBezTo>
                    <a:pt x="42386" y="108014"/>
                    <a:pt x="42767" y="111443"/>
                    <a:pt x="44768" y="113252"/>
                  </a:cubicBezTo>
                  <a:cubicBezTo>
                    <a:pt x="46101" y="114586"/>
                    <a:pt x="45911" y="115729"/>
                    <a:pt x="45815" y="117348"/>
                  </a:cubicBezTo>
                  <a:cubicBezTo>
                    <a:pt x="45625" y="119539"/>
                    <a:pt x="44006" y="122396"/>
                    <a:pt x="45720" y="123920"/>
                  </a:cubicBezTo>
                  <a:cubicBezTo>
                    <a:pt x="48197" y="126016"/>
                    <a:pt x="49244" y="128969"/>
                    <a:pt x="50292" y="131540"/>
                  </a:cubicBezTo>
                  <a:cubicBezTo>
                    <a:pt x="51626" y="134588"/>
                    <a:pt x="55055" y="136112"/>
                    <a:pt x="54769" y="139922"/>
                  </a:cubicBezTo>
                  <a:cubicBezTo>
                    <a:pt x="56198" y="139637"/>
                    <a:pt x="57150" y="139351"/>
                    <a:pt x="58103" y="139160"/>
                  </a:cubicBezTo>
                  <a:cubicBezTo>
                    <a:pt x="62579" y="138684"/>
                    <a:pt x="64484" y="134684"/>
                    <a:pt x="67342" y="132112"/>
                  </a:cubicBezTo>
                  <a:cubicBezTo>
                    <a:pt x="66485" y="129159"/>
                    <a:pt x="68961" y="127826"/>
                    <a:pt x="70295" y="126016"/>
                  </a:cubicBezTo>
                  <a:cubicBezTo>
                    <a:pt x="71723" y="124206"/>
                    <a:pt x="70199" y="122587"/>
                    <a:pt x="70295" y="121444"/>
                  </a:cubicBezTo>
                  <a:cubicBezTo>
                    <a:pt x="71438" y="120110"/>
                    <a:pt x="72295" y="119158"/>
                    <a:pt x="73152" y="118110"/>
                  </a:cubicBezTo>
                  <a:cubicBezTo>
                    <a:pt x="74295" y="116777"/>
                    <a:pt x="76581" y="116205"/>
                    <a:pt x="76010" y="113633"/>
                  </a:cubicBezTo>
                  <a:cubicBezTo>
                    <a:pt x="75629" y="111824"/>
                    <a:pt x="76676" y="109919"/>
                    <a:pt x="76010" y="107918"/>
                  </a:cubicBezTo>
                  <a:cubicBezTo>
                    <a:pt x="75343" y="105823"/>
                    <a:pt x="75057" y="103632"/>
                    <a:pt x="74581" y="101632"/>
                  </a:cubicBezTo>
                  <a:cubicBezTo>
                    <a:pt x="76581" y="98489"/>
                    <a:pt x="78010" y="94774"/>
                    <a:pt x="80582" y="92488"/>
                  </a:cubicBezTo>
                  <a:cubicBezTo>
                    <a:pt x="84868" y="88678"/>
                    <a:pt x="86392" y="84106"/>
                    <a:pt x="86392" y="78677"/>
                  </a:cubicBezTo>
                  <a:cubicBezTo>
                    <a:pt x="83534" y="78677"/>
                    <a:pt x="81915" y="82296"/>
                    <a:pt x="78867" y="80963"/>
                  </a:cubicBezTo>
                  <a:cubicBezTo>
                    <a:pt x="79724" y="77248"/>
                    <a:pt x="79724" y="77153"/>
                    <a:pt x="81820" y="75914"/>
                  </a:cubicBezTo>
                  <a:cubicBezTo>
                    <a:pt x="86773" y="72962"/>
                    <a:pt x="91059" y="69342"/>
                    <a:pt x="93440" y="63818"/>
                  </a:cubicBezTo>
                  <a:cubicBezTo>
                    <a:pt x="93250" y="63056"/>
                    <a:pt x="93250" y="62198"/>
                    <a:pt x="92869" y="61436"/>
                  </a:cubicBezTo>
                  <a:cubicBezTo>
                    <a:pt x="92202" y="60198"/>
                    <a:pt x="91250" y="59055"/>
                    <a:pt x="90488" y="57912"/>
                  </a:cubicBezTo>
                  <a:cubicBezTo>
                    <a:pt x="90011" y="58483"/>
                    <a:pt x="89726" y="58960"/>
                    <a:pt x="89345" y="59341"/>
                  </a:cubicBezTo>
                  <a:cubicBezTo>
                    <a:pt x="88868" y="58579"/>
                    <a:pt x="88392" y="57912"/>
                    <a:pt x="87725" y="56959"/>
                  </a:cubicBezTo>
                  <a:cubicBezTo>
                    <a:pt x="87535" y="58198"/>
                    <a:pt x="87440" y="58960"/>
                    <a:pt x="87344" y="59817"/>
                  </a:cubicBezTo>
                  <a:cubicBezTo>
                    <a:pt x="84201" y="57721"/>
                    <a:pt x="79629" y="57817"/>
                    <a:pt x="78296" y="52959"/>
                  </a:cubicBezTo>
                  <a:cubicBezTo>
                    <a:pt x="82010" y="52673"/>
                    <a:pt x="84201" y="58198"/>
                    <a:pt x="88392" y="55817"/>
                  </a:cubicBezTo>
                  <a:cubicBezTo>
                    <a:pt x="91821" y="57626"/>
                    <a:pt x="95345" y="57055"/>
                    <a:pt x="98393" y="56102"/>
                  </a:cubicBezTo>
                  <a:cubicBezTo>
                    <a:pt x="100203" y="58103"/>
                    <a:pt x="101632" y="59817"/>
                    <a:pt x="103061" y="61436"/>
                  </a:cubicBezTo>
                  <a:cubicBezTo>
                    <a:pt x="103632" y="60674"/>
                    <a:pt x="103918" y="60293"/>
                    <a:pt x="104394" y="59722"/>
                  </a:cubicBezTo>
                  <a:cubicBezTo>
                    <a:pt x="106299" y="65627"/>
                    <a:pt x="108109" y="71342"/>
                    <a:pt x="109823" y="76771"/>
                  </a:cubicBezTo>
                  <a:cubicBezTo>
                    <a:pt x="110681" y="77057"/>
                    <a:pt x="111633" y="77057"/>
                    <a:pt x="112014" y="77533"/>
                  </a:cubicBezTo>
                  <a:cubicBezTo>
                    <a:pt x="112586" y="78200"/>
                    <a:pt x="112776" y="79153"/>
                    <a:pt x="113157" y="80105"/>
                  </a:cubicBezTo>
                  <a:cubicBezTo>
                    <a:pt x="115157" y="76867"/>
                    <a:pt x="110395" y="75629"/>
                    <a:pt x="112014" y="72390"/>
                  </a:cubicBezTo>
                  <a:cubicBezTo>
                    <a:pt x="112967" y="70485"/>
                    <a:pt x="110966" y="67818"/>
                    <a:pt x="112586" y="65056"/>
                  </a:cubicBezTo>
                  <a:cubicBezTo>
                    <a:pt x="113443" y="63532"/>
                    <a:pt x="113252" y="61341"/>
                    <a:pt x="113824" y="59341"/>
                  </a:cubicBezTo>
                  <a:cubicBezTo>
                    <a:pt x="107728" y="29432"/>
                    <a:pt x="84296" y="6286"/>
                    <a:pt x="54864" y="0"/>
                  </a:cubicBezTo>
                  <a:cubicBezTo>
                    <a:pt x="54197" y="953"/>
                    <a:pt x="53626" y="1810"/>
                    <a:pt x="52959" y="2667"/>
                  </a:cubicBezTo>
                  <a:cubicBezTo>
                    <a:pt x="52578" y="2381"/>
                    <a:pt x="52197" y="2191"/>
                    <a:pt x="51530" y="1715"/>
                  </a:cubicBezTo>
                  <a:cubicBezTo>
                    <a:pt x="51054" y="2762"/>
                    <a:pt x="50578" y="3810"/>
                    <a:pt x="49435" y="6477"/>
                  </a:cubicBezTo>
                  <a:cubicBezTo>
                    <a:pt x="48482" y="4763"/>
                    <a:pt x="47911" y="3715"/>
                    <a:pt x="47339" y="2667"/>
                  </a:cubicBezTo>
                  <a:cubicBezTo>
                    <a:pt x="47816" y="5143"/>
                    <a:pt x="48482" y="7048"/>
                    <a:pt x="47339" y="8763"/>
                  </a:cubicBezTo>
                  <a:cubicBezTo>
                    <a:pt x="45720" y="8572"/>
                    <a:pt x="44291" y="8382"/>
                    <a:pt x="42863" y="8191"/>
                  </a:cubicBezTo>
                  <a:cubicBezTo>
                    <a:pt x="42863" y="8001"/>
                    <a:pt x="43053" y="7906"/>
                    <a:pt x="43053" y="7906"/>
                  </a:cubicBezTo>
                  <a:cubicBezTo>
                    <a:pt x="44196" y="7239"/>
                    <a:pt x="45244" y="6667"/>
                    <a:pt x="46292" y="6096"/>
                  </a:cubicBezTo>
                  <a:cubicBezTo>
                    <a:pt x="45720" y="5334"/>
                    <a:pt x="45530" y="4858"/>
                    <a:pt x="45339" y="4763"/>
                  </a:cubicBezTo>
                  <a:cubicBezTo>
                    <a:pt x="42482" y="4001"/>
                    <a:pt x="39434" y="4286"/>
                    <a:pt x="36671" y="3143"/>
                  </a:cubicBezTo>
                  <a:cubicBezTo>
                    <a:pt x="36386" y="3048"/>
                    <a:pt x="35909" y="2953"/>
                    <a:pt x="35624" y="3048"/>
                  </a:cubicBezTo>
                  <a:cubicBezTo>
                    <a:pt x="33528" y="3239"/>
                    <a:pt x="31528" y="4001"/>
                    <a:pt x="29909" y="5524"/>
                  </a:cubicBezTo>
                  <a:cubicBezTo>
                    <a:pt x="28480" y="6858"/>
                    <a:pt x="26575" y="8096"/>
                    <a:pt x="26670" y="10192"/>
                  </a:cubicBezTo>
                  <a:cubicBezTo>
                    <a:pt x="26765" y="13049"/>
                    <a:pt x="24479" y="14097"/>
                    <a:pt x="22955" y="15621"/>
                  </a:cubicBezTo>
                  <a:cubicBezTo>
                    <a:pt x="19907" y="18574"/>
                    <a:pt x="19907" y="19812"/>
                    <a:pt x="22955" y="22574"/>
                  </a:cubicBezTo>
                  <a:cubicBezTo>
                    <a:pt x="24384" y="22003"/>
                    <a:pt x="25718" y="21431"/>
                    <a:pt x="27337" y="20765"/>
                  </a:cubicBezTo>
                  <a:cubicBezTo>
                    <a:pt x="27527" y="22384"/>
                    <a:pt x="27718" y="23432"/>
                    <a:pt x="27908" y="25336"/>
                  </a:cubicBezTo>
                  <a:cubicBezTo>
                    <a:pt x="26861" y="23908"/>
                    <a:pt x="26289" y="23146"/>
                    <a:pt x="25146" y="21622"/>
                  </a:cubicBezTo>
                  <a:cubicBezTo>
                    <a:pt x="24956" y="24289"/>
                    <a:pt x="24860" y="26194"/>
                    <a:pt x="24670" y="28289"/>
                  </a:cubicBezTo>
                  <a:close/>
                  <a:moveTo>
                    <a:pt x="66389" y="61627"/>
                  </a:moveTo>
                  <a:cubicBezTo>
                    <a:pt x="65913" y="64770"/>
                    <a:pt x="69628" y="65056"/>
                    <a:pt x="70390" y="67723"/>
                  </a:cubicBezTo>
                  <a:cubicBezTo>
                    <a:pt x="70961" y="69723"/>
                    <a:pt x="73533" y="71247"/>
                    <a:pt x="75057" y="73152"/>
                  </a:cubicBezTo>
                  <a:cubicBezTo>
                    <a:pt x="76486" y="74867"/>
                    <a:pt x="76867" y="76391"/>
                    <a:pt x="76867" y="78105"/>
                  </a:cubicBezTo>
                  <a:cubicBezTo>
                    <a:pt x="74771" y="76771"/>
                    <a:pt x="72771" y="75343"/>
                    <a:pt x="70199" y="73628"/>
                  </a:cubicBezTo>
                  <a:cubicBezTo>
                    <a:pt x="69628" y="68104"/>
                    <a:pt x="64008" y="64960"/>
                    <a:pt x="61341" y="59627"/>
                  </a:cubicBezTo>
                  <a:cubicBezTo>
                    <a:pt x="63722" y="58865"/>
                    <a:pt x="64865" y="60865"/>
                    <a:pt x="66485" y="61627"/>
                  </a:cubicBezTo>
                  <a:close/>
                  <a:moveTo>
                    <a:pt x="32480" y="23527"/>
                  </a:moveTo>
                  <a:cubicBezTo>
                    <a:pt x="32576" y="19526"/>
                    <a:pt x="32290" y="17621"/>
                    <a:pt x="31433" y="16478"/>
                  </a:cubicBezTo>
                  <a:cubicBezTo>
                    <a:pt x="32480" y="14383"/>
                    <a:pt x="33528" y="12192"/>
                    <a:pt x="34576" y="10001"/>
                  </a:cubicBezTo>
                  <a:cubicBezTo>
                    <a:pt x="34957" y="10287"/>
                    <a:pt x="35528" y="10573"/>
                    <a:pt x="36481" y="11240"/>
                  </a:cubicBezTo>
                  <a:cubicBezTo>
                    <a:pt x="36195" y="11716"/>
                    <a:pt x="35814" y="12287"/>
                    <a:pt x="35528" y="12764"/>
                  </a:cubicBezTo>
                  <a:cubicBezTo>
                    <a:pt x="34481" y="14288"/>
                    <a:pt x="34385" y="15621"/>
                    <a:pt x="35814" y="16954"/>
                  </a:cubicBezTo>
                  <a:cubicBezTo>
                    <a:pt x="37243" y="18193"/>
                    <a:pt x="38576" y="18097"/>
                    <a:pt x="39910" y="16859"/>
                  </a:cubicBezTo>
                  <a:cubicBezTo>
                    <a:pt x="40386" y="16383"/>
                    <a:pt x="40958" y="16002"/>
                    <a:pt x="41815" y="15335"/>
                  </a:cubicBezTo>
                  <a:cubicBezTo>
                    <a:pt x="42196" y="19336"/>
                    <a:pt x="38862" y="18193"/>
                    <a:pt x="37529" y="19241"/>
                  </a:cubicBezTo>
                  <a:cubicBezTo>
                    <a:pt x="36957" y="21431"/>
                    <a:pt x="36386" y="23336"/>
                    <a:pt x="35814" y="25432"/>
                  </a:cubicBezTo>
                  <a:cubicBezTo>
                    <a:pt x="33433" y="25908"/>
                    <a:pt x="31242" y="26384"/>
                    <a:pt x="28099" y="27051"/>
                  </a:cubicBezTo>
                  <a:cubicBezTo>
                    <a:pt x="30099" y="25527"/>
                    <a:pt x="31337" y="24575"/>
                    <a:pt x="32576" y="23527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65" name="Freihandform 1964">
              <a:extLst>
                <a:ext uri="{FF2B5EF4-FFF2-40B4-BE49-F238E27FC236}">
                  <a16:creationId xmlns:a16="http://schemas.microsoft.com/office/drawing/2014/main" id="{0C61F651-EFC8-6FB7-42EF-F095A4F5B67D}"/>
                </a:ext>
              </a:extLst>
            </p:cNvPr>
            <p:cNvSpPr/>
            <p:nvPr/>
          </p:nvSpPr>
          <p:spPr>
            <a:xfrm>
              <a:off x="1155049" y="21130407"/>
              <a:ext cx="31350" cy="36099"/>
            </a:xfrm>
            <a:custGeom>
              <a:avLst/>
              <a:gdLst>
                <a:gd name="connsiteX0" fmla="*/ 667 w 31350"/>
                <a:gd name="connsiteY0" fmla="*/ 857 h 36099"/>
                <a:gd name="connsiteX1" fmla="*/ 0 w 31350"/>
                <a:gd name="connsiteY1" fmla="*/ 0 h 36099"/>
                <a:gd name="connsiteX2" fmla="*/ 29813 w 31350"/>
                <a:gd name="connsiteY2" fmla="*/ 36100 h 36099"/>
                <a:gd name="connsiteX3" fmla="*/ 31337 w 31350"/>
                <a:gd name="connsiteY3" fmla="*/ 34957 h 36099"/>
                <a:gd name="connsiteX4" fmla="*/ 28004 w 31350"/>
                <a:gd name="connsiteY4" fmla="*/ 25241 h 36099"/>
                <a:gd name="connsiteX5" fmla="*/ 26575 w 31350"/>
                <a:gd name="connsiteY5" fmla="*/ 22384 h 36099"/>
                <a:gd name="connsiteX6" fmla="*/ 26384 w 31350"/>
                <a:gd name="connsiteY6" fmla="*/ 16097 h 36099"/>
                <a:gd name="connsiteX7" fmla="*/ 18479 w 31350"/>
                <a:gd name="connsiteY7" fmla="*/ 12668 h 36099"/>
                <a:gd name="connsiteX8" fmla="*/ 8096 w 31350"/>
                <a:gd name="connsiteY8" fmla="*/ 6096 h 36099"/>
                <a:gd name="connsiteX9" fmla="*/ 5905 w 31350"/>
                <a:gd name="connsiteY9" fmla="*/ 3810 h 36099"/>
                <a:gd name="connsiteX10" fmla="*/ 476 w 31350"/>
                <a:gd name="connsiteY10" fmla="*/ 762 h 36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350" h="36099">
                  <a:moveTo>
                    <a:pt x="667" y="857"/>
                  </a:moveTo>
                  <a:cubicBezTo>
                    <a:pt x="667" y="857"/>
                    <a:pt x="286" y="286"/>
                    <a:pt x="0" y="0"/>
                  </a:cubicBezTo>
                  <a:cubicBezTo>
                    <a:pt x="5905" y="15049"/>
                    <a:pt x="16478" y="27527"/>
                    <a:pt x="29813" y="36100"/>
                  </a:cubicBezTo>
                  <a:cubicBezTo>
                    <a:pt x="30480" y="35623"/>
                    <a:pt x="30956" y="35338"/>
                    <a:pt x="31337" y="34957"/>
                  </a:cubicBezTo>
                  <a:cubicBezTo>
                    <a:pt x="31528" y="31242"/>
                    <a:pt x="29623" y="28289"/>
                    <a:pt x="28004" y="25241"/>
                  </a:cubicBezTo>
                  <a:cubicBezTo>
                    <a:pt x="27527" y="24289"/>
                    <a:pt x="26289" y="22765"/>
                    <a:pt x="26575" y="22384"/>
                  </a:cubicBezTo>
                  <a:cubicBezTo>
                    <a:pt x="28099" y="20098"/>
                    <a:pt x="26384" y="18097"/>
                    <a:pt x="26384" y="16097"/>
                  </a:cubicBezTo>
                  <a:cubicBezTo>
                    <a:pt x="23908" y="14573"/>
                    <a:pt x="21622" y="13144"/>
                    <a:pt x="18479" y="12668"/>
                  </a:cubicBezTo>
                  <a:cubicBezTo>
                    <a:pt x="14383" y="12097"/>
                    <a:pt x="10001" y="10858"/>
                    <a:pt x="8096" y="6096"/>
                  </a:cubicBezTo>
                  <a:cubicBezTo>
                    <a:pt x="7715" y="5143"/>
                    <a:pt x="6667" y="3905"/>
                    <a:pt x="5905" y="3810"/>
                  </a:cubicBezTo>
                  <a:cubicBezTo>
                    <a:pt x="3429" y="3810"/>
                    <a:pt x="1334" y="2191"/>
                    <a:pt x="476" y="762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66" name="Freihandform 1965">
              <a:extLst>
                <a:ext uri="{FF2B5EF4-FFF2-40B4-BE49-F238E27FC236}">
                  <a16:creationId xmlns:a16="http://schemas.microsoft.com/office/drawing/2014/main" id="{B4979981-C0E1-F4ED-B002-7300166988AD}"/>
                </a:ext>
              </a:extLst>
            </p:cNvPr>
            <p:cNvSpPr/>
            <p:nvPr/>
          </p:nvSpPr>
          <p:spPr>
            <a:xfrm>
              <a:off x="1171380" y="21030681"/>
              <a:ext cx="28246" cy="23622"/>
            </a:xfrm>
            <a:custGeom>
              <a:avLst/>
              <a:gdLst>
                <a:gd name="connsiteX0" fmla="*/ 21293 w 28246"/>
                <a:gd name="connsiteY0" fmla="*/ 7239 h 23622"/>
                <a:gd name="connsiteX1" fmla="*/ 28246 w 28246"/>
                <a:gd name="connsiteY1" fmla="*/ 0 h 23622"/>
                <a:gd name="connsiteX2" fmla="*/ 1195 w 28246"/>
                <a:gd name="connsiteY2" fmla="*/ 17335 h 23622"/>
                <a:gd name="connsiteX3" fmla="*/ 52 w 28246"/>
                <a:gd name="connsiteY3" fmla="*/ 20479 h 23622"/>
                <a:gd name="connsiteX4" fmla="*/ 1195 w 28246"/>
                <a:gd name="connsiteY4" fmla="*/ 23622 h 23622"/>
                <a:gd name="connsiteX5" fmla="*/ 4529 w 28246"/>
                <a:gd name="connsiteY5" fmla="*/ 18764 h 23622"/>
                <a:gd name="connsiteX6" fmla="*/ 17674 w 28246"/>
                <a:gd name="connsiteY6" fmla="*/ 9715 h 23622"/>
                <a:gd name="connsiteX7" fmla="*/ 21293 w 28246"/>
                <a:gd name="connsiteY7" fmla="*/ 7239 h 2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246" h="23622">
                  <a:moveTo>
                    <a:pt x="21293" y="7239"/>
                  </a:moveTo>
                  <a:cubicBezTo>
                    <a:pt x="23008" y="4191"/>
                    <a:pt x="25770" y="2286"/>
                    <a:pt x="28246" y="0"/>
                  </a:cubicBezTo>
                  <a:cubicBezTo>
                    <a:pt x="17959" y="3905"/>
                    <a:pt x="8815" y="9811"/>
                    <a:pt x="1195" y="17335"/>
                  </a:cubicBezTo>
                  <a:cubicBezTo>
                    <a:pt x="814" y="18383"/>
                    <a:pt x="433" y="19431"/>
                    <a:pt x="52" y="20479"/>
                  </a:cubicBezTo>
                  <a:cubicBezTo>
                    <a:pt x="-233" y="21146"/>
                    <a:pt x="719" y="22288"/>
                    <a:pt x="1195" y="23622"/>
                  </a:cubicBezTo>
                  <a:cubicBezTo>
                    <a:pt x="2529" y="21622"/>
                    <a:pt x="3386" y="20002"/>
                    <a:pt x="4529" y="18764"/>
                  </a:cubicBezTo>
                  <a:cubicBezTo>
                    <a:pt x="8149" y="14669"/>
                    <a:pt x="12435" y="11335"/>
                    <a:pt x="17674" y="9715"/>
                  </a:cubicBezTo>
                  <a:cubicBezTo>
                    <a:pt x="17959" y="7525"/>
                    <a:pt x="20531" y="8572"/>
                    <a:pt x="21293" y="7239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67" name="Freihandform 1966">
              <a:extLst>
                <a:ext uri="{FF2B5EF4-FFF2-40B4-BE49-F238E27FC236}">
                  <a16:creationId xmlns:a16="http://schemas.microsoft.com/office/drawing/2014/main" id="{D80A3279-C3FE-5E87-48A5-06DA9FB15375}"/>
                </a:ext>
              </a:extLst>
            </p:cNvPr>
            <p:cNvSpPr/>
            <p:nvPr/>
          </p:nvSpPr>
          <p:spPr>
            <a:xfrm>
              <a:off x="1157430" y="21061827"/>
              <a:ext cx="4095" cy="7429"/>
            </a:xfrm>
            <a:custGeom>
              <a:avLst/>
              <a:gdLst>
                <a:gd name="connsiteX0" fmla="*/ 4096 w 4095"/>
                <a:gd name="connsiteY0" fmla="*/ 0 h 7429"/>
                <a:gd name="connsiteX1" fmla="*/ 0 w 4095"/>
                <a:gd name="connsiteY1" fmla="*/ 7430 h 7429"/>
                <a:gd name="connsiteX2" fmla="*/ 4001 w 4095"/>
                <a:gd name="connsiteY2" fmla="*/ 1143 h 7429"/>
                <a:gd name="connsiteX3" fmla="*/ 4001 w 4095"/>
                <a:gd name="connsiteY3" fmla="*/ 95 h 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5" h="7429">
                  <a:moveTo>
                    <a:pt x="4096" y="0"/>
                  </a:moveTo>
                  <a:cubicBezTo>
                    <a:pt x="2572" y="2381"/>
                    <a:pt x="1238" y="4858"/>
                    <a:pt x="0" y="7430"/>
                  </a:cubicBezTo>
                  <a:cubicBezTo>
                    <a:pt x="2477" y="6096"/>
                    <a:pt x="4001" y="4001"/>
                    <a:pt x="4001" y="1143"/>
                  </a:cubicBezTo>
                  <a:cubicBezTo>
                    <a:pt x="4001" y="762"/>
                    <a:pt x="4001" y="381"/>
                    <a:pt x="4001" y="95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68" name="Freihandform 1967">
              <a:extLst>
                <a:ext uri="{FF2B5EF4-FFF2-40B4-BE49-F238E27FC236}">
                  <a16:creationId xmlns:a16="http://schemas.microsoft.com/office/drawing/2014/main" id="{94A8021B-7AE0-71A6-7D68-95342778CB6E}"/>
                </a:ext>
              </a:extLst>
            </p:cNvPr>
            <p:cNvSpPr/>
            <p:nvPr/>
          </p:nvSpPr>
          <p:spPr>
            <a:xfrm>
              <a:off x="1266549" y="21136884"/>
              <a:ext cx="8248" cy="16478"/>
            </a:xfrm>
            <a:custGeom>
              <a:avLst/>
              <a:gdLst>
                <a:gd name="connsiteX0" fmla="*/ 2515 w 8248"/>
                <a:gd name="connsiteY0" fmla="*/ 4953 h 16478"/>
                <a:gd name="connsiteX1" fmla="*/ 1753 w 8248"/>
                <a:gd name="connsiteY1" fmla="*/ 5715 h 16478"/>
                <a:gd name="connsiteX2" fmla="*/ 419 w 8248"/>
                <a:gd name="connsiteY2" fmla="*/ 16478 h 16478"/>
                <a:gd name="connsiteX3" fmla="*/ 3181 w 8248"/>
                <a:gd name="connsiteY3" fmla="*/ 15907 h 16478"/>
                <a:gd name="connsiteX4" fmla="*/ 6134 w 8248"/>
                <a:gd name="connsiteY4" fmla="*/ 8953 h 16478"/>
                <a:gd name="connsiteX5" fmla="*/ 7468 w 8248"/>
                <a:gd name="connsiteY5" fmla="*/ 0 h 16478"/>
                <a:gd name="connsiteX6" fmla="*/ 2515 w 8248"/>
                <a:gd name="connsiteY6" fmla="*/ 4953 h 1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48" h="16478">
                  <a:moveTo>
                    <a:pt x="2515" y="4953"/>
                  </a:moveTo>
                  <a:cubicBezTo>
                    <a:pt x="2515" y="4953"/>
                    <a:pt x="1753" y="5429"/>
                    <a:pt x="1753" y="5715"/>
                  </a:cubicBezTo>
                  <a:cubicBezTo>
                    <a:pt x="2038" y="9334"/>
                    <a:pt x="-1105" y="12382"/>
                    <a:pt x="419" y="16478"/>
                  </a:cubicBezTo>
                  <a:cubicBezTo>
                    <a:pt x="1657" y="16192"/>
                    <a:pt x="2419" y="16097"/>
                    <a:pt x="3181" y="15907"/>
                  </a:cubicBezTo>
                  <a:cubicBezTo>
                    <a:pt x="4039" y="13526"/>
                    <a:pt x="4896" y="11239"/>
                    <a:pt x="6134" y="8953"/>
                  </a:cubicBezTo>
                  <a:cubicBezTo>
                    <a:pt x="7563" y="6382"/>
                    <a:pt x="9277" y="3429"/>
                    <a:pt x="7468" y="0"/>
                  </a:cubicBezTo>
                  <a:cubicBezTo>
                    <a:pt x="5658" y="1714"/>
                    <a:pt x="5372" y="4667"/>
                    <a:pt x="2515" y="4953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69" name="Freihandform 1968">
              <a:extLst>
                <a:ext uri="{FF2B5EF4-FFF2-40B4-BE49-F238E27FC236}">
                  <a16:creationId xmlns:a16="http://schemas.microsoft.com/office/drawing/2014/main" id="{4AA7A7D6-0725-4452-58CD-DF843F72A9F8}"/>
                </a:ext>
              </a:extLst>
            </p:cNvPr>
            <p:cNvSpPr/>
            <p:nvPr/>
          </p:nvSpPr>
          <p:spPr>
            <a:xfrm>
              <a:off x="1198396" y="21051515"/>
              <a:ext cx="8659" cy="10640"/>
            </a:xfrm>
            <a:custGeom>
              <a:avLst/>
              <a:gdLst>
                <a:gd name="connsiteX0" fmla="*/ 1992 w 8659"/>
                <a:gd name="connsiteY0" fmla="*/ 977 h 10640"/>
                <a:gd name="connsiteX1" fmla="*/ 563 w 8659"/>
                <a:gd name="connsiteY1" fmla="*/ 692 h 10640"/>
                <a:gd name="connsiteX2" fmla="*/ 3421 w 8659"/>
                <a:gd name="connsiteY2" fmla="*/ 7835 h 10640"/>
                <a:gd name="connsiteX3" fmla="*/ 1802 w 8659"/>
                <a:gd name="connsiteY3" fmla="*/ 9074 h 10640"/>
                <a:gd name="connsiteX4" fmla="*/ 7802 w 8659"/>
                <a:gd name="connsiteY4" fmla="*/ 9931 h 10640"/>
                <a:gd name="connsiteX5" fmla="*/ 8660 w 8659"/>
                <a:gd name="connsiteY5" fmla="*/ 7264 h 10640"/>
                <a:gd name="connsiteX6" fmla="*/ 4659 w 8659"/>
                <a:gd name="connsiteY6" fmla="*/ 1073 h 10640"/>
                <a:gd name="connsiteX7" fmla="*/ 1992 w 8659"/>
                <a:gd name="connsiteY7" fmla="*/ 882 h 1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59" h="10640">
                  <a:moveTo>
                    <a:pt x="1992" y="977"/>
                  </a:moveTo>
                  <a:cubicBezTo>
                    <a:pt x="1992" y="977"/>
                    <a:pt x="849" y="787"/>
                    <a:pt x="563" y="692"/>
                  </a:cubicBezTo>
                  <a:cubicBezTo>
                    <a:pt x="-1723" y="4406"/>
                    <a:pt x="3707" y="3930"/>
                    <a:pt x="3421" y="7835"/>
                  </a:cubicBezTo>
                  <a:cubicBezTo>
                    <a:pt x="3421" y="7835"/>
                    <a:pt x="2468" y="8597"/>
                    <a:pt x="1802" y="9074"/>
                  </a:cubicBezTo>
                  <a:cubicBezTo>
                    <a:pt x="3802" y="11931"/>
                    <a:pt x="5897" y="10026"/>
                    <a:pt x="7802" y="9931"/>
                  </a:cubicBezTo>
                  <a:cubicBezTo>
                    <a:pt x="8088" y="8978"/>
                    <a:pt x="8374" y="8121"/>
                    <a:pt x="8660" y="7264"/>
                  </a:cubicBezTo>
                  <a:cubicBezTo>
                    <a:pt x="7231" y="5168"/>
                    <a:pt x="3516" y="4692"/>
                    <a:pt x="4659" y="1073"/>
                  </a:cubicBezTo>
                  <a:cubicBezTo>
                    <a:pt x="3802" y="882"/>
                    <a:pt x="3040" y="-1118"/>
                    <a:pt x="1992" y="882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70" name="Freihandform 1969">
              <a:extLst>
                <a:ext uri="{FF2B5EF4-FFF2-40B4-BE49-F238E27FC236}">
                  <a16:creationId xmlns:a16="http://schemas.microsoft.com/office/drawing/2014/main" id="{499F0B48-F7C9-AA3C-FED7-C0332A39A228}"/>
                </a:ext>
              </a:extLst>
            </p:cNvPr>
            <p:cNvSpPr/>
            <p:nvPr/>
          </p:nvSpPr>
          <p:spPr>
            <a:xfrm>
              <a:off x="1195302" y="21057351"/>
              <a:ext cx="5181" cy="6095"/>
            </a:xfrm>
            <a:custGeom>
              <a:avLst/>
              <a:gdLst>
                <a:gd name="connsiteX0" fmla="*/ 38 w 5181"/>
                <a:gd name="connsiteY0" fmla="*/ 1715 h 6095"/>
                <a:gd name="connsiteX1" fmla="*/ 895 w 5181"/>
                <a:gd name="connsiteY1" fmla="*/ 6096 h 6095"/>
                <a:gd name="connsiteX2" fmla="*/ 5181 w 5181"/>
                <a:gd name="connsiteY2" fmla="*/ 0 h 6095"/>
                <a:gd name="connsiteX3" fmla="*/ 133 w 5181"/>
                <a:gd name="connsiteY3" fmla="*/ 1810 h 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1" h="6095">
                  <a:moveTo>
                    <a:pt x="38" y="1715"/>
                  </a:moveTo>
                  <a:cubicBezTo>
                    <a:pt x="-153" y="2762"/>
                    <a:pt x="419" y="4001"/>
                    <a:pt x="895" y="6096"/>
                  </a:cubicBezTo>
                  <a:cubicBezTo>
                    <a:pt x="2514" y="3810"/>
                    <a:pt x="3562" y="2286"/>
                    <a:pt x="5181" y="0"/>
                  </a:cubicBezTo>
                  <a:cubicBezTo>
                    <a:pt x="1276" y="191"/>
                    <a:pt x="323" y="381"/>
                    <a:pt x="133" y="181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974" name="Grafik 20">
            <a:extLst>
              <a:ext uri="{FF2B5EF4-FFF2-40B4-BE49-F238E27FC236}">
                <a16:creationId xmlns:a16="http://schemas.microsoft.com/office/drawing/2014/main" id="{D853A41C-C113-7EE6-54A1-D64E90691DB4}"/>
              </a:ext>
            </a:extLst>
          </p:cNvPr>
          <p:cNvGrpSpPr/>
          <p:nvPr/>
        </p:nvGrpSpPr>
        <p:grpSpPr>
          <a:xfrm>
            <a:off x="1728007" y="20995533"/>
            <a:ext cx="237553" cy="231267"/>
            <a:chOff x="1728007" y="20995533"/>
            <a:chExt cx="237553" cy="231267"/>
          </a:xfrm>
          <a:solidFill>
            <a:srgbClr val="00497F"/>
          </a:solidFill>
        </p:grpSpPr>
        <p:sp>
          <p:nvSpPr>
            <p:cNvPr id="1975" name="Freihandform 1974">
              <a:extLst>
                <a:ext uri="{FF2B5EF4-FFF2-40B4-BE49-F238E27FC236}">
                  <a16:creationId xmlns:a16="http://schemas.microsoft.com/office/drawing/2014/main" id="{32333855-62D2-25E5-32CA-1B22BBDA666C}"/>
                </a:ext>
              </a:extLst>
            </p:cNvPr>
            <p:cNvSpPr/>
            <p:nvPr/>
          </p:nvSpPr>
          <p:spPr>
            <a:xfrm>
              <a:off x="1728007" y="20995533"/>
              <a:ext cx="237553" cy="231267"/>
            </a:xfrm>
            <a:custGeom>
              <a:avLst/>
              <a:gdLst>
                <a:gd name="connsiteX0" fmla="*/ 216408 w 237553"/>
                <a:gd name="connsiteY0" fmla="*/ 184214 h 231267"/>
                <a:gd name="connsiteX1" fmla="*/ 237553 w 237553"/>
                <a:gd name="connsiteY1" fmla="*/ 147542 h 231267"/>
                <a:gd name="connsiteX2" fmla="*/ 200025 w 237553"/>
                <a:gd name="connsiteY2" fmla="*/ 147542 h 231267"/>
                <a:gd name="connsiteX3" fmla="*/ 119920 w 237553"/>
                <a:gd name="connsiteY3" fmla="*/ 199358 h 231267"/>
                <a:gd name="connsiteX4" fmla="*/ 32195 w 237553"/>
                <a:gd name="connsiteY4" fmla="*/ 115919 h 231267"/>
                <a:gd name="connsiteX5" fmla="*/ 36290 w 237553"/>
                <a:gd name="connsiteY5" fmla="*/ 116967 h 231267"/>
                <a:gd name="connsiteX6" fmla="*/ 40005 w 237553"/>
                <a:gd name="connsiteY6" fmla="*/ 112014 h 231267"/>
                <a:gd name="connsiteX7" fmla="*/ 43720 w 237553"/>
                <a:gd name="connsiteY7" fmla="*/ 116967 h 231267"/>
                <a:gd name="connsiteX8" fmla="*/ 49054 w 237553"/>
                <a:gd name="connsiteY8" fmla="*/ 115538 h 231267"/>
                <a:gd name="connsiteX9" fmla="*/ 49816 w 237553"/>
                <a:gd name="connsiteY9" fmla="*/ 109347 h 231267"/>
                <a:gd name="connsiteX10" fmla="*/ 55531 w 237553"/>
                <a:gd name="connsiteY10" fmla="*/ 111824 h 231267"/>
                <a:gd name="connsiteX11" fmla="*/ 59531 w 237553"/>
                <a:gd name="connsiteY11" fmla="*/ 107918 h 231267"/>
                <a:gd name="connsiteX12" fmla="*/ 57150 w 237553"/>
                <a:gd name="connsiteY12" fmla="*/ 102203 h 231267"/>
                <a:gd name="connsiteX13" fmla="*/ 63341 w 237553"/>
                <a:gd name="connsiteY13" fmla="*/ 101441 h 231267"/>
                <a:gd name="connsiteX14" fmla="*/ 64770 w 237553"/>
                <a:gd name="connsiteY14" fmla="*/ 96012 h 231267"/>
                <a:gd name="connsiteX15" fmla="*/ 59817 w 237553"/>
                <a:gd name="connsiteY15" fmla="*/ 92202 h 231267"/>
                <a:gd name="connsiteX16" fmla="*/ 64770 w 237553"/>
                <a:gd name="connsiteY16" fmla="*/ 88487 h 231267"/>
                <a:gd name="connsiteX17" fmla="*/ 63341 w 237553"/>
                <a:gd name="connsiteY17" fmla="*/ 83058 h 231267"/>
                <a:gd name="connsiteX18" fmla="*/ 57245 w 237553"/>
                <a:gd name="connsiteY18" fmla="*/ 82296 h 231267"/>
                <a:gd name="connsiteX19" fmla="*/ 59627 w 237553"/>
                <a:gd name="connsiteY19" fmla="*/ 76581 h 231267"/>
                <a:gd name="connsiteX20" fmla="*/ 55626 w 237553"/>
                <a:gd name="connsiteY20" fmla="*/ 72676 h 231267"/>
                <a:gd name="connsiteX21" fmla="*/ 49911 w 237553"/>
                <a:gd name="connsiteY21" fmla="*/ 75057 h 231267"/>
                <a:gd name="connsiteX22" fmla="*/ 49149 w 237553"/>
                <a:gd name="connsiteY22" fmla="*/ 68866 h 231267"/>
                <a:gd name="connsiteX23" fmla="*/ 43910 w 237553"/>
                <a:gd name="connsiteY23" fmla="*/ 67437 h 231267"/>
                <a:gd name="connsiteX24" fmla="*/ 104204 w 237553"/>
                <a:gd name="connsiteY24" fmla="*/ 24765 h 231267"/>
                <a:gd name="connsiteX25" fmla="*/ 89249 w 237553"/>
                <a:gd name="connsiteY25" fmla="*/ 13049 h 231267"/>
                <a:gd name="connsiteX26" fmla="*/ 89249 w 237553"/>
                <a:gd name="connsiteY26" fmla="*/ 13049 h 231267"/>
                <a:gd name="connsiteX27" fmla="*/ 72771 w 237553"/>
                <a:gd name="connsiteY27" fmla="*/ 0 h 231267"/>
                <a:gd name="connsiteX28" fmla="*/ 36100 w 237553"/>
                <a:gd name="connsiteY28" fmla="*/ 21241 h 231267"/>
                <a:gd name="connsiteX29" fmla="*/ 52197 w 237553"/>
                <a:gd name="connsiteY29" fmla="*/ 33909 h 231267"/>
                <a:gd name="connsiteX30" fmla="*/ 44387 w 237553"/>
                <a:gd name="connsiteY30" fmla="*/ 41529 h 231267"/>
                <a:gd name="connsiteX31" fmla="*/ 23527 w 237553"/>
                <a:gd name="connsiteY31" fmla="*/ 38481 h 231267"/>
                <a:gd name="connsiteX32" fmla="*/ 2286 w 237553"/>
                <a:gd name="connsiteY32" fmla="*/ 75152 h 231267"/>
                <a:gd name="connsiteX33" fmla="*/ 22479 w 237553"/>
                <a:gd name="connsiteY33" fmla="*/ 78105 h 231267"/>
                <a:gd name="connsiteX34" fmla="*/ 19526 w 237553"/>
                <a:gd name="connsiteY34" fmla="*/ 88678 h 231267"/>
                <a:gd name="connsiteX35" fmla="*/ 0 w 237553"/>
                <a:gd name="connsiteY35" fmla="*/ 96488 h 231267"/>
                <a:gd name="connsiteX36" fmla="*/ 0 w 237553"/>
                <a:gd name="connsiteY36" fmla="*/ 138875 h 231267"/>
                <a:gd name="connsiteX37" fmla="*/ 18955 w 237553"/>
                <a:gd name="connsiteY37" fmla="*/ 131350 h 231267"/>
                <a:gd name="connsiteX38" fmla="*/ 21622 w 237553"/>
                <a:gd name="connsiteY38" fmla="*/ 141923 h 231267"/>
                <a:gd name="connsiteX39" fmla="*/ 8668 w 237553"/>
                <a:gd name="connsiteY39" fmla="*/ 158401 h 231267"/>
                <a:gd name="connsiteX40" fmla="*/ 29909 w 237553"/>
                <a:gd name="connsiteY40" fmla="*/ 195072 h 231267"/>
                <a:gd name="connsiteX41" fmla="*/ 42577 w 237553"/>
                <a:gd name="connsiteY41" fmla="*/ 179070 h 231267"/>
                <a:gd name="connsiteX42" fmla="*/ 50197 w 237553"/>
                <a:gd name="connsiteY42" fmla="*/ 186976 h 231267"/>
                <a:gd name="connsiteX43" fmla="*/ 47149 w 237553"/>
                <a:gd name="connsiteY43" fmla="*/ 207740 h 231267"/>
                <a:gd name="connsiteX44" fmla="*/ 83820 w 237553"/>
                <a:gd name="connsiteY44" fmla="*/ 228981 h 231267"/>
                <a:gd name="connsiteX45" fmla="*/ 86773 w 237553"/>
                <a:gd name="connsiteY45" fmla="*/ 208788 h 231267"/>
                <a:gd name="connsiteX46" fmla="*/ 97346 w 237553"/>
                <a:gd name="connsiteY46" fmla="*/ 211741 h 231267"/>
                <a:gd name="connsiteX47" fmla="*/ 105061 w 237553"/>
                <a:gd name="connsiteY47" fmla="*/ 231267 h 231267"/>
                <a:gd name="connsiteX48" fmla="*/ 147447 w 237553"/>
                <a:gd name="connsiteY48" fmla="*/ 231267 h 231267"/>
                <a:gd name="connsiteX49" fmla="*/ 139922 w 237553"/>
                <a:gd name="connsiteY49" fmla="*/ 212312 h 231267"/>
                <a:gd name="connsiteX50" fmla="*/ 150590 w 237553"/>
                <a:gd name="connsiteY50" fmla="*/ 209645 h 231267"/>
                <a:gd name="connsiteX51" fmla="*/ 167069 w 237553"/>
                <a:gd name="connsiteY51" fmla="*/ 222599 h 231267"/>
                <a:gd name="connsiteX52" fmla="*/ 203740 w 237553"/>
                <a:gd name="connsiteY52" fmla="*/ 201454 h 231267"/>
                <a:gd name="connsiteX53" fmla="*/ 187738 w 237553"/>
                <a:gd name="connsiteY53" fmla="*/ 188786 h 231267"/>
                <a:gd name="connsiteX54" fmla="*/ 195548 w 237553"/>
                <a:gd name="connsiteY54" fmla="*/ 181166 h 231267"/>
                <a:gd name="connsiteX55" fmla="*/ 216408 w 237553"/>
                <a:gd name="connsiteY55" fmla="*/ 184214 h 231267"/>
                <a:gd name="connsiteX56" fmla="*/ 43625 w 237553"/>
                <a:gd name="connsiteY56" fmla="*/ 67913 h 231267"/>
                <a:gd name="connsiteX57" fmla="*/ 41243 w 237553"/>
                <a:gd name="connsiteY57" fmla="*/ 72009 h 231267"/>
                <a:gd name="connsiteX58" fmla="*/ 43625 w 237553"/>
                <a:gd name="connsiteY58" fmla="*/ 67913 h 231267"/>
                <a:gd name="connsiteX59" fmla="*/ 37624 w 237553"/>
                <a:gd name="connsiteY59" fmla="*/ 80201 h 231267"/>
                <a:gd name="connsiteX60" fmla="*/ 39719 w 237553"/>
                <a:gd name="connsiteY60" fmla="*/ 79820 h 231267"/>
                <a:gd name="connsiteX61" fmla="*/ 52959 w 237553"/>
                <a:gd name="connsiteY61" fmla="*/ 93059 h 231267"/>
                <a:gd name="connsiteX62" fmla="*/ 39719 w 237553"/>
                <a:gd name="connsiteY62" fmla="*/ 106299 h 231267"/>
                <a:gd name="connsiteX63" fmla="*/ 32290 w 237553"/>
                <a:gd name="connsiteY63" fmla="*/ 103823 h 231267"/>
                <a:gd name="connsiteX64" fmla="*/ 37624 w 237553"/>
                <a:gd name="connsiteY64" fmla="*/ 80105 h 23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37553" h="231267">
                  <a:moveTo>
                    <a:pt x="216408" y="184214"/>
                  </a:moveTo>
                  <a:lnTo>
                    <a:pt x="237553" y="147542"/>
                  </a:lnTo>
                  <a:lnTo>
                    <a:pt x="200025" y="147542"/>
                  </a:lnTo>
                  <a:cubicBezTo>
                    <a:pt x="186214" y="178118"/>
                    <a:pt x="155543" y="199358"/>
                    <a:pt x="119920" y="199358"/>
                  </a:cubicBezTo>
                  <a:cubicBezTo>
                    <a:pt x="72866" y="199358"/>
                    <a:pt x="34576" y="162401"/>
                    <a:pt x="32195" y="115919"/>
                  </a:cubicBezTo>
                  <a:cubicBezTo>
                    <a:pt x="33528" y="116396"/>
                    <a:pt x="34862" y="116777"/>
                    <a:pt x="36290" y="116967"/>
                  </a:cubicBezTo>
                  <a:cubicBezTo>
                    <a:pt x="36862" y="114014"/>
                    <a:pt x="38291" y="112014"/>
                    <a:pt x="40005" y="112014"/>
                  </a:cubicBezTo>
                  <a:cubicBezTo>
                    <a:pt x="41720" y="112014"/>
                    <a:pt x="43148" y="114014"/>
                    <a:pt x="43720" y="116967"/>
                  </a:cubicBezTo>
                  <a:cubicBezTo>
                    <a:pt x="45530" y="116681"/>
                    <a:pt x="47339" y="116205"/>
                    <a:pt x="49054" y="115538"/>
                  </a:cubicBezTo>
                  <a:cubicBezTo>
                    <a:pt x="48101" y="112681"/>
                    <a:pt x="48387" y="110204"/>
                    <a:pt x="49816" y="109347"/>
                  </a:cubicBezTo>
                  <a:cubicBezTo>
                    <a:pt x="51245" y="108490"/>
                    <a:pt x="53531" y="109538"/>
                    <a:pt x="55531" y="111824"/>
                  </a:cubicBezTo>
                  <a:cubicBezTo>
                    <a:pt x="57055" y="110681"/>
                    <a:pt x="58388" y="109347"/>
                    <a:pt x="59531" y="107918"/>
                  </a:cubicBezTo>
                  <a:cubicBezTo>
                    <a:pt x="57341" y="105918"/>
                    <a:pt x="56293" y="103632"/>
                    <a:pt x="57150" y="102203"/>
                  </a:cubicBezTo>
                  <a:cubicBezTo>
                    <a:pt x="58007" y="100775"/>
                    <a:pt x="60484" y="100489"/>
                    <a:pt x="63341" y="101441"/>
                  </a:cubicBezTo>
                  <a:cubicBezTo>
                    <a:pt x="64008" y="99727"/>
                    <a:pt x="64484" y="97822"/>
                    <a:pt x="64770" y="96012"/>
                  </a:cubicBezTo>
                  <a:cubicBezTo>
                    <a:pt x="61817" y="95440"/>
                    <a:pt x="59817" y="93917"/>
                    <a:pt x="59817" y="92202"/>
                  </a:cubicBezTo>
                  <a:cubicBezTo>
                    <a:pt x="59817" y="90488"/>
                    <a:pt x="61817" y="89059"/>
                    <a:pt x="64770" y="88487"/>
                  </a:cubicBezTo>
                  <a:cubicBezTo>
                    <a:pt x="64484" y="86582"/>
                    <a:pt x="64008" y="84773"/>
                    <a:pt x="63341" y="83058"/>
                  </a:cubicBezTo>
                  <a:cubicBezTo>
                    <a:pt x="60579" y="83915"/>
                    <a:pt x="58103" y="83725"/>
                    <a:pt x="57245" y="82296"/>
                  </a:cubicBezTo>
                  <a:cubicBezTo>
                    <a:pt x="56388" y="80867"/>
                    <a:pt x="57436" y="78581"/>
                    <a:pt x="59627" y="76581"/>
                  </a:cubicBezTo>
                  <a:cubicBezTo>
                    <a:pt x="58484" y="75152"/>
                    <a:pt x="57150" y="73819"/>
                    <a:pt x="55626" y="72676"/>
                  </a:cubicBezTo>
                  <a:cubicBezTo>
                    <a:pt x="53626" y="74867"/>
                    <a:pt x="51340" y="75914"/>
                    <a:pt x="49911" y="75057"/>
                  </a:cubicBezTo>
                  <a:cubicBezTo>
                    <a:pt x="48482" y="74200"/>
                    <a:pt x="48197" y="71723"/>
                    <a:pt x="49149" y="68866"/>
                  </a:cubicBezTo>
                  <a:cubicBezTo>
                    <a:pt x="47435" y="68199"/>
                    <a:pt x="45720" y="67723"/>
                    <a:pt x="43910" y="67437"/>
                  </a:cubicBezTo>
                  <a:cubicBezTo>
                    <a:pt x="56579" y="45434"/>
                    <a:pt x="78391" y="29432"/>
                    <a:pt x="104204" y="24765"/>
                  </a:cubicBezTo>
                  <a:lnTo>
                    <a:pt x="89249" y="13049"/>
                  </a:lnTo>
                  <a:cubicBezTo>
                    <a:pt x="89249" y="13049"/>
                    <a:pt x="89249" y="13049"/>
                    <a:pt x="89249" y="13049"/>
                  </a:cubicBezTo>
                  <a:lnTo>
                    <a:pt x="72771" y="0"/>
                  </a:lnTo>
                  <a:lnTo>
                    <a:pt x="36100" y="21241"/>
                  </a:lnTo>
                  <a:lnTo>
                    <a:pt x="52197" y="33909"/>
                  </a:lnTo>
                  <a:cubicBezTo>
                    <a:pt x="49435" y="36290"/>
                    <a:pt x="46863" y="38862"/>
                    <a:pt x="44387" y="41529"/>
                  </a:cubicBezTo>
                  <a:lnTo>
                    <a:pt x="23527" y="38481"/>
                  </a:lnTo>
                  <a:lnTo>
                    <a:pt x="2286" y="75152"/>
                  </a:lnTo>
                  <a:lnTo>
                    <a:pt x="22479" y="78105"/>
                  </a:lnTo>
                  <a:cubicBezTo>
                    <a:pt x="21336" y="81534"/>
                    <a:pt x="20288" y="85058"/>
                    <a:pt x="19526" y="88678"/>
                  </a:cubicBezTo>
                  <a:lnTo>
                    <a:pt x="0" y="96488"/>
                  </a:lnTo>
                  <a:lnTo>
                    <a:pt x="0" y="138875"/>
                  </a:lnTo>
                  <a:lnTo>
                    <a:pt x="18955" y="131350"/>
                  </a:lnTo>
                  <a:cubicBezTo>
                    <a:pt x="19622" y="134969"/>
                    <a:pt x="20574" y="138494"/>
                    <a:pt x="21622" y="141923"/>
                  </a:cubicBezTo>
                  <a:lnTo>
                    <a:pt x="8668" y="158401"/>
                  </a:lnTo>
                  <a:lnTo>
                    <a:pt x="29909" y="195072"/>
                  </a:lnTo>
                  <a:lnTo>
                    <a:pt x="42577" y="179070"/>
                  </a:lnTo>
                  <a:cubicBezTo>
                    <a:pt x="44958" y="181832"/>
                    <a:pt x="47530" y="184499"/>
                    <a:pt x="50197" y="186976"/>
                  </a:cubicBezTo>
                  <a:lnTo>
                    <a:pt x="47149" y="207740"/>
                  </a:lnTo>
                  <a:lnTo>
                    <a:pt x="83820" y="228981"/>
                  </a:lnTo>
                  <a:lnTo>
                    <a:pt x="86773" y="208788"/>
                  </a:lnTo>
                  <a:cubicBezTo>
                    <a:pt x="90202" y="209931"/>
                    <a:pt x="93726" y="210979"/>
                    <a:pt x="97346" y="211741"/>
                  </a:cubicBezTo>
                  <a:lnTo>
                    <a:pt x="105061" y="231267"/>
                  </a:lnTo>
                  <a:lnTo>
                    <a:pt x="147447" y="231267"/>
                  </a:lnTo>
                  <a:lnTo>
                    <a:pt x="139922" y="212312"/>
                  </a:lnTo>
                  <a:cubicBezTo>
                    <a:pt x="143542" y="211646"/>
                    <a:pt x="147066" y="210693"/>
                    <a:pt x="150590" y="209645"/>
                  </a:cubicBezTo>
                  <a:lnTo>
                    <a:pt x="167069" y="222599"/>
                  </a:lnTo>
                  <a:lnTo>
                    <a:pt x="203740" y="201454"/>
                  </a:lnTo>
                  <a:lnTo>
                    <a:pt x="187738" y="188786"/>
                  </a:lnTo>
                  <a:cubicBezTo>
                    <a:pt x="190500" y="186404"/>
                    <a:pt x="193167" y="183833"/>
                    <a:pt x="195548" y="181166"/>
                  </a:cubicBezTo>
                  <a:lnTo>
                    <a:pt x="216408" y="184214"/>
                  </a:lnTo>
                  <a:close/>
                  <a:moveTo>
                    <a:pt x="43625" y="67913"/>
                  </a:moveTo>
                  <a:cubicBezTo>
                    <a:pt x="43148" y="69818"/>
                    <a:pt x="42291" y="71342"/>
                    <a:pt x="41243" y="72009"/>
                  </a:cubicBezTo>
                  <a:cubicBezTo>
                    <a:pt x="41910" y="70580"/>
                    <a:pt x="42863" y="69247"/>
                    <a:pt x="43625" y="67913"/>
                  </a:cubicBezTo>
                  <a:close/>
                  <a:moveTo>
                    <a:pt x="37624" y="80201"/>
                  </a:moveTo>
                  <a:cubicBezTo>
                    <a:pt x="38291" y="80105"/>
                    <a:pt x="38957" y="79820"/>
                    <a:pt x="39719" y="79820"/>
                  </a:cubicBezTo>
                  <a:cubicBezTo>
                    <a:pt x="47054" y="79820"/>
                    <a:pt x="52959" y="85725"/>
                    <a:pt x="52959" y="93059"/>
                  </a:cubicBezTo>
                  <a:cubicBezTo>
                    <a:pt x="52959" y="100394"/>
                    <a:pt x="47054" y="106299"/>
                    <a:pt x="39719" y="106299"/>
                  </a:cubicBezTo>
                  <a:cubicBezTo>
                    <a:pt x="36957" y="106299"/>
                    <a:pt x="34385" y="105347"/>
                    <a:pt x="32290" y="103823"/>
                  </a:cubicBezTo>
                  <a:cubicBezTo>
                    <a:pt x="32957" y="95536"/>
                    <a:pt x="34862" y="87630"/>
                    <a:pt x="37624" y="80105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76" name="Freihandform 1975">
              <a:extLst>
                <a:ext uri="{FF2B5EF4-FFF2-40B4-BE49-F238E27FC236}">
                  <a16:creationId xmlns:a16="http://schemas.microsoft.com/office/drawing/2014/main" id="{EDFE919B-84A5-DE71-9353-2FB91C0E92D3}"/>
                </a:ext>
              </a:extLst>
            </p:cNvPr>
            <p:cNvSpPr/>
            <p:nvPr/>
          </p:nvSpPr>
          <p:spPr>
            <a:xfrm>
              <a:off x="1772757" y="21098975"/>
              <a:ext cx="64121" cy="63912"/>
            </a:xfrm>
            <a:custGeom>
              <a:avLst/>
              <a:gdLst>
                <a:gd name="connsiteX0" fmla="*/ 63264 w 64121"/>
                <a:gd name="connsiteY0" fmla="*/ 39148 h 63912"/>
                <a:gd name="connsiteX1" fmla="*/ 64121 w 64121"/>
                <a:gd name="connsiteY1" fmla="*/ 32004 h 63912"/>
                <a:gd name="connsiteX2" fmla="*/ 57168 w 64121"/>
                <a:gd name="connsiteY2" fmla="*/ 28194 h 63912"/>
                <a:gd name="connsiteX3" fmla="*/ 62693 w 64121"/>
                <a:gd name="connsiteY3" fmla="*/ 22479 h 63912"/>
                <a:gd name="connsiteX4" fmla="*/ 59835 w 64121"/>
                <a:gd name="connsiteY4" fmla="*/ 15811 h 63912"/>
                <a:gd name="connsiteX5" fmla="*/ 51929 w 64121"/>
                <a:gd name="connsiteY5" fmla="*/ 16002 h 63912"/>
                <a:gd name="connsiteX6" fmla="*/ 53834 w 64121"/>
                <a:gd name="connsiteY6" fmla="*/ 8382 h 63912"/>
                <a:gd name="connsiteX7" fmla="*/ 48024 w 64121"/>
                <a:gd name="connsiteY7" fmla="*/ 4191 h 63912"/>
                <a:gd name="connsiteX8" fmla="*/ 41261 w 64121"/>
                <a:gd name="connsiteY8" fmla="*/ 8382 h 63912"/>
                <a:gd name="connsiteX9" fmla="*/ 39071 w 64121"/>
                <a:gd name="connsiteY9" fmla="*/ 762 h 63912"/>
                <a:gd name="connsiteX10" fmla="*/ 32117 w 64121"/>
                <a:gd name="connsiteY10" fmla="*/ 0 h 63912"/>
                <a:gd name="connsiteX11" fmla="*/ 28307 w 64121"/>
                <a:gd name="connsiteY11" fmla="*/ 6953 h 63912"/>
                <a:gd name="connsiteX12" fmla="*/ 22592 w 64121"/>
                <a:gd name="connsiteY12" fmla="*/ 1429 h 63912"/>
                <a:gd name="connsiteX13" fmla="*/ 16115 w 64121"/>
                <a:gd name="connsiteY13" fmla="*/ 4286 h 63912"/>
                <a:gd name="connsiteX14" fmla="*/ 16306 w 64121"/>
                <a:gd name="connsiteY14" fmla="*/ 12287 h 63912"/>
                <a:gd name="connsiteX15" fmla="*/ 8591 w 64121"/>
                <a:gd name="connsiteY15" fmla="*/ 10287 h 63912"/>
                <a:gd name="connsiteX16" fmla="*/ 4304 w 64121"/>
                <a:gd name="connsiteY16" fmla="*/ 16002 h 63912"/>
                <a:gd name="connsiteX17" fmla="*/ 8495 w 64121"/>
                <a:gd name="connsiteY17" fmla="*/ 22765 h 63912"/>
                <a:gd name="connsiteX18" fmla="*/ 780 w 64121"/>
                <a:gd name="connsiteY18" fmla="*/ 24860 h 63912"/>
                <a:gd name="connsiteX19" fmla="*/ 18 w 64121"/>
                <a:gd name="connsiteY19" fmla="*/ 32004 h 63912"/>
                <a:gd name="connsiteX20" fmla="*/ 6971 w 64121"/>
                <a:gd name="connsiteY20" fmla="*/ 35814 h 63912"/>
                <a:gd name="connsiteX21" fmla="*/ 1447 w 64121"/>
                <a:gd name="connsiteY21" fmla="*/ 41529 h 63912"/>
                <a:gd name="connsiteX22" fmla="*/ 4304 w 64121"/>
                <a:gd name="connsiteY22" fmla="*/ 48006 h 63912"/>
                <a:gd name="connsiteX23" fmla="*/ 12210 w 64121"/>
                <a:gd name="connsiteY23" fmla="*/ 47816 h 63912"/>
                <a:gd name="connsiteX24" fmla="*/ 10210 w 64121"/>
                <a:gd name="connsiteY24" fmla="*/ 55531 h 63912"/>
                <a:gd name="connsiteX25" fmla="*/ 15925 w 64121"/>
                <a:gd name="connsiteY25" fmla="*/ 59722 h 63912"/>
                <a:gd name="connsiteX26" fmla="*/ 22688 w 64121"/>
                <a:gd name="connsiteY26" fmla="*/ 55531 h 63912"/>
                <a:gd name="connsiteX27" fmla="*/ 24878 w 64121"/>
                <a:gd name="connsiteY27" fmla="*/ 63151 h 63912"/>
                <a:gd name="connsiteX28" fmla="*/ 31927 w 64121"/>
                <a:gd name="connsiteY28" fmla="*/ 63913 h 63912"/>
                <a:gd name="connsiteX29" fmla="*/ 35737 w 64121"/>
                <a:gd name="connsiteY29" fmla="*/ 56960 h 63912"/>
                <a:gd name="connsiteX30" fmla="*/ 41452 w 64121"/>
                <a:gd name="connsiteY30" fmla="*/ 62484 h 63912"/>
                <a:gd name="connsiteX31" fmla="*/ 47834 w 64121"/>
                <a:gd name="connsiteY31" fmla="*/ 59722 h 63912"/>
                <a:gd name="connsiteX32" fmla="*/ 47643 w 64121"/>
                <a:gd name="connsiteY32" fmla="*/ 51816 h 63912"/>
                <a:gd name="connsiteX33" fmla="*/ 55358 w 64121"/>
                <a:gd name="connsiteY33" fmla="*/ 53816 h 63912"/>
                <a:gd name="connsiteX34" fmla="*/ 59645 w 64121"/>
                <a:gd name="connsiteY34" fmla="*/ 48101 h 63912"/>
                <a:gd name="connsiteX35" fmla="*/ 55549 w 64121"/>
                <a:gd name="connsiteY35" fmla="*/ 41339 h 63912"/>
                <a:gd name="connsiteX36" fmla="*/ 63169 w 64121"/>
                <a:gd name="connsiteY36" fmla="*/ 39148 h 63912"/>
                <a:gd name="connsiteX37" fmla="*/ 35165 w 64121"/>
                <a:gd name="connsiteY37" fmla="*/ 52292 h 63912"/>
                <a:gd name="connsiteX38" fmla="*/ 11829 w 64121"/>
                <a:gd name="connsiteY38" fmla="*/ 35052 h 63912"/>
                <a:gd name="connsiteX39" fmla="*/ 29069 w 64121"/>
                <a:gd name="connsiteY39" fmla="*/ 11621 h 63912"/>
                <a:gd name="connsiteX40" fmla="*/ 52501 w 64121"/>
                <a:gd name="connsiteY40" fmla="*/ 28861 h 63912"/>
                <a:gd name="connsiteX41" fmla="*/ 35261 w 64121"/>
                <a:gd name="connsiteY41" fmla="*/ 52292 h 6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4121" h="63912">
                  <a:moveTo>
                    <a:pt x="63264" y="39148"/>
                  </a:moveTo>
                  <a:cubicBezTo>
                    <a:pt x="63836" y="36862"/>
                    <a:pt x="64121" y="34385"/>
                    <a:pt x="64121" y="32004"/>
                  </a:cubicBezTo>
                  <a:cubicBezTo>
                    <a:pt x="60311" y="31814"/>
                    <a:pt x="57454" y="30385"/>
                    <a:pt x="57168" y="28194"/>
                  </a:cubicBezTo>
                  <a:cubicBezTo>
                    <a:pt x="56787" y="26099"/>
                    <a:pt x="59168" y="23813"/>
                    <a:pt x="62693" y="22479"/>
                  </a:cubicBezTo>
                  <a:cubicBezTo>
                    <a:pt x="61931" y="20098"/>
                    <a:pt x="60978" y="17907"/>
                    <a:pt x="59835" y="15811"/>
                  </a:cubicBezTo>
                  <a:cubicBezTo>
                    <a:pt x="56406" y="17526"/>
                    <a:pt x="53263" y="17717"/>
                    <a:pt x="51929" y="16002"/>
                  </a:cubicBezTo>
                  <a:cubicBezTo>
                    <a:pt x="50596" y="14383"/>
                    <a:pt x="51453" y="11335"/>
                    <a:pt x="53834" y="8382"/>
                  </a:cubicBezTo>
                  <a:cubicBezTo>
                    <a:pt x="52120" y="6763"/>
                    <a:pt x="50120" y="5334"/>
                    <a:pt x="48024" y="4191"/>
                  </a:cubicBezTo>
                  <a:cubicBezTo>
                    <a:pt x="45929" y="7334"/>
                    <a:pt x="43262" y="9144"/>
                    <a:pt x="41261" y="8382"/>
                  </a:cubicBezTo>
                  <a:cubicBezTo>
                    <a:pt x="39261" y="7620"/>
                    <a:pt x="38499" y="4477"/>
                    <a:pt x="39071" y="762"/>
                  </a:cubicBezTo>
                  <a:cubicBezTo>
                    <a:pt x="36880" y="286"/>
                    <a:pt x="34499" y="0"/>
                    <a:pt x="32117" y="0"/>
                  </a:cubicBezTo>
                  <a:cubicBezTo>
                    <a:pt x="31927" y="3810"/>
                    <a:pt x="30498" y="6668"/>
                    <a:pt x="28307" y="6953"/>
                  </a:cubicBezTo>
                  <a:cubicBezTo>
                    <a:pt x="26212" y="7239"/>
                    <a:pt x="23926" y="4953"/>
                    <a:pt x="22592" y="1429"/>
                  </a:cubicBezTo>
                  <a:cubicBezTo>
                    <a:pt x="20306" y="2096"/>
                    <a:pt x="18116" y="3048"/>
                    <a:pt x="16115" y="4286"/>
                  </a:cubicBezTo>
                  <a:cubicBezTo>
                    <a:pt x="17830" y="7715"/>
                    <a:pt x="18020" y="10954"/>
                    <a:pt x="16306" y="12287"/>
                  </a:cubicBezTo>
                  <a:cubicBezTo>
                    <a:pt x="14591" y="13621"/>
                    <a:pt x="11543" y="12764"/>
                    <a:pt x="8591" y="10287"/>
                  </a:cubicBezTo>
                  <a:cubicBezTo>
                    <a:pt x="6971" y="12002"/>
                    <a:pt x="5543" y="14002"/>
                    <a:pt x="4304" y="16002"/>
                  </a:cubicBezTo>
                  <a:cubicBezTo>
                    <a:pt x="7543" y="18098"/>
                    <a:pt x="9257" y="20765"/>
                    <a:pt x="8495" y="22765"/>
                  </a:cubicBezTo>
                  <a:cubicBezTo>
                    <a:pt x="7733" y="24765"/>
                    <a:pt x="4590" y="25527"/>
                    <a:pt x="780" y="24860"/>
                  </a:cubicBezTo>
                  <a:cubicBezTo>
                    <a:pt x="209" y="27146"/>
                    <a:pt x="-77" y="29528"/>
                    <a:pt x="18" y="32004"/>
                  </a:cubicBezTo>
                  <a:cubicBezTo>
                    <a:pt x="3828" y="32195"/>
                    <a:pt x="6686" y="33623"/>
                    <a:pt x="6971" y="35814"/>
                  </a:cubicBezTo>
                  <a:cubicBezTo>
                    <a:pt x="7257" y="37910"/>
                    <a:pt x="4971" y="40196"/>
                    <a:pt x="1447" y="41529"/>
                  </a:cubicBezTo>
                  <a:cubicBezTo>
                    <a:pt x="2114" y="43815"/>
                    <a:pt x="3066" y="46006"/>
                    <a:pt x="4304" y="48006"/>
                  </a:cubicBezTo>
                  <a:cubicBezTo>
                    <a:pt x="7733" y="46292"/>
                    <a:pt x="10877" y="46101"/>
                    <a:pt x="12210" y="47816"/>
                  </a:cubicBezTo>
                  <a:cubicBezTo>
                    <a:pt x="13544" y="49530"/>
                    <a:pt x="12686" y="52578"/>
                    <a:pt x="10210" y="55531"/>
                  </a:cubicBezTo>
                  <a:cubicBezTo>
                    <a:pt x="11924" y="57150"/>
                    <a:pt x="13925" y="58579"/>
                    <a:pt x="15925" y="59722"/>
                  </a:cubicBezTo>
                  <a:cubicBezTo>
                    <a:pt x="18020" y="56483"/>
                    <a:pt x="20687" y="54769"/>
                    <a:pt x="22688" y="55531"/>
                  </a:cubicBezTo>
                  <a:cubicBezTo>
                    <a:pt x="24688" y="56293"/>
                    <a:pt x="25450" y="59436"/>
                    <a:pt x="24878" y="63151"/>
                  </a:cubicBezTo>
                  <a:cubicBezTo>
                    <a:pt x="27164" y="63722"/>
                    <a:pt x="29546" y="63913"/>
                    <a:pt x="31927" y="63913"/>
                  </a:cubicBezTo>
                  <a:cubicBezTo>
                    <a:pt x="32117" y="60103"/>
                    <a:pt x="33546" y="57245"/>
                    <a:pt x="35737" y="56960"/>
                  </a:cubicBezTo>
                  <a:cubicBezTo>
                    <a:pt x="37832" y="56674"/>
                    <a:pt x="40118" y="58960"/>
                    <a:pt x="41452" y="62484"/>
                  </a:cubicBezTo>
                  <a:cubicBezTo>
                    <a:pt x="43738" y="61817"/>
                    <a:pt x="45833" y="60865"/>
                    <a:pt x="47834" y="59722"/>
                  </a:cubicBezTo>
                  <a:cubicBezTo>
                    <a:pt x="46119" y="56293"/>
                    <a:pt x="45929" y="53150"/>
                    <a:pt x="47643" y="51816"/>
                  </a:cubicBezTo>
                  <a:cubicBezTo>
                    <a:pt x="49358" y="50483"/>
                    <a:pt x="52406" y="51340"/>
                    <a:pt x="55358" y="53816"/>
                  </a:cubicBezTo>
                  <a:cubicBezTo>
                    <a:pt x="56978" y="52102"/>
                    <a:pt x="58406" y="50197"/>
                    <a:pt x="59645" y="48101"/>
                  </a:cubicBezTo>
                  <a:cubicBezTo>
                    <a:pt x="56501" y="46006"/>
                    <a:pt x="54787" y="43339"/>
                    <a:pt x="55549" y="41339"/>
                  </a:cubicBezTo>
                  <a:cubicBezTo>
                    <a:pt x="56311" y="39338"/>
                    <a:pt x="59454" y="38576"/>
                    <a:pt x="63169" y="39148"/>
                  </a:cubicBezTo>
                  <a:close/>
                  <a:moveTo>
                    <a:pt x="35165" y="52292"/>
                  </a:moveTo>
                  <a:cubicBezTo>
                    <a:pt x="23926" y="54007"/>
                    <a:pt x="13448" y="46292"/>
                    <a:pt x="11829" y="35052"/>
                  </a:cubicBezTo>
                  <a:cubicBezTo>
                    <a:pt x="10115" y="23813"/>
                    <a:pt x="17830" y="13335"/>
                    <a:pt x="29069" y="11621"/>
                  </a:cubicBezTo>
                  <a:cubicBezTo>
                    <a:pt x="40309" y="9906"/>
                    <a:pt x="50786" y="17621"/>
                    <a:pt x="52501" y="28861"/>
                  </a:cubicBezTo>
                  <a:cubicBezTo>
                    <a:pt x="54215" y="40100"/>
                    <a:pt x="46500" y="50578"/>
                    <a:pt x="35261" y="52292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77" name="Freihandform 1976">
              <a:extLst>
                <a:ext uri="{FF2B5EF4-FFF2-40B4-BE49-F238E27FC236}">
                  <a16:creationId xmlns:a16="http://schemas.microsoft.com/office/drawing/2014/main" id="{5D41A0D3-70A4-97B4-B88B-E6272B943ADB}"/>
                </a:ext>
              </a:extLst>
            </p:cNvPr>
            <p:cNvSpPr/>
            <p:nvPr/>
          </p:nvSpPr>
          <p:spPr>
            <a:xfrm>
              <a:off x="1831818" y="21028109"/>
              <a:ext cx="110787" cy="111061"/>
            </a:xfrm>
            <a:custGeom>
              <a:avLst/>
              <a:gdLst>
                <a:gd name="connsiteX0" fmla="*/ 11823 w 110787"/>
                <a:gd name="connsiteY0" fmla="*/ 62198 h 111061"/>
                <a:gd name="connsiteX1" fmla="*/ 2203 w 110787"/>
                <a:gd name="connsiteY1" fmla="*/ 72104 h 111061"/>
                <a:gd name="connsiteX2" fmla="*/ 7156 w 110787"/>
                <a:gd name="connsiteY2" fmla="*/ 83439 h 111061"/>
                <a:gd name="connsiteX3" fmla="*/ 20967 w 110787"/>
                <a:gd name="connsiteY3" fmla="*/ 83058 h 111061"/>
                <a:gd name="connsiteX4" fmla="*/ 17538 w 110787"/>
                <a:gd name="connsiteY4" fmla="*/ 96393 h 111061"/>
                <a:gd name="connsiteX5" fmla="*/ 27444 w 110787"/>
                <a:gd name="connsiteY5" fmla="*/ 103727 h 111061"/>
                <a:gd name="connsiteX6" fmla="*/ 39255 w 110787"/>
                <a:gd name="connsiteY6" fmla="*/ 96488 h 111061"/>
                <a:gd name="connsiteX7" fmla="*/ 42970 w 110787"/>
                <a:gd name="connsiteY7" fmla="*/ 109728 h 111061"/>
                <a:gd name="connsiteX8" fmla="*/ 55162 w 110787"/>
                <a:gd name="connsiteY8" fmla="*/ 111062 h 111061"/>
                <a:gd name="connsiteX9" fmla="*/ 61734 w 110787"/>
                <a:gd name="connsiteY9" fmla="*/ 98965 h 111061"/>
                <a:gd name="connsiteX10" fmla="*/ 71640 w 110787"/>
                <a:gd name="connsiteY10" fmla="*/ 108585 h 111061"/>
                <a:gd name="connsiteX11" fmla="*/ 82784 w 110787"/>
                <a:gd name="connsiteY11" fmla="*/ 103823 h 111061"/>
                <a:gd name="connsiteX12" fmla="*/ 82403 w 110787"/>
                <a:gd name="connsiteY12" fmla="*/ 90011 h 111061"/>
                <a:gd name="connsiteX13" fmla="*/ 95833 w 110787"/>
                <a:gd name="connsiteY13" fmla="*/ 93440 h 111061"/>
                <a:gd name="connsiteX14" fmla="*/ 103263 w 110787"/>
                <a:gd name="connsiteY14" fmla="*/ 83534 h 111061"/>
                <a:gd name="connsiteX15" fmla="*/ 96119 w 110787"/>
                <a:gd name="connsiteY15" fmla="*/ 71819 h 111061"/>
                <a:gd name="connsiteX16" fmla="*/ 109359 w 110787"/>
                <a:gd name="connsiteY16" fmla="*/ 68104 h 111061"/>
                <a:gd name="connsiteX17" fmla="*/ 110788 w 110787"/>
                <a:gd name="connsiteY17" fmla="*/ 55626 h 111061"/>
                <a:gd name="connsiteX18" fmla="*/ 98691 w 110787"/>
                <a:gd name="connsiteY18" fmla="*/ 49054 h 111061"/>
                <a:gd name="connsiteX19" fmla="*/ 108311 w 110787"/>
                <a:gd name="connsiteY19" fmla="*/ 39148 h 111061"/>
                <a:gd name="connsiteX20" fmla="*/ 103358 w 110787"/>
                <a:gd name="connsiteY20" fmla="*/ 27623 h 111061"/>
                <a:gd name="connsiteX21" fmla="*/ 89737 w 110787"/>
                <a:gd name="connsiteY21" fmla="*/ 27908 h 111061"/>
                <a:gd name="connsiteX22" fmla="*/ 92976 w 110787"/>
                <a:gd name="connsiteY22" fmla="*/ 14669 h 111061"/>
                <a:gd name="connsiteX23" fmla="*/ 82975 w 110787"/>
                <a:gd name="connsiteY23" fmla="*/ 7334 h 111061"/>
                <a:gd name="connsiteX24" fmla="*/ 71259 w 110787"/>
                <a:gd name="connsiteY24" fmla="*/ 14573 h 111061"/>
                <a:gd name="connsiteX25" fmla="*/ 67544 w 110787"/>
                <a:gd name="connsiteY25" fmla="*/ 1334 h 111061"/>
                <a:gd name="connsiteX26" fmla="*/ 55543 w 110787"/>
                <a:gd name="connsiteY26" fmla="*/ 0 h 111061"/>
                <a:gd name="connsiteX27" fmla="*/ 48970 w 110787"/>
                <a:gd name="connsiteY27" fmla="*/ 12097 h 111061"/>
                <a:gd name="connsiteX28" fmla="*/ 39064 w 110787"/>
                <a:gd name="connsiteY28" fmla="*/ 2477 h 111061"/>
                <a:gd name="connsiteX29" fmla="*/ 27825 w 110787"/>
                <a:gd name="connsiteY29" fmla="*/ 7334 h 111061"/>
                <a:gd name="connsiteX30" fmla="*/ 28206 w 110787"/>
                <a:gd name="connsiteY30" fmla="*/ 21146 h 111061"/>
                <a:gd name="connsiteX31" fmla="*/ 14776 w 110787"/>
                <a:gd name="connsiteY31" fmla="*/ 17621 h 111061"/>
                <a:gd name="connsiteX32" fmla="*/ 7441 w 110787"/>
                <a:gd name="connsiteY32" fmla="*/ 27527 h 111061"/>
                <a:gd name="connsiteX33" fmla="*/ 14680 w 110787"/>
                <a:gd name="connsiteY33" fmla="*/ 39338 h 111061"/>
                <a:gd name="connsiteX34" fmla="*/ 1345 w 110787"/>
                <a:gd name="connsiteY34" fmla="*/ 43053 h 111061"/>
                <a:gd name="connsiteX35" fmla="*/ 12 w 110787"/>
                <a:gd name="connsiteY35" fmla="*/ 55340 h 111061"/>
                <a:gd name="connsiteX36" fmla="*/ 12109 w 110787"/>
                <a:gd name="connsiteY36" fmla="*/ 61913 h 111061"/>
                <a:gd name="connsiteX37" fmla="*/ 49732 w 110787"/>
                <a:gd name="connsiteY37" fmla="*/ 20384 h 111061"/>
                <a:gd name="connsiteX38" fmla="*/ 90309 w 110787"/>
                <a:gd name="connsiteY38" fmla="*/ 50292 h 111061"/>
                <a:gd name="connsiteX39" fmla="*/ 60400 w 110787"/>
                <a:gd name="connsiteY39" fmla="*/ 90869 h 111061"/>
                <a:gd name="connsiteX40" fmla="*/ 19824 w 110787"/>
                <a:gd name="connsiteY40" fmla="*/ 60960 h 111061"/>
                <a:gd name="connsiteX41" fmla="*/ 49732 w 110787"/>
                <a:gd name="connsiteY41" fmla="*/ 20384 h 11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0787" h="111061">
                  <a:moveTo>
                    <a:pt x="11823" y="62198"/>
                  </a:moveTo>
                  <a:cubicBezTo>
                    <a:pt x="12394" y="65913"/>
                    <a:pt x="8394" y="69723"/>
                    <a:pt x="2203" y="72104"/>
                  </a:cubicBezTo>
                  <a:cubicBezTo>
                    <a:pt x="3441" y="76105"/>
                    <a:pt x="5060" y="79915"/>
                    <a:pt x="7156" y="83439"/>
                  </a:cubicBezTo>
                  <a:cubicBezTo>
                    <a:pt x="13061" y="80486"/>
                    <a:pt x="18586" y="80105"/>
                    <a:pt x="20967" y="83058"/>
                  </a:cubicBezTo>
                  <a:cubicBezTo>
                    <a:pt x="23348" y="86011"/>
                    <a:pt x="21729" y="91345"/>
                    <a:pt x="17538" y="96393"/>
                  </a:cubicBezTo>
                  <a:cubicBezTo>
                    <a:pt x="20586" y="99155"/>
                    <a:pt x="23920" y="101632"/>
                    <a:pt x="27444" y="103727"/>
                  </a:cubicBezTo>
                  <a:cubicBezTo>
                    <a:pt x="31063" y="98203"/>
                    <a:pt x="35731" y="95060"/>
                    <a:pt x="39255" y="96488"/>
                  </a:cubicBezTo>
                  <a:cubicBezTo>
                    <a:pt x="42779" y="97822"/>
                    <a:pt x="44017" y="103251"/>
                    <a:pt x="42970" y="109728"/>
                  </a:cubicBezTo>
                  <a:cubicBezTo>
                    <a:pt x="46875" y="110681"/>
                    <a:pt x="50971" y="111062"/>
                    <a:pt x="55162" y="111062"/>
                  </a:cubicBezTo>
                  <a:cubicBezTo>
                    <a:pt x="55543" y="104489"/>
                    <a:pt x="58019" y="99536"/>
                    <a:pt x="61734" y="98965"/>
                  </a:cubicBezTo>
                  <a:cubicBezTo>
                    <a:pt x="65449" y="98393"/>
                    <a:pt x="69259" y="102394"/>
                    <a:pt x="71640" y="108585"/>
                  </a:cubicBezTo>
                  <a:cubicBezTo>
                    <a:pt x="75545" y="107347"/>
                    <a:pt x="79260" y="105727"/>
                    <a:pt x="82784" y="103823"/>
                  </a:cubicBezTo>
                  <a:cubicBezTo>
                    <a:pt x="79831" y="97917"/>
                    <a:pt x="79450" y="92393"/>
                    <a:pt x="82403" y="90011"/>
                  </a:cubicBezTo>
                  <a:cubicBezTo>
                    <a:pt x="85356" y="87630"/>
                    <a:pt x="90690" y="89249"/>
                    <a:pt x="95833" y="93440"/>
                  </a:cubicBezTo>
                  <a:cubicBezTo>
                    <a:pt x="98691" y="90392"/>
                    <a:pt x="101167" y="87059"/>
                    <a:pt x="103263" y="83534"/>
                  </a:cubicBezTo>
                  <a:cubicBezTo>
                    <a:pt x="97834" y="79915"/>
                    <a:pt x="94786" y="75248"/>
                    <a:pt x="96119" y="71819"/>
                  </a:cubicBezTo>
                  <a:cubicBezTo>
                    <a:pt x="97453" y="68294"/>
                    <a:pt x="102882" y="66961"/>
                    <a:pt x="109359" y="68104"/>
                  </a:cubicBezTo>
                  <a:cubicBezTo>
                    <a:pt x="110311" y="64103"/>
                    <a:pt x="110788" y="59912"/>
                    <a:pt x="110788" y="55626"/>
                  </a:cubicBezTo>
                  <a:cubicBezTo>
                    <a:pt x="104215" y="55245"/>
                    <a:pt x="99262" y="52769"/>
                    <a:pt x="98691" y="49054"/>
                  </a:cubicBezTo>
                  <a:cubicBezTo>
                    <a:pt x="98119" y="45339"/>
                    <a:pt x="102120" y="41529"/>
                    <a:pt x="108311" y="39148"/>
                  </a:cubicBezTo>
                  <a:cubicBezTo>
                    <a:pt x="107073" y="35052"/>
                    <a:pt x="105358" y="31242"/>
                    <a:pt x="103358" y="27623"/>
                  </a:cubicBezTo>
                  <a:cubicBezTo>
                    <a:pt x="97453" y="30575"/>
                    <a:pt x="92023" y="30861"/>
                    <a:pt x="89737" y="27908"/>
                  </a:cubicBezTo>
                  <a:cubicBezTo>
                    <a:pt x="87356" y="25051"/>
                    <a:pt x="88880" y="19717"/>
                    <a:pt x="92976" y="14669"/>
                  </a:cubicBezTo>
                  <a:cubicBezTo>
                    <a:pt x="89928" y="11906"/>
                    <a:pt x="86594" y="9430"/>
                    <a:pt x="82975" y="7334"/>
                  </a:cubicBezTo>
                  <a:cubicBezTo>
                    <a:pt x="79355" y="12859"/>
                    <a:pt x="74688" y="15907"/>
                    <a:pt x="71259" y="14573"/>
                  </a:cubicBezTo>
                  <a:cubicBezTo>
                    <a:pt x="67830" y="13240"/>
                    <a:pt x="66496" y="7811"/>
                    <a:pt x="67544" y="1334"/>
                  </a:cubicBezTo>
                  <a:cubicBezTo>
                    <a:pt x="63639" y="476"/>
                    <a:pt x="59638" y="0"/>
                    <a:pt x="55543" y="0"/>
                  </a:cubicBezTo>
                  <a:cubicBezTo>
                    <a:pt x="55162" y="6572"/>
                    <a:pt x="52685" y="11525"/>
                    <a:pt x="48970" y="12097"/>
                  </a:cubicBezTo>
                  <a:cubicBezTo>
                    <a:pt x="45256" y="12668"/>
                    <a:pt x="41446" y="8668"/>
                    <a:pt x="39064" y="2477"/>
                  </a:cubicBezTo>
                  <a:cubicBezTo>
                    <a:pt x="35064" y="3715"/>
                    <a:pt x="31254" y="5334"/>
                    <a:pt x="27825" y="7334"/>
                  </a:cubicBezTo>
                  <a:cubicBezTo>
                    <a:pt x="30778" y="13240"/>
                    <a:pt x="31159" y="18860"/>
                    <a:pt x="28206" y="21146"/>
                  </a:cubicBezTo>
                  <a:cubicBezTo>
                    <a:pt x="25253" y="23432"/>
                    <a:pt x="19919" y="21908"/>
                    <a:pt x="14776" y="17621"/>
                  </a:cubicBezTo>
                  <a:cubicBezTo>
                    <a:pt x="11918" y="20669"/>
                    <a:pt x="9537" y="24003"/>
                    <a:pt x="7441" y="27527"/>
                  </a:cubicBezTo>
                  <a:cubicBezTo>
                    <a:pt x="12966" y="31147"/>
                    <a:pt x="16109" y="35814"/>
                    <a:pt x="14680" y="39338"/>
                  </a:cubicBezTo>
                  <a:cubicBezTo>
                    <a:pt x="13347" y="42863"/>
                    <a:pt x="7918" y="44196"/>
                    <a:pt x="1345" y="43053"/>
                  </a:cubicBezTo>
                  <a:cubicBezTo>
                    <a:pt x="393" y="47053"/>
                    <a:pt x="-83" y="51149"/>
                    <a:pt x="12" y="55340"/>
                  </a:cubicBezTo>
                  <a:cubicBezTo>
                    <a:pt x="6584" y="55721"/>
                    <a:pt x="11537" y="58198"/>
                    <a:pt x="12109" y="61913"/>
                  </a:cubicBezTo>
                  <a:close/>
                  <a:moveTo>
                    <a:pt x="49732" y="20384"/>
                  </a:moveTo>
                  <a:cubicBezTo>
                    <a:pt x="69163" y="17431"/>
                    <a:pt x="87356" y="30861"/>
                    <a:pt x="90309" y="50292"/>
                  </a:cubicBezTo>
                  <a:cubicBezTo>
                    <a:pt x="93262" y="69723"/>
                    <a:pt x="79927" y="87916"/>
                    <a:pt x="60400" y="90869"/>
                  </a:cubicBezTo>
                  <a:cubicBezTo>
                    <a:pt x="40969" y="93821"/>
                    <a:pt x="22777" y="80486"/>
                    <a:pt x="19824" y="60960"/>
                  </a:cubicBezTo>
                  <a:cubicBezTo>
                    <a:pt x="16871" y="41529"/>
                    <a:pt x="30301" y="23336"/>
                    <a:pt x="49732" y="20384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984" name="Freihandform 1983">
            <a:extLst>
              <a:ext uri="{FF2B5EF4-FFF2-40B4-BE49-F238E27FC236}">
                <a16:creationId xmlns:a16="http://schemas.microsoft.com/office/drawing/2014/main" id="{18FC79E8-ABEA-EE6C-AA6A-33EB13D90FB6}"/>
              </a:ext>
            </a:extLst>
          </p:cNvPr>
          <p:cNvSpPr/>
          <p:nvPr/>
        </p:nvSpPr>
        <p:spPr>
          <a:xfrm>
            <a:off x="2281014" y="21009821"/>
            <a:ext cx="273748" cy="176974"/>
          </a:xfrm>
          <a:custGeom>
            <a:avLst/>
            <a:gdLst>
              <a:gd name="connsiteX0" fmla="*/ 149257 w 273748"/>
              <a:gd name="connsiteY0" fmla="*/ 90392 h 176974"/>
              <a:gd name="connsiteX1" fmla="*/ 122492 w 273748"/>
              <a:gd name="connsiteY1" fmla="*/ 109442 h 176974"/>
              <a:gd name="connsiteX2" fmla="*/ 63913 w 273748"/>
              <a:gd name="connsiteY2" fmla="*/ 67532 h 176974"/>
              <a:gd name="connsiteX3" fmla="*/ 0 w 273748"/>
              <a:gd name="connsiteY3" fmla="*/ 113157 h 176974"/>
              <a:gd name="connsiteX4" fmla="*/ 67056 w 273748"/>
              <a:gd name="connsiteY4" fmla="*/ 113157 h 176974"/>
              <a:gd name="connsiteX5" fmla="*/ 55912 w 273748"/>
              <a:gd name="connsiteY5" fmla="*/ 100679 h 176974"/>
              <a:gd name="connsiteX6" fmla="*/ 76200 w 273748"/>
              <a:gd name="connsiteY6" fmla="*/ 104680 h 176974"/>
              <a:gd name="connsiteX7" fmla="*/ 67342 w 273748"/>
              <a:gd name="connsiteY7" fmla="*/ 89249 h 176974"/>
              <a:gd name="connsiteX8" fmla="*/ 74295 w 273748"/>
              <a:gd name="connsiteY8" fmla="*/ 90392 h 176974"/>
              <a:gd name="connsiteX9" fmla="*/ 71342 w 273748"/>
              <a:gd name="connsiteY9" fmla="*/ 82772 h 176974"/>
              <a:gd name="connsiteX10" fmla="*/ 121825 w 273748"/>
              <a:gd name="connsiteY10" fmla="*/ 110014 h 176974"/>
              <a:gd name="connsiteX11" fmla="*/ 28099 w 273748"/>
              <a:gd name="connsiteY11" fmla="*/ 176879 h 176974"/>
              <a:gd name="connsiteX12" fmla="*/ 155353 w 273748"/>
              <a:gd name="connsiteY12" fmla="*/ 176879 h 176974"/>
              <a:gd name="connsiteX13" fmla="*/ 134207 w 273748"/>
              <a:gd name="connsiteY13" fmla="*/ 153162 h 176974"/>
              <a:gd name="connsiteX14" fmla="*/ 172784 w 273748"/>
              <a:gd name="connsiteY14" fmla="*/ 160782 h 176974"/>
              <a:gd name="connsiteX15" fmla="*/ 155924 w 273748"/>
              <a:gd name="connsiteY15" fmla="*/ 131540 h 176974"/>
              <a:gd name="connsiteX16" fmla="*/ 169164 w 273748"/>
              <a:gd name="connsiteY16" fmla="*/ 133636 h 176974"/>
              <a:gd name="connsiteX17" fmla="*/ 163544 w 273748"/>
              <a:gd name="connsiteY17" fmla="*/ 119158 h 176974"/>
              <a:gd name="connsiteX18" fmla="*/ 200882 w 273748"/>
              <a:gd name="connsiteY18" fmla="*/ 139351 h 176974"/>
              <a:gd name="connsiteX19" fmla="*/ 194310 w 273748"/>
              <a:gd name="connsiteY19" fmla="*/ 176308 h 176974"/>
              <a:gd name="connsiteX20" fmla="*/ 198120 w 273748"/>
              <a:gd name="connsiteY20" fmla="*/ 176975 h 176974"/>
              <a:gd name="connsiteX21" fmla="*/ 198120 w 273748"/>
              <a:gd name="connsiteY21" fmla="*/ 176213 h 176974"/>
              <a:gd name="connsiteX22" fmla="*/ 229553 w 273748"/>
              <a:gd name="connsiteY22" fmla="*/ 154781 h 176974"/>
              <a:gd name="connsiteX23" fmla="*/ 231077 w 273748"/>
              <a:gd name="connsiteY23" fmla="*/ 155543 h 176974"/>
              <a:gd name="connsiteX24" fmla="*/ 231077 w 273748"/>
              <a:gd name="connsiteY24" fmla="*/ 164402 h 176974"/>
              <a:gd name="connsiteX25" fmla="*/ 231077 w 273748"/>
              <a:gd name="connsiteY25" fmla="*/ 164402 h 176974"/>
              <a:gd name="connsiteX26" fmla="*/ 236506 w 273748"/>
              <a:gd name="connsiteY26" fmla="*/ 167640 h 176974"/>
              <a:gd name="connsiteX27" fmla="*/ 236506 w 273748"/>
              <a:gd name="connsiteY27" fmla="*/ 164402 h 176974"/>
              <a:gd name="connsiteX28" fmla="*/ 236506 w 273748"/>
              <a:gd name="connsiteY28" fmla="*/ 164402 h 176974"/>
              <a:gd name="connsiteX29" fmla="*/ 236506 w 273748"/>
              <a:gd name="connsiteY29" fmla="*/ 158496 h 176974"/>
              <a:gd name="connsiteX30" fmla="*/ 269843 w 273748"/>
              <a:gd name="connsiteY30" fmla="*/ 176498 h 176974"/>
              <a:gd name="connsiteX31" fmla="*/ 269843 w 273748"/>
              <a:gd name="connsiteY31" fmla="*/ 176879 h 176974"/>
              <a:gd name="connsiteX32" fmla="*/ 270415 w 273748"/>
              <a:gd name="connsiteY32" fmla="*/ 176879 h 176974"/>
              <a:gd name="connsiteX33" fmla="*/ 270415 w 273748"/>
              <a:gd name="connsiteY33" fmla="*/ 176879 h 176974"/>
              <a:gd name="connsiteX34" fmla="*/ 270415 w 273748"/>
              <a:gd name="connsiteY34" fmla="*/ 176879 h 176974"/>
              <a:gd name="connsiteX35" fmla="*/ 273749 w 273748"/>
              <a:gd name="connsiteY35" fmla="*/ 176308 h 176974"/>
              <a:gd name="connsiteX36" fmla="*/ 258699 w 273748"/>
              <a:gd name="connsiteY36" fmla="*/ 91440 h 176974"/>
              <a:gd name="connsiteX37" fmla="*/ 263366 w 273748"/>
              <a:gd name="connsiteY37" fmla="*/ 91440 h 176974"/>
              <a:gd name="connsiteX38" fmla="*/ 263366 w 273748"/>
              <a:gd name="connsiteY38" fmla="*/ 73057 h 176974"/>
              <a:gd name="connsiteX39" fmla="*/ 255365 w 273748"/>
              <a:gd name="connsiteY39" fmla="*/ 73057 h 176974"/>
              <a:gd name="connsiteX40" fmla="*/ 244507 w 273748"/>
              <a:gd name="connsiteY40" fmla="*/ 11811 h 176974"/>
              <a:gd name="connsiteX41" fmla="*/ 249460 w 273748"/>
              <a:gd name="connsiteY41" fmla="*/ 11811 h 176974"/>
              <a:gd name="connsiteX42" fmla="*/ 249460 w 273748"/>
              <a:gd name="connsiteY42" fmla="*/ 2191 h 176974"/>
              <a:gd name="connsiteX43" fmla="*/ 243269 w 273748"/>
              <a:gd name="connsiteY43" fmla="*/ 2191 h 176974"/>
              <a:gd name="connsiteX44" fmla="*/ 243269 w 273748"/>
              <a:gd name="connsiteY44" fmla="*/ 0 h 176974"/>
              <a:gd name="connsiteX45" fmla="*/ 223933 w 273748"/>
              <a:gd name="connsiteY45" fmla="*/ 0 h 176974"/>
              <a:gd name="connsiteX46" fmla="*/ 223933 w 273748"/>
              <a:gd name="connsiteY46" fmla="*/ 2191 h 176974"/>
              <a:gd name="connsiteX47" fmla="*/ 217742 w 273748"/>
              <a:gd name="connsiteY47" fmla="*/ 2191 h 176974"/>
              <a:gd name="connsiteX48" fmla="*/ 217742 w 273748"/>
              <a:gd name="connsiteY48" fmla="*/ 11811 h 176974"/>
              <a:gd name="connsiteX49" fmla="*/ 223361 w 273748"/>
              <a:gd name="connsiteY49" fmla="*/ 11811 h 176974"/>
              <a:gd name="connsiteX50" fmla="*/ 212789 w 273748"/>
              <a:gd name="connsiteY50" fmla="*/ 71438 h 176974"/>
              <a:gd name="connsiteX51" fmla="*/ 211646 w 273748"/>
              <a:gd name="connsiteY51" fmla="*/ 73057 h 176974"/>
              <a:gd name="connsiteX52" fmla="*/ 203930 w 273748"/>
              <a:gd name="connsiteY52" fmla="*/ 73057 h 176974"/>
              <a:gd name="connsiteX53" fmla="*/ 203930 w 273748"/>
              <a:gd name="connsiteY53" fmla="*/ 91440 h 176974"/>
              <a:gd name="connsiteX54" fmla="*/ 209264 w 273748"/>
              <a:gd name="connsiteY54" fmla="*/ 91440 h 176974"/>
              <a:gd name="connsiteX55" fmla="*/ 202692 w 273748"/>
              <a:gd name="connsiteY55" fmla="*/ 128492 h 176974"/>
              <a:gd name="connsiteX56" fmla="*/ 149352 w 273748"/>
              <a:gd name="connsiteY56" fmla="*/ 90392 h 176974"/>
              <a:gd name="connsiteX57" fmla="*/ 198977 w 273748"/>
              <a:gd name="connsiteY57" fmla="*/ 170783 h 176974"/>
              <a:gd name="connsiteX58" fmla="*/ 204216 w 273748"/>
              <a:gd name="connsiteY58" fmla="*/ 141161 h 176974"/>
              <a:gd name="connsiteX59" fmla="*/ 225552 w 273748"/>
              <a:gd name="connsiteY59" fmla="*/ 152686 h 176974"/>
              <a:gd name="connsiteX60" fmla="*/ 198977 w 273748"/>
              <a:gd name="connsiteY60" fmla="*/ 170783 h 176974"/>
              <a:gd name="connsiteX61" fmla="*/ 268700 w 273748"/>
              <a:gd name="connsiteY61" fmla="*/ 170974 h 176974"/>
              <a:gd name="connsiteX62" fmla="*/ 237173 w 273748"/>
              <a:gd name="connsiteY62" fmla="*/ 149447 h 176974"/>
              <a:gd name="connsiteX63" fmla="*/ 261938 w 273748"/>
              <a:gd name="connsiteY63" fmla="*/ 132493 h 176974"/>
              <a:gd name="connsiteX64" fmla="*/ 268796 w 273748"/>
              <a:gd name="connsiteY64" fmla="*/ 170974 h 176974"/>
              <a:gd name="connsiteX65" fmla="*/ 260128 w 273748"/>
              <a:gd name="connsiteY65" fmla="*/ 122777 h 176974"/>
              <a:gd name="connsiteX66" fmla="*/ 237554 w 273748"/>
              <a:gd name="connsiteY66" fmla="*/ 105632 h 176974"/>
              <a:gd name="connsiteX67" fmla="*/ 254699 w 273748"/>
              <a:gd name="connsiteY67" fmla="*/ 92583 h 176974"/>
              <a:gd name="connsiteX68" fmla="*/ 260032 w 273748"/>
              <a:gd name="connsiteY68" fmla="*/ 122777 h 176974"/>
              <a:gd name="connsiteX69" fmla="*/ 236315 w 273748"/>
              <a:gd name="connsiteY69" fmla="*/ 11716 h 176974"/>
              <a:gd name="connsiteX70" fmla="*/ 240506 w 273748"/>
              <a:gd name="connsiteY70" fmla="*/ 11716 h 176974"/>
              <a:gd name="connsiteX71" fmla="*/ 243459 w 273748"/>
              <a:gd name="connsiteY71" fmla="*/ 28575 h 176974"/>
              <a:gd name="connsiteX72" fmla="*/ 236315 w 273748"/>
              <a:gd name="connsiteY72" fmla="*/ 38576 h 176974"/>
              <a:gd name="connsiteX73" fmla="*/ 236315 w 273748"/>
              <a:gd name="connsiteY73" fmla="*/ 11811 h 176974"/>
              <a:gd name="connsiteX74" fmla="*/ 236315 w 273748"/>
              <a:gd name="connsiteY74" fmla="*/ 45149 h 176974"/>
              <a:gd name="connsiteX75" fmla="*/ 244412 w 273748"/>
              <a:gd name="connsiteY75" fmla="*/ 33909 h 176974"/>
              <a:gd name="connsiteX76" fmla="*/ 249936 w 273748"/>
              <a:gd name="connsiteY76" fmla="*/ 65151 h 176974"/>
              <a:gd name="connsiteX77" fmla="*/ 236315 w 273748"/>
              <a:gd name="connsiteY77" fmla="*/ 46196 h 176974"/>
              <a:gd name="connsiteX78" fmla="*/ 236315 w 273748"/>
              <a:gd name="connsiteY78" fmla="*/ 45149 h 176974"/>
              <a:gd name="connsiteX79" fmla="*/ 236315 w 273748"/>
              <a:gd name="connsiteY79" fmla="*/ 52769 h 176974"/>
              <a:gd name="connsiteX80" fmla="*/ 250889 w 273748"/>
              <a:gd name="connsiteY80" fmla="*/ 72962 h 176974"/>
              <a:gd name="connsiteX81" fmla="*/ 236315 w 273748"/>
              <a:gd name="connsiteY81" fmla="*/ 72962 h 176974"/>
              <a:gd name="connsiteX82" fmla="*/ 236315 w 273748"/>
              <a:gd name="connsiteY82" fmla="*/ 52769 h 176974"/>
              <a:gd name="connsiteX83" fmla="*/ 236315 w 273748"/>
              <a:gd name="connsiteY83" fmla="*/ 78010 h 176974"/>
              <a:gd name="connsiteX84" fmla="*/ 252222 w 273748"/>
              <a:gd name="connsiteY84" fmla="*/ 78010 h 176974"/>
              <a:gd name="connsiteX85" fmla="*/ 253651 w 273748"/>
              <a:gd name="connsiteY85" fmla="*/ 86201 h 176974"/>
              <a:gd name="connsiteX86" fmla="*/ 236220 w 273748"/>
              <a:gd name="connsiteY86" fmla="*/ 86201 h 176974"/>
              <a:gd name="connsiteX87" fmla="*/ 236220 w 273748"/>
              <a:gd name="connsiteY87" fmla="*/ 78010 h 176974"/>
              <a:gd name="connsiteX88" fmla="*/ 236315 w 273748"/>
              <a:gd name="connsiteY88" fmla="*/ 91345 h 176974"/>
              <a:gd name="connsiteX89" fmla="*/ 250031 w 273748"/>
              <a:gd name="connsiteY89" fmla="*/ 91345 h 176974"/>
              <a:gd name="connsiteX90" fmla="*/ 236315 w 273748"/>
              <a:gd name="connsiteY90" fmla="*/ 101727 h 176974"/>
              <a:gd name="connsiteX91" fmla="*/ 236315 w 273748"/>
              <a:gd name="connsiteY91" fmla="*/ 91345 h 176974"/>
              <a:gd name="connsiteX92" fmla="*/ 236315 w 273748"/>
              <a:gd name="connsiteY92" fmla="*/ 109538 h 176974"/>
              <a:gd name="connsiteX93" fmla="*/ 259271 w 273748"/>
              <a:gd name="connsiteY93" fmla="*/ 126968 h 176974"/>
              <a:gd name="connsiteX94" fmla="*/ 236315 w 273748"/>
              <a:gd name="connsiteY94" fmla="*/ 126968 h 176974"/>
              <a:gd name="connsiteX95" fmla="*/ 236315 w 273748"/>
              <a:gd name="connsiteY95" fmla="*/ 109538 h 176974"/>
              <a:gd name="connsiteX96" fmla="*/ 236315 w 273748"/>
              <a:gd name="connsiteY96" fmla="*/ 131826 h 176974"/>
              <a:gd name="connsiteX97" fmla="*/ 256032 w 273748"/>
              <a:gd name="connsiteY97" fmla="*/ 131826 h 176974"/>
              <a:gd name="connsiteX98" fmla="*/ 236315 w 273748"/>
              <a:gd name="connsiteY98" fmla="*/ 145352 h 176974"/>
              <a:gd name="connsiteX99" fmla="*/ 236315 w 273748"/>
              <a:gd name="connsiteY99" fmla="*/ 131826 h 176974"/>
              <a:gd name="connsiteX100" fmla="*/ 227171 w 273748"/>
              <a:gd name="connsiteY100" fmla="*/ 11716 h 176974"/>
              <a:gd name="connsiteX101" fmla="*/ 230886 w 273748"/>
              <a:gd name="connsiteY101" fmla="*/ 11716 h 176974"/>
              <a:gd name="connsiteX102" fmla="*/ 230886 w 273748"/>
              <a:gd name="connsiteY102" fmla="*/ 38576 h 176974"/>
              <a:gd name="connsiteX103" fmla="*/ 224123 w 273748"/>
              <a:gd name="connsiteY103" fmla="*/ 29147 h 176974"/>
              <a:gd name="connsiteX104" fmla="*/ 227267 w 273748"/>
              <a:gd name="connsiteY104" fmla="*/ 11716 h 176974"/>
              <a:gd name="connsiteX105" fmla="*/ 223171 w 273748"/>
              <a:gd name="connsiteY105" fmla="*/ 34481 h 176974"/>
              <a:gd name="connsiteX106" fmla="*/ 230886 w 273748"/>
              <a:gd name="connsiteY106" fmla="*/ 45149 h 176974"/>
              <a:gd name="connsiteX107" fmla="*/ 230886 w 273748"/>
              <a:gd name="connsiteY107" fmla="*/ 46006 h 176974"/>
              <a:gd name="connsiteX108" fmla="*/ 217932 w 273748"/>
              <a:gd name="connsiteY108" fmla="*/ 64008 h 176974"/>
              <a:gd name="connsiteX109" fmla="*/ 223171 w 273748"/>
              <a:gd name="connsiteY109" fmla="*/ 34385 h 176974"/>
              <a:gd name="connsiteX110" fmla="*/ 216313 w 273748"/>
              <a:gd name="connsiteY110" fmla="*/ 72866 h 176974"/>
              <a:gd name="connsiteX111" fmla="*/ 230886 w 273748"/>
              <a:gd name="connsiteY111" fmla="*/ 52673 h 176974"/>
              <a:gd name="connsiteX112" fmla="*/ 230886 w 273748"/>
              <a:gd name="connsiteY112" fmla="*/ 72962 h 176974"/>
              <a:gd name="connsiteX113" fmla="*/ 216313 w 273748"/>
              <a:gd name="connsiteY113" fmla="*/ 72962 h 176974"/>
              <a:gd name="connsiteX114" fmla="*/ 216313 w 273748"/>
              <a:gd name="connsiteY114" fmla="*/ 72962 h 176974"/>
              <a:gd name="connsiteX115" fmla="*/ 215456 w 273748"/>
              <a:gd name="connsiteY115" fmla="*/ 78010 h 176974"/>
              <a:gd name="connsiteX116" fmla="*/ 230886 w 273748"/>
              <a:gd name="connsiteY116" fmla="*/ 78010 h 176974"/>
              <a:gd name="connsiteX117" fmla="*/ 230886 w 273748"/>
              <a:gd name="connsiteY117" fmla="*/ 86201 h 176974"/>
              <a:gd name="connsiteX118" fmla="*/ 214027 w 273748"/>
              <a:gd name="connsiteY118" fmla="*/ 86201 h 176974"/>
              <a:gd name="connsiteX119" fmla="*/ 215456 w 273748"/>
              <a:gd name="connsiteY119" fmla="*/ 78010 h 176974"/>
              <a:gd name="connsiteX120" fmla="*/ 230886 w 273748"/>
              <a:gd name="connsiteY120" fmla="*/ 91345 h 176974"/>
              <a:gd name="connsiteX121" fmla="*/ 230886 w 273748"/>
              <a:gd name="connsiteY121" fmla="*/ 100489 h 176974"/>
              <a:gd name="connsiteX122" fmla="*/ 218789 w 273748"/>
              <a:gd name="connsiteY122" fmla="*/ 91345 h 176974"/>
              <a:gd name="connsiteX123" fmla="*/ 230886 w 273748"/>
              <a:gd name="connsiteY123" fmla="*/ 91345 h 176974"/>
              <a:gd name="connsiteX124" fmla="*/ 212979 w 273748"/>
              <a:gd name="connsiteY124" fmla="*/ 91821 h 176974"/>
              <a:gd name="connsiteX125" fmla="*/ 230886 w 273748"/>
              <a:gd name="connsiteY125" fmla="*/ 105347 h 176974"/>
              <a:gd name="connsiteX126" fmla="*/ 230886 w 273748"/>
              <a:gd name="connsiteY126" fmla="*/ 105918 h 176974"/>
              <a:gd name="connsiteX127" fmla="*/ 207359 w 273748"/>
              <a:gd name="connsiteY127" fmla="*/ 123730 h 176974"/>
              <a:gd name="connsiteX128" fmla="*/ 212979 w 273748"/>
              <a:gd name="connsiteY128" fmla="*/ 91821 h 176974"/>
              <a:gd name="connsiteX129" fmla="*/ 209550 w 273748"/>
              <a:gd name="connsiteY129" fmla="*/ 126873 h 176974"/>
              <a:gd name="connsiteX130" fmla="*/ 230886 w 273748"/>
              <a:gd name="connsiteY130" fmla="*/ 110681 h 176974"/>
              <a:gd name="connsiteX131" fmla="*/ 230886 w 273748"/>
              <a:gd name="connsiteY131" fmla="*/ 126873 h 176974"/>
              <a:gd name="connsiteX132" fmla="*/ 209550 w 273748"/>
              <a:gd name="connsiteY132" fmla="*/ 126873 h 176974"/>
              <a:gd name="connsiteX133" fmla="*/ 230886 w 273748"/>
              <a:gd name="connsiteY133" fmla="*/ 131826 h 176974"/>
              <a:gd name="connsiteX134" fmla="*/ 230886 w 273748"/>
              <a:gd name="connsiteY134" fmla="*/ 145161 h 176974"/>
              <a:gd name="connsiteX135" fmla="*/ 211360 w 273748"/>
              <a:gd name="connsiteY135" fmla="*/ 131826 h 176974"/>
              <a:gd name="connsiteX136" fmla="*/ 230886 w 273748"/>
              <a:gd name="connsiteY136" fmla="*/ 131826 h 176974"/>
              <a:gd name="connsiteX137" fmla="*/ 269653 w 273748"/>
              <a:gd name="connsiteY137" fmla="*/ 176308 h 176974"/>
              <a:gd name="connsiteX138" fmla="*/ 269653 w 273748"/>
              <a:gd name="connsiteY138" fmla="*/ 176308 h 176974"/>
              <a:gd name="connsiteX139" fmla="*/ 268415 w 273748"/>
              <a:gd name="connsiteY139" fmla="*/ 175451 h 176974"/>
              <a:gd name="connsiteX140" fmla="*/ 269653 w 273748"/>
              <a:gd name="connsiteY140" fmla="*/ 176308 h 17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3748" h="176974">
                <a:moveTo>
                  <a:pt x="149257" y="90392"/>
                </a:moveTo>
                <a:lnTo>
                  <a:pt x="122492" y="109442"/>
                </a:lnTo>
                <a:lnTo>
                  <a:pt x="63913" y="67532"/>
                </a:lnTo>
                <a:lnTo>
                  <a:pt x="0" y="113157"/>
                </a:lnTo>
                <a:lnTo>
                  <a:pt x="67056" y="113157"/>
                </a:lnTo>
                <a:lnTo>
                  <a:pt x="55912" y="100679"/>
                </a:lnTo>
                <a:lnTo>
                  <a:pt x="76200" y="104680"/>
                </a:lnTo>
                <a:lnTo>
                  <a:pt x="67342" y="89249"/>
                </a:lnTo>
                <a:lnTo>
                  <a:pt x="74295" y="90392"/>
                </a:lnTo>
                <a:lnTo>
                  <a:pt x="71342" y="82772"/>
                </a:lnTo>
                <a:lnTo>
                  <a:pt x="121825" y="110014"/>
                </a:lnTo>
                <a:lnTo>
                  <a:pt x="28099" y="176879"/>
                </a:lnTo>
                <a:lnTo>
                  <a:pt x="155353" y="176879"/>
                </a:lnTo>
                <a:lnTo>
                  <a:pt x="134207" y="153162"/>
                </a:lnTo>
                <a:lnTo>
                  <a:pt x="172784" y="160782"/>
                </a:lnTo>
                <a:lnTo>
                  <a:pt x="155924" y="131540"/>
                </a:lnTo>
                <a:lnTo>
                  <a:pt x="169164" y="133636"/>
                </a:lnTo>
                <a:lnTo>
                  <a:pt x="163544" y="119158"/>
                </a:lnTo>
                <a:lnTo>
                  <a:pt x="200882" y="139351"/>
                </a:lnTo>
                <a:lnTo>
                  <a:pt x="194310" y="176308"/>
                </a:lnTo>
                <a:lnTo>
                  <a:pt x="198120" y="176975"/>
                </a:lnTo>
                <a:lnTo>
                  <a:pt x="198120" y="176213"/>
                </a:lnTo>
                <a:cubicBezTo>
                  <a:pt x="198120" y="176213"/>
                  <a:pt x="229553" y="154781"/>
                  <a:pt x="229553" y="154781"/>
                </a:cubicBezTo>
                <a:lnTo>
                  <a:pt x="231077" y="155543"/>
                </a:lnTo>
                <a:lnTo>
                  <a:pt x="231077" y="164402"/>
                </a:lnTo>
                <a:lnTo>
                  <a:pt x="231077" y="164402"/>
                </a:lnTo>
                <a:cubicBezTo>
                  <a:pt x="231077" y="164402"/>
                  <a:pt x="236506" y="167640"/>
                  <a:pt x="236506" y="167640"/>
                </a:cubicBezTo>
                <a:lnTo>
                  <a:pt x="236506" y="164402"/>
                </a:lnTo>
                <a:lnTo>
                  <a:pt x="236506" y="164402"/>
                </a:lnTo>
                <a:lnTo>
                  <a:pt x="236506" y="158496"/>
                </a:lnTo>
                <a:lnTo>
                  <a:pt x="269843" y="176498"/>
                </a:lnTo>
                <a:lnTo>
                  <a:pt x="269843" y="176879"/>
                </a:lnTo>
                <a:cubicBezTo>
                  <a:pt x="269843" y="176879"/>
                  <a:pt x="270415" y="176879"/>
                  <a:pt x="270415" y="176879"/>
                </a:cubicBezTo>
                <a:lnTo>
                  <a:pt x="270415" y="176879"/>
                </a:lnTo>
                <a:cubicBezTo>
                  <a:pt x="270415" y="176879"/>
                  <a:pt x="270415" y="176879"/>
                  <a:pt x="270415" y="176879"/>
                </a:cubicBezTo>
                <a:lnTo>
                  <a:pt x="273749" y="176308"/>
                </a:lnTo>
                <a:lnTo>
                  <a:pt x="258699" y="91440"/>
                </a:lnTo>
                <a:lnTo>
                  <a:pt x="263366" y="91440"/>
                </a:lnTo>
                <a:lnTo>
                  <a:pt x="263366" y="73057"/>
                </a:lnTo>
                <a:lnTo>
                  <a:pt x="255365" y="73057"/>
                </a:lnTo>
                <a:lnTo>
                  <a:pt x="244507" y="11811"/>
                </a:lnTo>
                <a:lnTo>
                  <a:pt x="249460" y="11811"/>
                </a:lnTo>
                <a:lnTo>
                  <a:pt x="249460" y="2191"/>
                </a:lnTo>
                <a:lnTo>
                  <a:pt x="243269" y="2191"/>
                </a:lnTo>
                <a:lnTo>
                  <a:pt x="243269" y="0"/>
                </a:lnTo>
                <a:lnTo>
                  <a:pt x="223933" y="0"/>
                </a:lnTo>
                <a:lnTo>
                  <a:pt x="223933" y="2191"/>
                </a:lnTo>
                <a:lnTo>
                  <a:pt x="217742" y="2191"/>
                </a:lnTo>
                <a:lnTo>
                  <a:pt x="217742" y="11811"/>
                </a:lnTo>
                <a:lnTo>
                  <a:pt x="223361" y="11811"/>
                </a:lnTo>
                <a:lnTo>
                  <a:pt x="212789" y="71438"/>
                </a:lnTo>
                <a:lnTo>
                  <a:pt x="211646" y="73057"/>
                </a:lnTo>
                <a:lnTo>
                  <a:pt x="203930" y="73057"/>
                </a:lnTo>
                <a:lnTo>
                  <a:pt x="203930" y="91440"/>
                </a:lnTo>
                <a:lnTo>
                  <a:pt x="209264" y="91440"/>
                </a:lnTo>
                <a:lnTo>
                  <a:pt x="202692" y="128492"/>
                </a:lnTo>
                <a:lnTo>
                  <a:pt x="149352" y="90392"/>
                </a:lnTo>
                <a:close/>
                <a:moveTo>
                  <a:pt x="198977" y="170783"/>
                </a:moveTo>
                <a:lnTo>
                  <a:pt x="204216" y="141161"/>
                </a:lnTo>
                <a:lnTo>
                  <a:pt x="225552" y="152686"/>
                </a:lnTo>
                <a:lnTo>
                  <a:pt x="198977" y="170783"/>
                </a:lnTo>
                <a:close/>
                <a:moveTo>
                  <a:pt x="268700" y="170974"/>
                </a:moveTo>
                <a:lnTo>
                  <a:pt x="237173" y="149447"/>
                </a:lnTo>
                <a:lnTo>
                  <a:pt x="261938" y="132493"/>
                </a:lnTo>
                <a:lnTo>
                  <a:pt x="268796" y="170974"/>
                </a:lnTo>
                <a:close/>
                <a:moveTo>
                  <a:pt x="260128" y="122777"/>
                </a:moveTo>
                <a:lnTo>
                  <a:pt x="237554" y="105632"/>
                </a:lnTo>
                <a:lnTo>
                  <a:pt x="254699" y="92583"/>
                </a:lnTo>
                <a:lnTo>
                  <a:pt x="260032" y="122777"/>
                </a:lnTo>
                <a:close/>
                <a:moveTo>
                  <a:pt x="236315" y="11716"/>
                </a:moveTo>
                <a:lnTo>
                  <a:pt x="240506" y="11716"/>
                </a:lnTo>
                <a:lnTo>
                  <a:pt x="243459" y="28575"/>
                </a:lnTo>
                <a:lnTo>
                  <a:pt x="236315" y="38576"/>
                </a:lnTo>
                <a:lnTo>
                  <a:pt x="236315" y="11811"/>
                </a:lnTo>
                <a:close/>
                <a:moveTo>
                  <a:pt x="236315" y="45149"/>
                </a:moveTo>
                <a:lnTo>
                  <a:pt x="244412" y="33909"/>
                </a:lnTo>
                <a:lnTo>
                  <a:pt x="249936" y="65151"/>
                </a:lnTo>
                <a:lnTo>
                  <a:pt x="236315" y="46196"/>
                </a:lnTo>
                <a:lnTo>
                  <a:pt x="236315" y="45149"/>
                </a:lnTo>
                <a:close/>
                <a:moveTo>
                  <a:pt x="236315" y="52769"/>
                </a:moveTo>
                <a:lnTo>
                  <a:pt x="250889" y="72962"/>
                </a:lnTo>
                <a:lnTo>
                  <a:pt x="236315" y="72962"/>
                </a:lnTo>
                <a:lnTo>
                  <a:pt x="236315" y="52769"/>
                </a:lnTo>
                <a:close/>
                <a:moveTo>
                  <a:pt x="236315" y="78010"/>
                </a:moveTo>
                <a:lnTo>
                  <a:pt x="252222" y="78010"/>
                </a:lnTo>
                <a:lnTo>
                  <a:pt x="253651" y="86201"/>
                </a:lnTo>
                <a:lnTo>
                  <a:pt x="236220" y="86201"/>
                </a:lnTo>
                <a:lnTo>
                  <a:pt x="236220" y="78010"/>
                </a:lnTo>
                <a:close/>
                <a:moveTo>
                  <a:pt x="236315" y="91345"/>
                </a:moveTo>
                <a:lnTo>
                  <a:pt x="250031" y="91345"/>
                </a:lnTo>
                <a:lnTo>
                  <a:pt x="236315" y="101727"/>
                </a:lnTo>
                <a:lnTo>
                  <a:pt x="236315" y="91345"/>
                </a:lnTo>
                <a:close/>
                <a:moveTo>
                  <a:pt x="236315" y="109538"/>
                </a:moveTo>
                <a:lnTo>
                  <a:pt x="259271" y="126968"/>
                </a:lnTo>
                <a:lnTo>
                  <a:pt x="236315" y="126968"/>
                </a:lnTo>
                <a:lnTo>
                  <a:pt x="236315" y="109538"/>
                </a:lnTo>
                <a:close/>
                <a:moveTo>
                  <a:pt x="236315" y="131826"/>
                </a:moveTo>
                <a:lnTo>
                  <a:pt x="256032" y="131826"/>
                </a:lnTo>
                <a:lnTo>
                  <a:pt x="236315" y="145352"/>
                </a:lnTo>
                <a:lnTo>
                  <a:pt x="236315" y="131826"/>
                </a:lnTo>
                <a:close/>
                <a:moveTo>
                  <a:pt x="227171" y="11716"/>
                </a:moveTo>
                <a:lnTo>
                  <a:pt x="230886" y="11716"/>
                </a:lnTo>
                <a:lnTo>
                  <a:pt x="230886" y="38576"/>
                </a:lnTo>
                <a:lnTo>
                  <a:pt x="224123" y="29147"/>
                </a:lnTo>
                <a:lnTo>
                  <a:pt x="227267" y="11716"/>
                </a:lnTo>
                <a:close/>
                <a:moveTo>
                  <a:pt x="223171" y="34481"/>
                </a:moveTo>
                <a:lnTo>
                  <a:pt x="230886" y="45149"/>
                </a:lnTo>
                <a:lnTo>
                  <a:pt x="230886" y="46006"/>
                </a:lnTo>
                <a:lnTo>
                  <a:pt x="217932" y="64008"/>
                </a:lnTo>
                <a:lnTo>
                  <a:pt x="223171" y="34385"/>
                </a:lnTo>
                <a:close/>
                <a:moveTo>
                  <a:pt x="216313" y="72866"/>
                </a:moveTo>
                <a:lnTo>
                  <a:pt x="230886" y="52673"/>
                </a:lnTo>
                <a:lnTo>
                  <a:pt x="230886" y="72962"/>
                </a:lnTo>
                <a:lnTo>
                  <a:pt x="216313" y="72962"/>
                </a:lnTo>
                <a:lnTo>
                  <a:pt x="216313" y="72962"/>
                </a:lnTo>
                <a:close/>
                <a:moveTo>
                  <a:pt x="215456" y="78010"/>
                </a:moveTo>
                <a:lnTo>
                  <a:pt x="230886" y="78010"/>
                </a:lnTo>
                <a:lnTo>
                  <a:pt x="230886" y="86201"/>
                </a:lnTo>
                <a:lnTo>
                  <a:pt x="214027" y="86201"/>
                </a:lnTo>
                <a:lnTo>
                  <a:pt x="215456" y="78010"/>
                </a:lnTo>
                <a:close/>
                <a:moveTo>
                  <a:pt x="230886" y="91345"/>
                </a:moveTo>
                <a:lnTo>
                  <a:pt x="230886" y="100489"/>
                </a:lnTo>
                <a:lnTo>
                  <a:pt x="218789" y="91345"/>
                </a:lnTo>
                <a:lnTo>
                  <a:pt x="230886" y="91345"/>
                </a:lnTo>
                <a:close/>
                <a:moveTo>
                  <a:pt x="212979" y="91821"/>
                </a:moveTo>
                <a:lnTo>
                  <a:pt x="230886" y="105347"/>
                </a:lnTo>
                <a:lnTo>
                  <a:pt x="230886" y="105918"/>
                </a:lnTo>
                <a:lnTo>
                  <a:pt x="207359" y="123730"/>
                </a:lnTo>
                <a:lnTo>
                  <a:pt x="212979" y="91821"/>
                </a:lnTo>
                <a:close/>
                <a:moveTo>
                  <a:pt x="209550" y="126873"/>
                </a:moveTo>
                <a:lnTo>
                  <a:pt x="230886" y="110681"/>
                </a:lnTo>
                <a:lnTo>
                  <a:pt x="230886" y="126873"/>
                </a:lnTo>
                <a:lnTo>
                  <a:pt x="209550" y="126873"/>
                </a:lnTo>
                <a:close/>
                <a:moveTo>
                  <a:pt x="230886" y="131826"/>
                </a:moveTo>
                <a:lnTo>
                  <a:pt x="230886" y="145161"/>
                </a:lnTo>
                <a:lnTo>
                  <a:pt x="211360" y="131826"/>
                </a:lnTo>
                <a:lnTo>
                  <a:pt x="230886" y="131826"/>
                </a:lnTo>
                <a:close/>
                <a:moveTo>
                  <a:pt x="269653" y="176308"/>
                </a:moveTo>
                <a:lnTo>
                  <a:pt x="269653" y="176308"/>
                </a:lnTo>
                <a:cubicBezTo>
                  <a:pt x="269653" y="176308"/>
                  <a:pt x="268415" y="175451"/>
                  <a:pt x="268415" y="175451"/>
                </a:cubicBezTo>
                <a:lnTo>
                  <a:pt x="269653" y="176308"/>
                </a:ln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476" name="Freihandform 1475">
            <a:extLst>
              <a:ext uri="{FF2B5EF4-FFF2-40B4-BE49-F238E27FC236}">
                <a16:creationId xmlns:a16="http://schemas.microsoft.com/office/drawing/2014/main" id="{5A8FB4FE-D187-DA3A-E527-5BCD55D73086}"/>
              </a:ext>
            </a:extLst>
          </p:cNvPr>
          <p:cNvSpPr/>
          <p:nvPr/>
        </p:nvSpPr>
        <p:spPr>
          <a:xfrm>
            <a:off x="4726662" y="10235424"/>
            <a:ext cx="154876" cy="188880"/>
          </a:xfrm>
          <a:custGeom>
            <a:avLst/>
            <a:gdLst>
              <a:gd name="connsiteX0" fmla="*/ 146495 w 154876"/>
              <a:gd name="connsiteY0" fmla="*/ 95 h 188880"/>
              <a:gd name="connsiteX1" fmla="*/ 90773 w 154876"/>
              <a:gd name="connsiteY1" fmla="*/ 0 h 188880"/>
              <a:gd name="connsiteX2" fmla="*/ 81248 w 154876"/>
              <a:gd name="connsiteY2" fmla="*/ 4667 h 188880"/>
              <a:gd name="connsiteX3" fmla="*/ 4096 w 154876"/>
              <a:gd name="connsiteY3" fmla="*/ 101822 h 188880"/>
              <a:gd name="connsiteX4" fmla="*/ 0 w 154876"/>
              <a:gd name="connsiteY4" fmla="*/ 107632 h 188880"/>
              <a:gd name="connsiteX5" fmla="*/ 58769 w 154876"/>
              <a:gd name="connsiteY5" fmla="*/ 107632 h 188880"/>
              <a:gd name="connsiteX6" fmla="*/ 8573 w 154876"/>
              <a:gd name="connsiteY6" fmla="*/ 188214 h 188880"/>
              <a:gd name="connsiteX7" fmla="*/ 9525 w 154876"/>
              <a:gd name="connsiteY7" fmla="*/ 188881 h 188880"/>
              <a:gd name="connsiteX8" fmla="*/ 150209 w 154876"/>
              <a:gd name="connsiteY8" fmla="*/ 76581 h 188880"/>
              <a:gd name="connsiteX9" fmla="*/ 149828 w 154876"/>
              <a:gd name="connsiteY9" fmla="*/ 75248 h 188880"/>
              <a:gd name="connsiteX10" fmla="*/ 79534 w 154876"/>
              <a:gd name="connsiteY10" fmla="*/ 75248 h 188880"/>
              <a:gd name="connsiteX11" fmla="*/ 78010 w 154876"/>
              <a:gd name="connsiteY11" fmla="*/ 72962 h 188880"/>
              <a:gd name="connsiteX12" fmla="*/ 154877 w 154876"/>
              <a:gd name="connsiteY12" fmla="*/ 476 h 188880"/>
              <a:gd name="connsiteX13" fmla="*/ 146495 w 154876"/>
              <a:gd name="connsiteY13" fmla="*/ 95 h 18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4876" h="188880">
                <a:moveTo>
                  <a:pt x="146495" y="95"/>
                </a:moveTo>
                <a:cubicBezTo>
                  <a:pt x="127921" y="95"/>
                  <a:pt x="109347" y="190"/>
                  <a:pt x="90773" y="0"/>
                </a:cubicBezTo>
                <a:cubicBezTo>
                  <a:pt x="86392" y="0"/>
                  <a:pt x="83820" y="1429"/>
                  <a:pt x="81248" y="4667"/>
                </a:cubicBezTo>
                <a:cubicBezTo>
                  <a:pt x="55626" y="37147"/>
                  <a:pt x="29813" y="69437"/>
                  <a:pt x="4096" y="101822"/>
                </a:cubicBezTo>
                <a:cubicBezTo>
                  <a:pt x="2858" y="103346"/>
                  <a:pt x="1905" y="105061"/>
                  <a:pt x="0" y="107632"/>
                </a:cubicBezTo>
                <a:lnTo>
                  <a:pt x="58769" y="107632"/>
                </a:lnTo>
                <a:cubicBezTo>
                  <a:pt x="41624" y="135160"/>
                  <a:pt x="25051" y="161639"/>
                  <a:pt x="8573" y="188214"/>
                </a:cubicBezTo>
                <a:cubicBezTo>
                  <a:pt x="8858" y="188405"/>
                  <a:pt x="9239" y="188595"/>
                  <a:pt x="9525" y="188881"/>
                </a:cubicBezTo>
                <a:cubicBezTo>
                  <a:pt x="56388" y="151448"/>
                  <a:pt x="103346" y="114014"/>
                  <a:pt x="150209" y="76581"/>
                </a:cubicBezTo>
                <a:cubicBezTo>
                  <a:pt x="150114" y="76105"/>
                  <a:pt x="149924" y="75724"/>
                  <a:pt x="149828" y="75248"/>
                </a:cubicBezTo>
                <a:lnTo>
                  <a:pt x="79534" y="75248"/>
                </a:lnTo>
                <a:cubicBezTo>
                  <a:pt x="79058" y="74486"/>
                  <a:pt x="78581" y="73724"/>
                  <a:pt x="78010" y="72962"/>
                </a:cubicBezTo>
                <a:cubicBezTo>
                  <a:pt x="103156" y="49244"/>
                  <a:pt x="128302" y="25527"/>
                  <a:pt x="154877" y="476"/>
                </a:cubicBezTo>
                <a:cubicBezTo>
                  <a:pt x="150590" y="286"/>
                  <a:pt x="148590" y="95"/>
                  <a:pt x="146495" y="95"/>
                </a:cubicBez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1480" name="Grafik 24">
            <a:extLst>
              <a:ext uri="{FF2B5EF4-FFF2-40B4-BE49-F238E27FC236}">
                <a16:creationId xmlns:a16="http://schemas.microsoft.com/office/drawing/2014/main" id="{98DB8CD9-8389-DD25-3A86-5210D4048044}"/>
              </a:ext>
            </a:extLst>
          </p:cNvPr>
          <p:cNvGrpSpPr/>
          <p:nvPr/>
        </p:nvGrpSpPr>
        <p:grpSpPr>
          <a:xfrm>
            <a:off x="1696081" y="12748910"/>
            <a:ext cx="274784" cy="125197"/>
            <a:chOff x="1696081" y="12748910"/>
            <a:chExt cx="274784" cy="125197"/>
          </a:xfrm>
          <a:solidFill>
            <a:srgbClr val="00497F"/>
          </a:solidFill>
        </p:grpSpPr>
        <p:sp>
          <p:nvSpPr>
            <p:cNvPr id="1481" name="Freihandform 1480">
              <a:extLst>
                <a:ext uri="{FF2B5EF4-FFF2-40B4-BE49-F238E27FC236}">
                  <a16:creationId xmlns:a16="http://schemas.microsoft.com/office/drawing/2014/main" id="{083455D8-F72D-7272-2357-FDA1B3367F2B}"/>
                </a:ext>
              </a:extLst>
            </p:cNvPr>
            <p:cNvSpPr/>
            <p:nvPr/>
          </p:nvSpPr>
          <p:spPr>
            <a:xfrm>
              <a:off x="1860041" y="12759213"/>
              <a:ext cx="60102" cy="32616"/>
            </a:xfrm>
            <a:custGeom>
              <a:avLst/>
              <a:gdLst>
                <a:gd name="connsiteX0" fmla="*/ 19717 w 60102"/>
                <a:gd name="connsiteY0" fmla="*/ 28521 h 32616"/>
                <a:gd name="connsiteX1" fmla="*/ 21146 w 60102"/>
                <a:gd name="connsiteY1" fmla="*/ 32617 h 32616"/>
                <a:gd name="connsiteX2" fmla="*/ 33814 w 60102"/>
                <a:gd name="connsiteY2" fmla="*/ 30235 h 32616"/>
                <a:gd name="connsiteX3" fmla="*/ 60103 w 60102"/>
                <a:gd name="connsiteY3" fmla="*/ 30616 h 32616"/>
                <a:gd name="connsiteX4" fmla="*/ 59627 w 60102"/>
                <a:gd name="connsiteY4" fmla="*/ 29950 h 32616"/>
                <a:gd name="connsiteX5" fmla="*/ 40958 w 60102"/>
                <a:gd name="connsiteY5" fmla="*/ 16043 h 32616"/>
                <a:gd name="connsiteX6" fmla="*/ 22574 w 60102"/>
                <a:gd name="connsiteY6" fmla="*/ 4804 h 32616"/>
                <a:gd name="connsiteX7" fmla="*/ 21717 w 60102"/>
                <a:gd name="connsiteY7" fmla="*/ 4137 h 32616"/>
                <a:gd name="connsiteX8" fmla="*/ 0 w 60102"/>
                <a:gd name="connsiteY8" fmla="*/ 1375 h 32616"/>
                <a:gd name="connsiteX9" fmla="*/ 3524 w 60102"/>
                <a:gd name="connsiteY9" fmla="*/ 3851 h 32616"/>
                <a:gd name="connsiteX10" fmla="*/ 19717 w 60102"/>
                <a:gd name="connsiteY10" fmla="*/ 28616 h 3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102" h="32616">
                  <a:moveTo>
                    <a:pt x="19717" y="28521"/>
                  </a:moveTo>
                  <a:cubicBezTo>
                    <a:pt x="20288" y="29854"/>
                    <a:pt x="20765" y="31283"/>
                    <a:pt x="21146" y="32617"/>
                  </a:cubicBezTo>
                  <a:cubicBezTo>
                    <a:pt x="25336" y="31569"/>
                    <a:pt x="29528" y="30712"/>
                    <a:pt x="33814" y="30235"/>
                  </a:cubicBezTo>
                  <a:cubicBezTo>
                    <a:pt x="42577" y="29188"/>
                    <a:pt x="51340" y="29378"/>
                    <a:pt x="60103" y="30616"/>
                  </a:cubicBezTo>
                  <a:cubicBezTo>
                    <a:pt x="59912" y="30426"/>
                    <a:pt x="59817" y="30140"/>
                    <a:pt x="59627" y="29950"/>
                  </a:cubicBezTo>
                  <a:cubicBezTo>
                    <a:pt x="54388" y="24044"/>
                    <a:pt x="47911" y="19663"/>
                    <a:pt x="40958" y="16043"/>
                  </a:cubicBezTo>
                  <a:cubicBezTo>
                    <a:pt x="34576" y="12709"/>
                    <a:pt x="27337" y="10709"/>
                    <a:pt x="22574" y="4804"/>
                  </a:cubicBezTo>
                  <a:cubicBezTo>
                    <a:pt x="22384" y="4518"/>
                    <a:pt x="22003" y="4327"/>
                    <a:pt x="21717" y="4137"/>
                  </a:cubicBezTo>
                  <a:cubicBezTo>
                    <a:pt x="15145" y="-1007"/>
                    <a:pt x="7810" y="-626"/>
                    <a:pt x="0" y="1375"/>
                  </a:cubicBezTo>
                  <a:cubicBezTo>
                    <a:pt x="1334" y="2327"/>
                    <a:pt x="2477" y="2899"/>
                    <a:pt x="3524" y="3851"/>
                  </a:cubicBezTo>
                  <a:cubicBezTo>
                    <a:pt x="10954" y="10804"/>
                    <a:pt x="15907" y="19377"/>
                    <a:pt x="19717" y="28616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82" name="Freihandform 1481">
              <a:extLst>
                <a:ext uri="{FF2B5EF4-FFF2-40B4-BE49-F238E27FC236}">
                  <a16:creationId xmlns:a16="http://schemas.microsoft.com/office/drawing/2014/main" id="{79A03BB0-4D0C-7C6F-28CB-BBFE867E8BEA}"/>
                </a:ext>
              </a:extLst>
            </p:cNvPr>
            <p:cNvSpPr/>
            <p:nvPr/>
          </p:nvSpPr>
          <p:spPr>
            <a:xfrm>
              <a:off x="1696081" y="12748910"/>
              <a:ext cx="175104" cy="94307"/>
            </a:xfrm>
            <a:custGeom>
              <a:avLst/>
              <a:gdLst>
                <a:gd name="connsiteX0" fmla="*/ 175105 w 175104"/>
                <a:gd name="connsiteY0" fmla="*/ 46158 h 94307"/>
                <a:gd name="connsiteX1" fmla="*/ 164913 w 175104"/>
                <a:gd name="connsiteY1" fmla="*/ 30061 h 94307"/>
                <a:gd name="connsiteX2" fmla="*/ 155198 w 175104"/>
                <a:gd name="connsiteY2" fmla="*/ 13488 h 94307"/>
                <a:gd name="connsiteX3" fmla="*/ 151483 w 175104"/>
                <a:gd name="connsiteY3" fmla="*/ 10535 h 94307"/>
                <a:gd name="connsiteX4" fmla="*/ 147292 w 175104"/>
                <a:gd name="connsiteY4" fmla="*/ 9011 h 94307"/>
                <a:gd name="connsiteX5" fmla="*/ 136624 w 175104"/>
                <a:gd name="connsiteY5" fmla="*/ 2724 h 94307"/>
                <a:gd name="connsiteX6" fmla="*/ 112430 w 175104"/>
                <a:gd name="connsiteY6" fmla="*/ 6249 h 94307"/>
                <a:gd name="connsiteX7" fmla="*/ 123003 w 175104"/>
                <a:gd name="connsiteY7" fmla="*/ 13678 h 94307"/>
                <a:gd name="connsiteX8" fmla="*/ 138338 w 175104"/>
                <a:gd name="connsiteY8" fmla="*/ 41301 h 94307"/>
                <a:gd name="connsiteX9" fmla="*/ 139862 w 175104"/>
                <a:gd name="connsiteY9" fmla="*/ 51207 h 94307"/>
                <a:gd name="connsiteX10" fmla="*/ 133862 w 175104"/>
                <a:gd name="connsiteY10" fmla="*/ 54350 h 94307"/>
                <a:gd name="connsiteX11" fmla="*/ 128813 w 175104"/>
                <a:gd name="connsiteY11" fmla="*/ 49778 h 94307"/>
                <a:gd name="connsiteX12" fmla="*/ 117764 w 175104"/>
                <a:gd name="connsiteY12" fmla="*/ 32347 h 94307"/>
                <a:gd name="connsiteX13" fmla="*/ 105477 w 175104"/>
                <a:gd name="connsiteY13" fmla="*/ 11868 h 94307"/>
                <a:gd name="connsiteX14" fmla="*/ 99572 w 175104"/>
                <a:gd name="connsiteY14" fmla="*/ 6344 h 94307"/>
                <a:gd name="connsiteX15" fmla="*/ 89570 w 175104"/>
                <a:gd name="connsiteY15" fmla="*/ 3296 h 94307"/>
                <a:gd name="connsiteX16" fmla="*/ 62043 w 175104"/>
                <a:gd name="connsiteY16" fmla="*/ 11011 h 94307"/>
                <a:gd name="connsiteX17" fmla="*/ 74330 w 175104"/>
                <a:gd name="connsiteY17" fmla="*/ 17393 h 94307"/>
                <a:gd name="connsiteX18" fmla="*/ 88332 w 175104"/>
                <a:gd name="connsiteY18" fmla="*/ 42063 h 94307"/>
                <a:gd name="connsiteX19" fmla="*/ 88713 w 175104"/>
                <a:gd name="connsiteY19" fmla="*/ 48349 h 94307"/>
                <a:gd name="connsiteX20" fmla="*/ 85379 w 175104"/>
                <a:gd name="connsiteY20" fmla="*/ 50349 h 94307"/>
                <a:gd name="connsiteX21" fmla="*/ 79664 w 175104"/>
                <a:gd name="connsiteY21" fmla="*/ 46444 h 94307"/>
                <a:gd name="connsiteX22" fmla="*/ 63853 w 175104"/>
                <a:gd name="connsiteY22" fmla="*/ 27108 h 94307"/>
                <a:gd name="connsiteX23" fmla="*/ 55471 w 175104"/>
                <a:gd name="connsiteY23" fmla="*/ 16059 h 94307"/>
                <a:gd name="connsiteX24" fmla="*/ 52994 w 175104"/>
                <a:gd name="connsiteY24" fmla="*/ 15202 h 94307"/>
                <a:gd name="connsiteX25" fmla="*/ 11180 w 175104"/>
                <a:gd name="connsiteY25" fmla="*/ 40920 h 94307"/>
                <a:gd name="connsiteX26" fmla="*/ 131 w 175104"/>
                <a:gd name="connsiteY26" fmla="*/ 64446 h 94307"/>
                <a:gd name="connsiteX27" fmla="*/ 7846 w 175104"/>
                <a:gd name="connsiteY27" fmla="*/ 80925 h 94307"/>
                <a:gd name="connsiteX28" fmla="*/ 21562 w 175104"/>
                <a:gd name="connsiteY28" fmla="*/ 87021 h 94307"/>
                <a:gd name="connsiteX29" fmla="*/ 60805 w 175104"/>
                <a:gd name="connsiteY29" fmla="*/ 93021 h 94307"/>
                <a:gd name="connsiteX30" fmla="*/ 148054 w 175104"/>
                <a:gd name="connsiteY30" fmla="*/ 93307 h 94307"/>
                <a:gd name="connsiteX31" fmla="*/ 149959 w 175104"/>
                <a:gd name="connsiteY31" fmla="*/ 64446 h 94307"/>
                <a:gd name="connsiteX32" fmla="*/ 159484 w 175104"/>
                <a:gd name="connsiteY32" fmla="*/ 54731 h 94307"/>
                <a:gd name="connsiteX33" fmla="*/ 175010 w 175104"/>
                <a:gd name="connsiteY33" fmla="*/ 46254 h 9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5104" h="94307">
                  <a:moveTo>
                    <a:pt x="175105" y="46158"/>
                  </a:moveTo>
                  <a:cubicBezTo>
                    <a:pt x="171104" y="41110"/>
                    <a:pt x="168056" y="35586"/>
                    <a:pt x="164913" y="30061"/>
                  </a:cubicBezTo>
                  <a:cubicBezTo>
                    <a:pt x="161770" y="24537"/>
                    <a:pt x="158912" y="18726"/>
                    <a:pt x="155198" y="13488"/>
                  </a:cubicBezTo>
                  <a:cubicBezTo>
                    <a:pt x="154245" y="12154"/>
                    <a:pt x="153293" y="10821"/>
                    <a:pt x="151483" y="10535"/>
                  </a:cubicBezTo>
                  <a:cubicBezTo>
                    <a:pt x="149959" y="10344"/>
                    <a:pt x="148625" y="9773"/>
                    <a:pt x="147292" y="9011"/>
                  </a:cubicBezTo>
                  <a:cubicBezTo>
                    <a:pt x="143768" y="6915"/>
                    <a:pt x="140243" y="4725"/>
                    <a:pt x="136624" y="2724"/>
                  </a:cubicBezTo>
                  <a:cubicBezTo>
                    <a:pt x="127956" y="-1943"/>
                    <a:pt x="119288" y="-514"/>
                    <a:pt x="112430" y="6249"/>
                  </a:cubicBezTo>
                  <a:cubicBezTo>
                    <a:pt x="116907" y="7392"/>
                    <a:pt x="120146" y="10344"/>
                    <a:pt x="123003" y="13678"/>
                  </a:cubicBezTo>
                  <a:cubicBezTo>
                    <a:pt x="129956" y="21870"/>
                    <a:pt x="135005" y="31109"/>
                    <a:pt x="138338" y="41301"/>
                  </a:cubicBezTo>
                  <a:cubicBezTo>
                    <a:pt x="139386" y="44539"/>
                    <a:pt x="140243" y="47778"/>
                    <a:pt x="139862" y="51207"/>
                  </a:cubicBezTo>
                  <a:cubicBezTo>
                    <a:pt x="139481" y="54731"/>
                    <a:pt x="136910" y="56064"/>
                    <a:pt x="133862" y="54350"/>
                  </a:cubicBezTo>
                  <a:cubicBezTo>
                    <a:pt x="131861" y="53207"/>
                    <a:pt x="130337" y="51492"/>
                    <a:pt x="128813" y="49778"/>
                  </a:cubicBezTo>
                  <a:cubicBezTo>
                    <a:pt x="124432" y="44444"/>
                    <a:pt x="121193" y="38348"/>
                    <a:pt x="117764" y="32347"/>
                  </a:cubicBezTo>
                  <a:cubicBezTo>
                    <a:pt x="113764" y="25394"/>
                    <a:pt x="110144" y="18345"/>
                    <a:pt x="105477" y="11868"/>
                  </a:cubicBezTo>
                  <a:cubicBezTo>
                    <a:pt x="103858" y="9582"/>
                    <a:pt x="102334" y="7106"/>
                    <a:pt x="99572" y="6344"/>
                  </a:cubicBezTo>
                  <a:cubicBezTo>
                    <a:pt x="96238" y="5391"/>
                    <a:pt x="92999" y="4153"/>
                    <a:pt x="89570" y="3296"/>
                  </a:cubicBezTo>
                  <a:cubicBezTo>
                    <a:pt x="78998" y="438"/>
                    <a:pt x="70044" y="3772"/>
                    <a:pt x="62043" y="11011"/>
                  </a:cubicBezTo>
                  <a:cubicBezTo>
                    <a:pt x="66901" y="11964"/>
                    <a:pt x="70901" y="14154"/>
                    <a:pt x="74330" y="17393"/>
                  </a:cubicBezTo>
                  <a:cubicBezTo>
                    <a:pt x="81474" y="24251"/>
                    <a:pt x="85951" y="32538"/>
                    <a:pt x="88332" y="42063"/>
                  </a:cubicBezTo>
                  <a:cubicBezTo>
                    <a:pt x="88808" y="44063"/>
                    <a:pt x="89094" y="46158"/>
                    <a:pt x="88713" y="48349"/>
                  </a:cubicBezTo>
                  <a:cubicBezTo>
                    <a:pt x="88332" y="50349"/>
                    <a:pt x="87380" y="50921"/>
                    <a:pt x="85379" y="50349"/>
                  </a:cubicBezTo>
                  <a:cubicBezTo>
                    <a:pt x="83093" y="49683"/>
                    <a:pt x="81284" y="48063"/>
                    <a:pt x="79664" y="46444"/>
                  </a:cubicBezTo>
                  <a:cubicBezTo>
                    <a:pt x="73664" y="40634"/>
                    <a:pt x="68806" y="33776"/>
                    <a:pt x="63853" y="27108"/>
                  </a:cubicBezTo>
                  <a:cubicBezTo>
                    <a:pt x="61091" y="23394"/>
                    <a:pt x="58519" y="19584"/>
                    <a:pt x="55471" y="16059"/>
                  </a:cubicBezTo>
                  <a:cubicBezTo>
                    <a:pt x="54804" y="15297"/>
                    <a:pt x="54137" y="14821"/>
                    <a:pt x="52994" y="15202"/>
                  </a:cubicBezTo>
                  <a:cubicBezTo>
                    <a:pt x="36897" y="20346"/>
                    <a:pt x="22705" y="28442"/>
                    <a:pt x="11180" y="40920"/>
                  </a:cubicBezTo>
                  <a:cubicBezTo>
                    <a:pt x="5084" y="47587"/>
                    <a:pt x="1083" y="55302"/>
                    <a:pt x="131" y="64446"/>
                  </a:cubicBezTo>
                  <a:cubicBezTo>
                    <a:pt x="-631" y="71590"/>
                    <a:pt x="1940" y="76924"/>
                    <a:pt x="7846" y="80925"/>
                  </a:cubicBezTo>
                  <a:cubicBezTo>
                    <a:pt x="12037" y="83782"/>
                    <a:pt x="16799" y="85592"/>
                    <a:pt x="21562" y="87021"/>
                  </a:cubicBezTo>
                  <a:cubicBezTo>
                    <a:pt x="34325" y="90735"/>
                    <a:pt x="47565" y="92164"/>
                    <a:pt x="60805" y="93021"/>
                  </a:cubicBezTo>
                  <a:cubicBezTo>
                    <a:pt x="89856" y="94831"/>
                    <a:pt x="119003" y="94545"/>
                    <a:pt x="148054" y="93307"/>
                  </a:cubicBezTo>
                  <a:cubicBezTo>
                    <a:pt x="143101" y="83973"/>
                    <a:pt x="143672" y="73495"/>
                    <a:pt x="149959" y="64446"/>
                  </a:cubicBezTo>
                  <a:cubicBezTo>
                    <a:pt x="152721" y="60541"/>
                    <a:pt x="155864" y="57398"/>
                    <a:pt x="159484" y="54731"/>
                  </a:cubicBezTo>
                  <a:cubicBezTo>
                    <a:pt x="164437" y="51016"/>
                    <a:pt x="169676" y="48444"/>
                    <a:pt x="175010" y="46254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83" name="Freihandform 1482">
              <a:extLst>
                <a:ext uri="{FF2B5EF4-FFF2-40B4-BE49-F238E27FC236}">
                  <a16:creationId xmlns:a16="http://schemas.microsoft.com/office/drawing/2014/main" id="{BF6F0B63-E017-DF88-326B-65EBB7AEA22B}"/>
                </a:ext>
              </a:extLst>
            </p:cNvPr>
            <p:cNvSpPr/>
            <p:nvPr/>
          </p:nvSpPr>
          <p:spPr>
            <a:xfrm>
              <a:off x="1853921" y="12799911"/>
              <a:ext cx="116943" cy="74195"/>
            </a:xfrm>
            <a:custGeom>
              <a:avLst/>
              <a:gdLst>
                <a:gd name="connsiteX0" fmla="*/ 114133 w 116943"/>
                <a:gd name="connsiteY0" fmla="*/ 25827 h 74195"/>
                <a:gd name="connsiteX1" fmla="*/ 105942 w 116943"/>
                <a:gd name="connsiteY1" fmla="*/ 15445 h 74195"/>
                <a:gd name="connsiteX2" fmla="*/ 98798 w 116943"/>
                <a:gd name="connsiteY2" fmla="*/ 10206 h 74195"/>
                <a:gd name="connsiteX3" fmla="*/ 97750 w 116943"/>
                <a:gd name="connsiteY3" fmla="*/ 34876 h 74195"/>
                <a:gd name="connsiteX4" fmla="*/ 97274 w 116943"/>
                <a:gd name="connsiteY4" fmla="*/ 30113 h 74195"/>
                <a:gd name="connsiteX5" fmla="*/ 88035 w 116943"/>
                <a:gd name="connsiteY5" fmla="*/ 5825 h 74195"/>
                <a:gd name="connsiteX6" fmla="*/ 85273 w 116943"/>
                <a:gd name="connsiteY6" fmla="*/ 3920 h 74195"/>
                <a:gd name="connsiteX7" fmla="*/ 74700 w 116943"/>
                <a:gd name="connsiteY7" fmla="*/ 1253 h 74195"/>
                <a:gd name="connsiteX8" fmla="*/ 63079 w 116943"/>
                <a:gd name="connsiteY8" fmla="*/ 14 h 74195"/>
                <a:gd name="connsiteX9" fmla="*/ 64127 w 116943"/>
                <a:gd name="connsiteY9" fmla="*/ 31256 h 74195"/>
                <a:gd name="connsiteX10" fmla="*/ 63937 w 116943"/>
                <a:gd name="connsiteY10" fmla="*/ 30971 h 74195"/>
                <a:gd name="connsiteX11" fmla="*/ 63651 w 116943"/>
                <a:gd name="connsiteY11" fmla="*/ 27161 h 74195"/>
                <a:gd name="connsiteX12" fmla="*/ 53364 w 116943"/>
                <a:gd name="connsiteY12" fmla="*/ 1062 h 74195"/>
                <a:gd name="connsiteX13" fmla="*/ 51078 w 116943"/>
                <a:gd name="connsiteY13" fmla="*/ 14 h 74195"/>
                <a:gd name="connsiteX14" fmla="*/ 30694 w 116943"/>
                <a:gd name="connsiteY14" fmla="*/ 4205 h 74195"/>
                <a:gd name="connsiteX15" fmla="*/ 30028 w 116943"/>
                <a:gd name="connsiteY15" fmla="*/ 5920 h 74195"/>
                <a:gd name="connsiteX16" fmla="*/ 32218 w 116943"/>
                <a:gd name="connsiteY16" fmla="*/ 21065 h 74195"/>
                <a:gd name="connsiteX17" fmla="*/ 30218 w 116943"/>
                <a:gd name="connsiteY17" fmla="*/ 34685 h 74195"/>
                <a:gd name="connsiteX18" fmla="*/ 29266 w 116943"/>
                <a:gd name="connsiteY18" fmla="*/ 26970 h 74195"/>
                <a:gd name="connsiteX19" fmla="*/ 22693 w 116943"/>
                <a:gd name="connsiteY19" fmla="*/ 9063 h 74195"/>
                <a:gd name="connsiteX20" fmla="*/ 21265 w 116943"/>
                <a:gd name="connsiteY20" fmla="*/ 8301 h 74195"/>
                <a:gd name="connsiteX21" fmla="*/ 4786 w 116943"/>
                <a:gd name="connsiteY21" fmla="*/ 22208 h 74195"/>
                <a:gd name="connsiteX22" fmla="*/ 4786 w 116943"/>
                <a:gd name="connsiteY22" fmla="*/ 51640 h 74195"/>
                <a:gd name="connsiteX23" fmla="*/ 13359 w 116943"/>
                <a:gd name="connsiteY23" fmla="*/ 60593 h 74195"/>
                <a:gd name="connsiteX24" fmla="*/ 47744 w 116943"/>
                <a:gd name="connsiteY24" fmla="*/ 73547 h 74195"/>
                <a:gd name="connsiteX25" fmla="*/ 75748 w 116943"/>
                <a:gd name="connsiteY25" fmla="*/ 72500 h 74195"/>
                <a:gd name="connsiteX26" fmla="*/ 100894 w 116943"/>
                <a:gd name="connsiteY26" fmla="*/ 62594 h 74195"/>
                <a:gd name="connsiteX27" fmla="*/ 114038 w 116943"/>
                <a:gd name="connsiteY27" fmla="*/ 48497 h 74195"/>
                <a:gd name="connsiteX28" fmla="*/ 114133 w 116943"/>
                <a:gd name="connsiteY28" fmla="*/ 25637 h 7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943" h="74195">
                  <a:moveTo>
                    <a:pt x="114133" y="25827"/>
                  </a:moveTo>
                  <a:cubicBezTo>
                    <a:pt x="112038" y="21636"/>
                    <a:pt x="109180" y="18302"/>
                    <a:pt x="105942" y="15445"/>
                  </a:cubicBezTo>
                  <a:cubicBezTo>
                    <a:pt x="103751" y="13540"/>
                    <a:pt x="101465" y="11825"/>
                    <a:pt x="98798" y="10206"/>
                  </a:cubicBezTo>
                  <a:cubicBezTo>
                    <a:pt x="100417" y="18779"/>
                    <a:pt x="100036" y="26970"/>
                    <a:pt x="97750" y="34876"/>
                  </a:cubicBezTo>
                  <a:cubicBezTo>
                    <a:pt x="97465" y="33257"/>
                    <a:pt x="97369" y="31733"/>
                    <a:pt x="97274" y="30113"/>
                  </a:cubicBezTo>
                  <a:cubicBezTo>
                    <a:pt x="96226" y="20779"/>
                    <a:pt x="93369" y="12587"/>
                    <a:pt x="88035" y="5825"/>
                  </a:cubicBezTo>
                  <a:cubicBezTo>
                    <a:pt x="87273" y="4777"/>
                    <a:pt x="86320" y="4205"/>
                    <a:pt x="85273" y="3920"/>
                  </a:cubicBezTo>
                  <a:cubicBezTo>
                    <a:pt x="81748" y="2872"/>
                    <a:pt x="78224" y="1919"/>
                    <a:pt x="74700" y="1253"/>
                  </a:cubicBezTo>
                  <a:cubicBezTo>
                    <a:pt x="70890" y="586"/>
                    <a:pt x="67080" y="14"/>
                    <a:pt x="63079" y="14"/>
                  </a:cubicBezTo>
                  <a:cubicBezTo>
                    <a:pt x="66889" y="10301"/>
                    <a:pt x="66889" y="20684"/>
                    <a:pt x="64127" y="31256"/>
                  </a:cubicBezTo>
                  <a:cubicBezTo>
                    <a:pt x="63937" y="31066"/>
                    <a:pt x="63937" y="30971"/>
                    <a:pt x="63937" y="30971"/>
                  </a:cubicBezTo>
                  <a:cubicBezTo>
                    <a:pt x="63841" y="29732"/>
                    <a:pt x="63746" y="28399"/>
                    <a:pt x="63651" y="27161"/>
                  </a:cubicBezTo>
                  <a:cubicBezTo>
                    <a:pt x="62603" y="17064"/>
                    <a:pt x="59460" y="8206"/>
                    <a:pt x="53364" y="1062"/>
                  </a:cubicBezTo>
                  <a:cubicBezTo>
                    <a:pt x="52697" y="300"/>
                    <a:pt x="52030" y="-81"/>
                    <a:pt x="51078" y="14"/>
                  </a:cubicBezTo>
                  <a:cubicBezTo>
                    <a:pt x="44220" y="681"/>
                    <a:pt x="37362" y="1919"/>
                    <a:pt x="30694" y="4205"/>
                  </a:cubicBezTo>
                  <a:cubicBezTo>
                    <a:pt x="29837" y="4491"/>
                    <a:pt x="29647" y="4777"/>
                    <a:pt x="30028" y="5920"/>
                  </a:cubicBezTo>
                  <a:cubicBezTo>
                    <a:pt x="31647" y="10778"/>
                    <a:pt x="32314" y="15826"/>
                    <a:pt x="32218" y="21065"/>
                  </a:cubicBezTo>
                  <a:cubicBezTo>
                    <a:pt x="32218" y="25732"/>
                    <a:pt x="31552" y="30304"/>
                    <a:pt x="30218" y="34685"/>
                  </a:cubicBezTo>
                  <a:cubicBezTo>
                    <a:pt x="29837" y="32114"/>
                    <a:pt x="29742" y="29542"/>
                    <a:pt x="29266" y="26970"/>
                  </a:cubicBezTo>
                  <a:cubicBezTo>
                    <a:pt x="28218" y="20398"/>
                    <a:pt x="26122" y="14397"/>
                    <a:pt x="22693" y="9063"/>
                  </a:cubicBezTo>
                  <a:cubicBezTo>
                    <a:pt x="22312" y="8492"/>
                    <a:pt x="22122" y="7825"/>
                    <a:pt x="21265" y="8301"/>
                  </a:cubicBezTo>
                  <a:cubicBezTo>
                    <a:pt x="15073" y="11635"/>
                    <a:pt x="9263" y="15826"/>
                    <a:pt x="4786" y="22208"/>
                  </a:cubicBezTo>
                  <a:cubicBezTo>
                    <a:pt x="-1595" y="31352"/>
                    <a:pt x="-1595" y="42401"/>
                    <a:pt x="4786" y="51640"/>
                  </a:cubicBezTo>
                  <a:cubicBezTo>
                    <a:pt x="7263" y="55259"/>
                    <a:pt x="10120" y="58117"/>
                    <a:pt x="13359" y="60593"/>
                  </a:cubicBezTo>
                  <a:cubicBezTo>
                    <a:pt x="23932" y="68594"/>
                    <a:pt x="35647" y="72023"/>
                    <a:pt x="47744" y="73547"/>
                  </a:cubicBezTo>
                  <a:cubicBezTo>
                    <a:pt x="57079" y="74690"/>
                    <a:pt x="66508" y="74309"/>
                    <a:pt x="75748" y="72500"/>
                  </a:cubicBezTo>
                  <a:cubicBezTo>
                    <a:pt x="84511" y="70785"/>
                    <a:pt x="93083" y="67832"/>
                    <a:pt x="100894" y="62594"/>
                  </a:cubicBezTo>
                  <a:cubicBezTo>
                    <a:pt x="106132" y="59069"/>
                    <a:pt x="110800" y="54878"/>
                    <a:pt x="114038" y="48497"/>
                  </a:cubicBezTo>
                  <a:cubicBezTo>
                    <a:pt x="117848" y="40972"/>
                    <a:pt x="117943" y="33257"/>
                    <a:pt x="114133" y="25637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988" name="Grafik 35">
            <a:extLst>
              <a:ext uri="{FF2B5EF4-FFF2-40B4-BE49-F238E27FC236}">
                <a16:creationId xmlns:a16="http://schemas.microsoft.com/office/drawing/2014/main" id="{7B2E32BE-65FA-4ACB-42AB-3D2F37235C60}"/>
              </a:ext>
            </a:extLst>
          </p:cNvPr>
          <p:cNvGrpSpPr/>
          <p:nvPr/>
        </p:nvGrpSpPr>
        <p:grpSpPr>
          <a:xfrm>
            <a:off x="2321978" y="19338423"/>
            <a:ext cx="234505" cy="228695"/>
            <a:chOff x="2321978" y="19338423"/>
            <a:chExt cx="234505" cy="228695"/>
          </a:xfrm>
          <a:solidFill>
            <a:srgbClr val="00497F"/>
          </a:solidFill>
        </p:grpSpPr>
        <p:sp>
          <p:nvSpPr>
            <p:cNvPr id="1989" name="Freihandform 1988">
              <a:extLst>
                <a:ext uri="{FF2B5EF4-FFF2-40B4-BE49-F238E27FC236}">
                  <a16:creationId xmlns:a16="http://schemas.microsoft.com/office/drawing/2014/main" id="{BAD87E3E-6B96-196F-9928-574E1D9ECF8F}"/>
                </a:ext>
              </a:extLst>
            </p:cNvPr>
            <p:cNvSpPr/>
            <p:nvPr/>
          </p:nvSpPr>
          <p:spPr>
            <a:xfrm>
              <a:off x="2501334" y="19502063"/>
              <a:ext cx="23240" cy="22669"/>
            </a:xfrm>
            <a:custGeom>
              <a:avLst/>
              <a:gdLst>
                <a:gd name="connsiteX0" fmla="*/ 23241 w 23240"/>
                <a:gd name="connsiteY0" fmla="*/ 11335 h 22669"/>
                <a:gd name="connsiteX1" fmla="*/ 11620 w 23240"/>
                <a:gd name="connsiteY1" fmla="*/ 0 h 22669"/>
                <a:gd name="connsiteX2" fmla="*/ 0 w 23240"/>
                <a:gd name="connsiteY2" fmla="*/ 11335 h 22669"/>
                <a:gd name="connsiteX3" fmla="*/ 11620 w 23240"/>
                <a:gd name="connsiteY3" fmla="*/ 22670 h 22669"/>
                <a:gd name="connsiteX4" fmla="*/ 23241 w 23240"/>
                <a:gd name="connsiteY4" fmla="*/ 11335 h 2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40" h="22669">
                  <a:moveTo>
                    <a:pt x="23241" y="11335"/>
                  </a:moveTo>
                  <a:cubicBezTo>
                    <a:pt x="23241" y="5048"/>
                    <a:pt x="18002" y="0"/>
                    <a:pt x="11620" y="0"/>
                  </a:cubicBezTo>
                  <a:cubicBezTo>
                    <a:pt x="5239" y="0"/>
                    <a:pt x="0" y="5048"/>
                    <a:pt x="0" y="11335"/>
                  </a:cubicBezTo>
                  <a:cubicBezTo>
                    <a:pt x="0" y="17621"/>
                    <a:pt x="5239" y="22670"/>
                    <a:pt x="11620" y="22670"/>
                  </a:cubicBezTo>
                  <a:cubicBezTo>
                    <a:pt x="18002" y="22670"/>
                    <a:pt x="23241" y="17526"/>
                    <a:pt x="23241" y="11335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90" name="Freihandform 1989">
              <a:extLst>
                <a:ext uri="{FF2B5EF4-FFF2-40B4-BE49-F238E27FC236}">
                  <a16:creationId xmlns:a16="http://schemas.microsoft.com/office/drawing/2014/main" id="{2C1A1340-E5F2-F623-C3DE-C34B24519B40}"/>
                </a:ext>
              </a:extLst>
            </p:cNvPr>
            <p:cNvSpPr/>
            <p:nvPr/>
          </p:nvSpPr>
          <p:spPr>
            <a:xfrm>
              <a:off x="2321978" y="19338423"/>
              <a:ext cx="234505" cy="228695"/>
            </a:xfrm>
            <a:custGeom>
              <a:avLst/>
              <a:gdLst>
                <a:gd name="connsiteX0" fmla="*/ 156782 w 234505"/>
                <a:gd name="connsiteY0" fmla="*/ 129350 h 228695"/>
                <a:gd name="connsiteX1" fmla="*/ 234315 w 234505"/>
                <a:gd name="connsiteY1" fmla="*/ 129350 h 228695"/>
                <a:gd name="connsiteX2" fmla="*/ 234315 w 234505"/>
                <a:gd name="connsiteY2" fmla="*/ 31242 h 228695"/>
                <a:gd name="connsiteX3" fmla="*/ 202406 w 234505"/>
                <a:gd name="connsiteY3" fmla="*/ 95 h 228695"/>
                <a:gd name="connsiteX4" fmla="*/ 141256 w 234505"/>
                <a:gd name="connsiteY4" fmla="*/ 95 h 228695"/>
                <a:gd name="connsiteX5" fmla="*/ 141256 w 234505"/>
                <a:gd name="connsiteY5" fmla="*/ 57341 h 228695"/>
                <a:gd name="connsiteX6" fmla="*/ 157258 w 234505"/>
                <a:gd name="connsiteY6" fmla="*/ 76772 h 228695"/>
                <a:gd name="connsiteX7" fmla="*/ 136874 w 234505"/>
                <a:gd name="connsiteY7" fmla="*/ 96679 h 228695"/>
                <a:gd name="connsiteX8" fmla="*/ 116491 w 234505"/>
                <a:gd name="connsiteY8" fmla="*/ 76772 h 228695"/>
                <a:gd name="connsiteX9" fmla="*/ 132493 w 234505"/>
                <a:gd name="connsiteY9" fmla="*/ 57341 h 228695"/>
                <a:gd name="connsiteX10" fmla="*/ 132493 w 234505"/>
                <a:gd name="connsiteY10" fmla="*/ 95 h 228695"/>
                <a:gd name="connsiteX11" fmla="*/ 90773 w 234505"/>
                <a:gd name="connsiteY11" fmla="*/ 95 h 228695"/>
                <a:gd name="connsiteX12" fmla="*/ 90773 w 234505"/>
                <a:gd name="connsiteY12" fmla="*/ 70390 h 228695"/>
                <a:gd name="connsiteX13" fmla="*/ 90773 w 234505"/>
                <a:gd name="connsiteY13" fmla="*/ 70390 h 228695"/>
                <a:gd name="connsiteX14" fmla="*/ 90964 w 234505"/>
                <a:gd name="connsiteY14" fmla="*/ 70580 h 228695"/>
                <a:gd name="connsiteX15" fmla="*/ 63151 w 234505"/>
                <a:gd name="connsiteY15" fmla="*/ 92488 h 228695"/>
                <a:gd name="connsiteX16" fmla="*/ 65437 w 234505"/>
                <a:gd name="connsiteY16" fmla="*/ 101441 h 228695"/>
                <a:gd name="connsiteX17" fmla="*/ 45053 w 234505"/>
                <a:gd name="connsiteY17" fmla="*/ 121349 h 228695"/>
                <a:gd name="connsiteX18" fmla="*/ 24670 w 234505"/>
                <a:gd name="connsiteY18" fmla="*/ 101441 h 228695"/>
                <a:gd name="connsiteX19" fmla="*/ 45053 w 234505"/>
                <a:gd name="connsiteY19" fmla="*/ 81534 h 228695"/>
                <a:gd name="connsiteX20" fmla="*/ 57626 w 234505"/>
                <a:gd name="connsiteY20" fmla="*/ 85820 h 228695"/>
                <a:gd name="connsiteX21" fmla="*/ 82106 w 234505"/>
                <a:gd name="connsiteY21" fmla="*/ 66485 h 228695"/>
                <a:gd name="connsiteX22" fmla="*/ 82106 w 234505"/>
                <a:gd name="connsiteY22" fmla="*/ 0 h 228695"/>
                <a:gd name="connsiteX23" fmla="*/ 31909 w 234505"/>
                <a:gd name="connsiteY23" fmla="*/ 0 h 228695"/>
                <a:gd name="connsiteX24" fmla="*/ 0 w 234505"/>
                <a:gd name="connsiteY24" fmla="*/ 31147 h 228695"/>
                <a:gd name="connsiteX25" fmla="*/ 0 w 234505"/>
                <a:gd name="connsiteY25" fmla="*/ 170593 h 228695"/>
                <a:gd name="connsiteX26" fmla="*/ 52769 w 234505"/>
                <a:gd name="connsiteY26" fmla="*/ 170593 h 228695"/>
                <a:gd name="connsiteX27" fmla="*/ 72676 w 234505"/>
                <a:gd name="connsiteY27" fmla="*/ 154972 h 228695"/>
                <a:gd name="connsiteX28" fmla="*/ 93059 w 234505"/>
                <a:gd name="connsiteY28" fmla="*/ 174879 h 228695"/>
                <a:gd name="connsiteX29" fmla="*/ 72676 w 234505"/>
                <a:gd name="connsiteY29" fmla="*/ 194786 h 228695"/>
                <a:gd name="connsiteX30" fmla="*/ 52769 w 234505"/>
                <a:gd name="connsiteY30" fmla="*/ 179165 h 228695"/>
                <a:gd name="connsiteX31" fmla="*/ 0 w 234505"/>
                <a:gd name="connsiteY31" fmla="*/ 179165 h 228695"/>
                <a:gd name="connsiteX32" fmla="*/ 0 w 234505"/>
                <a:gd name="connsiteY32" fmla="*/ 197549 h 228695"/>
                <a:gd name="connsiteX33" fmla="*/ 31909 w 234505"/>
                <a:gd name="connsiteY33" fmla="*/ 228695 h 228695"/>
                <a:gd name="connsiteX34" fmla="*/ 156020 w 234505"/>
                <a:gd name="connsiteY34" fmla="*/ 228695 h 228695"/>
                <a:gd name="connsiteX35" fmla="*/ 156020 w 234505"/>
                <a:gd name="connsiteY35" fmla="*/ 197358 h 228695"/>
                <a:gd name="connsiteX36" fmla="*/ 156020 w 234505"/>
                <a:gd name="connsiteY36" fmla="*/ 197358 h 228695"/>
                <a:gd name="connsiteX37" fmla="*/ 156020 w 234505"/>
                <a:gd name="connsiteY37" fmla="*/ 197358 h 228695"/>
                <a:gd name="connsiteX38" fmla="*/ 172879 w 234505"/>
                <a:gd name="connsiteY38" fmla="*/ 183737 h 228695"/>
                <a:gd name="connsiteX39" fmla="*/ 170688 w 234505"/>
                <a:gd name="connsiteY39" fmla="*/ 174879 h 228695"/>
                <a:gd name="connsiteX40" fmla="*/ 191072 w 234505"/>
                <a:gd name="connsiteY40" fmla="*/ 154972 h 228695"/>
                <a:gd name="connsiteX41" fmla="*/ 211455 w 234505"/>
                <a:gd name="connsiteY41" fmla="*/ 174879 h 228695"/>
                <a:gd name="connsiteX42" fmla="*/ 191072 w 234505"/>
                <a:gd name="connsiteY42" fmla="*/ 194786 h 228695"/>
                <a:gd name="connsiteX43" fmla="*/ 178403 w 234505"/>
                <a:gd name="connsiteY43" fmla="*/ 190310 h 228695"/>
                <a:gd name="connsiteX44" fmla="*/ 164878 w 234505"/>
                <a:gd name="connsiteY44" fmla="*/ 201263 h 228695"/>
                <a:gd name="connsiteX45" fmla="*/ 164878 w 234505"/>
                <a:gd name="connsiteY45" fmla="*/ 228600 h 228695"/>
                <a:gd name="connsiteX46" fmla="*/ 202597 w 234505"/>
                <a:gd name="connsiteY46" fmla="*/ 228600 h 228695"/>
                <a:gd name="connsiteX47" fmla="*/ 234506 w 234505"/>
                <a:gd name="connsiteY47" fmla="*/ 197453 h 228695"/>
                <a:gd name="connsiteX48" fmla="*/ 234506 w 234505"/>
                <a:gd name="connsiteY48" fmla="*/ 137732 h 228695"/>
                <a:gd name="connsiteX49" fmla="*/ 156972 w 234505"/>
                <a:gd name="connsiteY49" fmla="*/ 137732 h 228695"/>
                <a:gd name="connsiteX50" fmla="*/ 137065 w 234505"/>
                <a:gd name="connsiteY50" fmla="*/ 153353 h 228695"/>
                <a:gd name="connsiteX51" fmla="*/ 116681 w 234505"/>
                <a:gd name="connsiteY51" fmla="*/ 133445 h 228695"/>
                <a:gd name="connsiteX52" fmla="*/ 137065 w 234505"/>
                <a:gd name="connsiteY52" fmla="*/ 113538 h 228695"/>
                <a:gd name="connsiteX53" fmla="*/ 156972 w 234505"/>
                <a:gd name="connsiteY53" fmla="*/ 129159 h 22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34505" h="228695">
                  <a:moveTo>
                    <a:pt x="156782" y="129350"/>
                  </a:moveTo>
                  <a:lnTo>
                    <a:pt x="234315" y="129350"/>
                  </a:lnTo>
                  <a:lnTo>
                    <a:pt x="234315" y="31242"/>
                  </a:lnTo>
                  <a:cubicBezTo>
                    <a:pt x="234315" y="14097"/>
                    <a:pt x="220028" y="95"/>
                    <a:pt x="202406" y="95"/>
                  </a:cubicBezTo>
                  <a:lnTo>
                    <a:pt x="141256" y="95"/>
                  </a:lnTo>
                  <a:lnTo>
                    <a:pt x="141256" y="57341"/>
                  </a:lnTo>
                  <a:cubicBezTo>
                    <a:pt x="150400" y="59341"/>
                    <a:pt x="157258" y="67247"/>
                    <a:pt x="157258" y="76772"/>
                  </a:cubicBezTo>
                  <a:cubicBezTo>
                    <a:pt x="157258" y="87725"/>
                    <a:pt x="148114" y="96679"/>
                    <a:pt x="136874" y="96679"/>
                  </a:cubicBezTo>
                  <a:cubicBezTo>
                    <a:pt x="125635" y="96679"/>
                    <a:pt x="116491" y="87725"/>
                    <a:pt x="116491" y="76772"/>
                  </a:cubicBezTo>
                  <a:cubicBezTo>
                    <a:pt x="116491" y="67247"/>
                    <a:pt x="123349" y="59341"/>
                    <a:pt x="132493" y="57341"/>
                  </a:cubicBezTo>
                  <a:lnTo>
                    <a:pt x="132493" y="95"/>
                  </a:lnTo>
                  <a:lnTo>
                    <a:pt x="90773" y="95"/>
                  </a:lnTo>
                  <a:lnTo>
                    <a:pt x="90773" y="70390"/>
                  </a:lnTo>
                  <a:lnTo>
                    <a:pt x="90773" y="70390"/>
                  </a:lnTo>
                  <a:lnTo>
                    <a:pt x="90964" y="70580"/>
                  </a:lnTo>
                  <a:lnTo>
                    <a:pt x="63151" y="92488"/>
                  </a:lnTo>
                  <a:cubicBezTo>
                    <a:pt x="64579" y="95155"/>
                    <a:pt x="65437" y="98203"/>
                    <a:pt x="65437" y="101441"/>
                  </a:cubicBezTo>
                  <a:cubicBezTo>
                    <a:pt x="65437" y="112395"/>
                    <a:pt x="56293" y="121349"/>
                    <a:pt x="45053" y="121349"/>
                  </a:cubicBezTo>
                  <a:cubicBezTo>
                    <a:pt x="33814" y="121349"/>
                    <a:pt x="24670" y="112395"/>
                    <a:pt x="24670" y="101441"/>
                  </a:cubicBezTo>
                  <a:cubicBezTo>
                    <a:pt x="24670" y="90488"/>
                    <a:pt x="33814" y="81534"/>
                    <a:pt x="45053" y="81534"/>
                  </a:cubicBezTo>
                  <a:cubicBezTo>
                    <a:pt x="49816" y="81534"/>
                    <a:pt x="54102" y="83153"/>
                    <a:pt x="57626" y="85820"/>
                  </a:cubicBezTo>
                  <a:lnTo>
                    <a:pt x="82106" y="66485"/>
                  </a:lnTo>
                  <a:lnTo>
                    <a:pt x="82106" y="0"/>
                  </a:lnTo>
                  <a:lnTo>
                    <a:pt x="31909" y="0"/>
                  </a:lnTo>
                  <a:cubicBezTo>
                    <a:pt x="14288" y="0"/>
                    <a:pt x="0" y="13907"/>
                    <a:pt x="0" y="31147"/>
                  </a:cubicBezTo>
                  <a:lnTo>
                    <a:pt x="0" y="170593"/>
                  </a:lnTo>
                  <a:lnTo>
                    <a:pt x="52769" y="170593"/>
                  </a:lnTo>
                  <a:cubicBezTo>
                    <a:pt x="54769" y="161639"/>
                    <a:pt x="62960" y="154972"/>
                    <a:pt x="72676" y="154972"/>
                  </a:cubicBezTo>
                  <a:cubicBezTo>
                    <a:pt x="83915" y="154972"/>
                    <a:pt x="93059" y="163925"/>
                    <a:pt x="93059" y="174879"/>
                  </a:cubicBezTo>
                  <a:cubicBezTo>
                    <a:pt x="93059" y="185833"/>
                    <a:pt x="83915" y="194786"/>
                    <a:pt x="72676" y="194786"/>
                  </a:cubicBezTo>
                  <a:cubicBezTo>
                    <a:pt x="62960" y="194786"/>
                    <a:pt x="54769" y="188119"/>
                    <a:pt x="52769" y="179165"/>
                  </a:cubicBezTo>
                  <a:lnTo>
                    <a:pt x="0" y="179165"/>
                  </a:lnTo>
                  <a:lnTo>
                    <a:pt x="0" y="197549"/>
                  </a:lnTo>
                  <a:cubicBezTo>
                    <a:pt x="0" y="214694"/>
                    <a:pt x="14288" y="228695"/>
                    <a:pt x="31909" y="228695"/>
                  </a:cubicBezTo>
                  <a:lnTo>
                    <a:pt x="156020" y="228695"/>
                  </a:lnTo>
                  <a:lnTo>
                    <a:pt x="156020" y="197358"/>
                  </a:lnTo>
                  <a:lnTo>
                    <a:pt x="156020" y="197358"/>
                  </a:lnTo>
                  <a:lnTo>
                    <a:pt x="156020" y="197358"/>
                  </a:lnTo>
                  <a:cubicBezTo>
                    <a:pt x="156020" y="197358"/>
                    <a:pt x="172879" y="183737"/>
                    <a:pt x="172879" y="183737"/>
                  </a:cubicBezTo>
                  <a:cubicBezTo>
                    <a:pt x="171545" y="181070"/>
                    <a:pt x="170688" y="178118"/>
                    <a:pt x="170688" y="174879"/>
                  </a:cubicBezTo>
                  <a:cubicBezTo>
                    <a:pt x="170688" y="163925"/>
                    <a:pt x="179832" y="154972"/>
                    <a:pt x="191072" y="154972"/>
                  </a:cubicBezTo>
                  <a:cubicBezTo>
                    <a:pt x="202311" y="154972"/>
                    <a:pt x="211455" y="163925"/>
                    <a:pt x="211455" y="174879"/>
                  </a:cubicBezTo>
                  <a:cubicBezTo>
                    <a:pt x="211455" y="185833"/>
                    <a:pt x="202311" y="194786"/>
                    <a:pt x="191072" y="194786"/>
                  </a:cubicBezTo>
                  <a:cubicBezTo>
                    <a:pt x="186214" y="194786"/>
                    <a:pt x="181928" y="193072"/>
                    <a:pt x="178403" y="190310"/>
                  </a:cubicBezTo>
                  <a:lnTo>
                    <a:pt x="164878" y="201263"/>
                  </a:lnTo>
                  <a:lnTo>
                    <a:pt x="164878" y="228600"/>
                  </a:lnTo>
                  <a:lnTo>
                    <a:pt x="202597" y="228600"/>
                  </a:lnTo>
                  <a:cubicBezTo>
                    <a:pt x="220218" y="228600"/>
                    <a:pt x="234506" y="214694"/>
                    <a:pt x="234506" y="197453"/>
                  </a:cubicBezTo>
                  <a:lnTo>
                    <a:pt x="234506" y="137732"/>
                  </a:lnTo>
                  <a:lnTo>
                    <a:pt x="156972" y="137732"/>
                  </a:lnTo>
                  <a:cubicBezTo>
                    <a:pt x="154972" y="146685"/>
                    <a:pt x="146780" y="153353"/>
                    <a:pt x="137065" y="153353"/>
                  </a:cubicBezTo>
                  <a:cubicBezTo>
                    <a:pt x="125825" y="153353"/>
                    <a:pt x="116681" y="144399"/>
                    <a:pt x="116681" y="133445"/>
                  </a:cubicBezTo>
                  <a:cubicBezTo>
                    <a:pt x="116681" y="122492"/>
                    <a:pt x="125825" y="113538"/>
                    <a:pt x="137065" y="113538"/>
                  </a:cubicBezTo>
                  <a:cubicBezTo>
                    <a:pt x="146780" y="113538"/>
                    <a:pt x="154972" y="120206"/>
                    <a:pt x="156972" y="129159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91" name="Freihandform 1990">
              <a:extLst>
                <a:ext uri="{FF2B5EF4-FFF2-40B4-BE49-F238E27FC236}">
                  <a16:creationId xmlns:a16="http://schemas.microsoft.com/office/drawing/2014/main" id="{230D661E-D1EA-405C-53C7-D9A30595E2B8}"/>
                </a:ext>
              </a:extLst>
            </p:cNvPr>
            <p:cNvSpPr/>
            <p:nvPr/>
          </p:nvSpPr>
          <p:spPr>
            <a:xfrm>
              <a:off x="2447232" y="19403860"/>
              <a:ext cx="23241" cy="22669"/>
            </a:xfrm>
            <a:custGeom>
              <a:avLst/>
              <a:gdLst>
                <a:gd name="connsiteX0" fmla="*/ 0 w 23241"/>
                <a:gd name="connsiteY0" fmla="*/ 11335 h 22669"/>
                <a:gd name="connsiteX1" fmla="*/ 11620 w 23241"/>
                <a:gd name="connsiteY1" fmla="*/ 22670 h 22669"/>
                <a:gd name="connsiteX2" fmla="*/ 23241 w 23241"/>
                <a:gd name="connsiteY2" fmla="*/ 11335 h 22669"/>
                <a:gd name="connsiteX3" fmla="*/ 11620 w 23241"/>
                <a:gd name="connsiteY3" fmla="*/ 0 h 22669"/>
                <a:gd name="connsiteX4" fmla="*/ 0 w 23241"/>
                <a:gd name="connsiteY4" fmla="*/ 11335 h 2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41" h="22669">
                  <a:moveTo>
                    <a:pt x="0" y="11335"/>
                  </a:moveTo>
                  <a:cubicBezTo>
                    <a:pt x="0" y="17621"/>
                    <a:pt x="5239" y="22670"/>
                    <a:pt x="11620" y="22670"/>
                  </a:cubicBezTo>
                  <a:cubicBezTo>
                    <a:pt x="18002" y="22670"/>
                    <a:pt x="23241" y="17526"/>
                    <a:pt x="23241" y="11335"/>
                  </a:cubicBezTo>
                  <a:cubicBezTo>
                    <a:pt x="23241" y="5144"/>
                    <a:pt x="18002" y="0"/>
                    <a:pt x="11620" y="0"/>
                  </a:cubicBezTo>
                  <a:cubicBezTo>
                    <a:pt x="5239" y="0"/>
                    <a:pt x="0" y="5048"/>
                    <a:pt x="0" y="11335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92" name="Freihandform 1991">
              <a:extLst>
                <a:ext uri="{FF2B5EF4-FFF2-40B4-BE49-F238E27FC236}">
                  <a16:creationId xmlns:a16="http://schemas.microsoft.com/office/drawing/2014/main" id="{73E37EFC-B33D-DA6E-2050-B93E3E6D1F7E}"/>
                </a:ext>
              </a:extLst>
            </p:cNvPr>
            <p:cNvSpPr/>
            <p:nvPr/>
          </p:nvSpPr>
          <p:spPr>
            <a:xfrm>
              <a:off x="2447232" y="19460724"/>
              <a:ext cx="23241" cy="22669"/>
            </a:xfrm>
            <a:custGeom>
              <a:avLst/>
              <a:gdLst>
                <a:gd name="connsiteX0" fmla="*/ 0 w 23241"/>
                <a:gd name="connsiteY0" fmla="*/ 11335 h 22669"/>
                <a:gd name="connsiteX1" fmla="*/ 11620 w 23241"/>
                <a:gd name="connsiteY1" fmla="*/ 22670 h 22669"/>
                <a:gd name="connsiteX2" fmla="*/ 23241 w 23241"/>
                <a:gd name="connsiteY2" fmla="*/ 11335 h 22669"/>
                <a:gd name="connsiteX3" fmla="*/ 11620 w 23241"/>
                <a:gd name="connsiteY3" fmla="*/ 0 h 22669"/>
                <a:gd name="connsiteX4" fmla="*/ 0 w 23241"/>
                <a:gd name="connsiteY4" fmla="*/ 11335 h 2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41" h="22669">
                  <a:moveTo>
                    <a:pt x="0" y="11335"/>
                  </a:moveTo>
                  <a:cubicBezTo>
                    <a:pt x="0" y="17621"/>
                    <a:pt x="5239" y="22670"/>
                    <a:pt x="11620" y="22670"/>
                  </a:cubicBezTo>
                  <a:cubicBezTo>
                    <a:pt x="18002" y="22670"/>
                    <a:pt x="23241" y="17526"/>
                    <a:pt x="23241" y="11335"/>
                  </a:cubicBezTo>
                  <a:cubicBezTo>
                    <a:pt x="23241" y="5144"/>
                    <a:pt x="18002" y="0"/>
                    <a:pt x="11620" y="0"/>
                  </a:cubicBezTo>
                  <a:cubicBezTo>
                    <a:pt x="5239" y="0"/>
                    <a:pt x="0" y="5048"/>
                    <a:pt x="0" y="11335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93" name="Freihandform 1992">
              <a:extLst>
                <a:ext uri="{FF2B5EF4-FFF2-40B4-BE49-F238E27FC236}">
                  <a16:creationId xmlns:a16="http://schemas.microsoft.com/office/drawing/2014/main" id="{1C6D5076-0887-B241-F6CE-42AA92ACFBA7}"/>
                </a:ext>
              </a:extLst>
            </p:cNvPr>
            <p:cNvSpPr/>
            <p:nvPr/>
          </p:nvSpPr>
          <p:spPr>
            <a:xfrm>
              <a:off x="2383033" y="19502063"/>
              <a:ext cx="23240" cy="22669"/>
            </a:xfrm>
            <a:custGeom>
              <a:avLst/>
              <a:gdLst>
                <a:gd name="connsiteX0" fmla="*/ 23241 w 23240"/>
                <a:gd name="connsiteY0" fmla="*/ 11335 h 22669"/>
                <a:gd name="connsiteX1" fmla="*/ 11621 w 23240"/>
                <a:gd name="connsiteY1" fmla="*/ 0 h 22669"/>
                <a:gd name="connsiteX2" fmla="*/ 0 w 23240"/>
                <a:gd name="connsiteY2" fmla="*/ 11335 h 22669"/>
                <a:gd name="connsiteX3" fmla="*/ 11621 w 23240"/>
                <a:gd name="connsiteY3" fmla="*/ 22670 h 22669"/>
                <a:gd name="connsiteX4" fmla="*/ 23241 w 23240"/>
                <a:gd name="connsiteY4" fmla="*/ 11335 h 2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40" h="22669">
                  <a:moveTo>
                    <a:pt x="23241" y="11335"/>
                  </a:moveTo>
                  <a:cubicBezTo>
                    <a:pt x="23241" y="5048"/>
                    <a:pt x="18002" y="0"/>
                    <a:pt x="11621" y="0"/>
                  </a:cubicBezTo>
                  <a:cubicBezTo>
                    <a:pt x="5239" y="0"/>
                    <a:pt x="0" y="5144"/>
                    <a:pt x="0" y="11335"/>
                  </a:cubicBezTo>
                  <a:cubicBezTo>
                    <a:pt x="0" y="17526"/>
                    <a:pt x="5239" y="22670"/>
                    <a:pt x="11621" y="22670"/>
                  </a:cubicBezTo>
                  <a:cubicBezTo>
                    <a:pt x="18002" y="22670"/>
                    <a:pt x="23241" y="17621"/>
                    <a:pt x="23241" y="11335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94" name="Freihandform 1993">
              <a:extLst>
                <a:ext uri="{FF2B5EF4-FFF2-40B4-BE49-F238E27FC236}">
                  <a16:creationId xmlns:a16="http://schemas.microsoft.com/office/drawing/2014/main" id="{2C642FCD-DB57-F53D-1731-76E98149B246}"/>
                </a:ext>
              </a:extLst>
            </p:cNvPr>
            <p:cNvSpPr/>
            <p:nvPr/>
          </p:nvSpPr>
          <p:spPr>
            <a:xfrm>
              <a:off x="2355315" y="19428625"/>
              <a:ext cx="23241" cy="22669"/>
            </a:xfrm>
            <a:custGeom>
              <a:avLst/>
              <a:gdLst>
                <a:gd name="connsiteX0" fmla="*/ 0 w 23241"/>
                <a:gd name="connsiteY0" fmla="*/ 11335 h 22669"/>
                <a:gd name="connsiteX1" fmla="*/ 11621 w 23241"/>
                <a:gd name="connsiteY1" fmla="*/ 22669 h 22669"/>
                <a:gd name="connsiteX2" fmla="*/ 23241 w 23241"/>
                <a:gd name="connsiteY2" fmla="*/ 11335 h 22669"/>
                <a:gd name="connsiteX3" fmla="*/ 11621 w 23241"/>
                <a:gd name="connsiteY3" fmla="*/ 0 h 22669"/>
                <a:gd name="connsiteX4" fmla="*/ 0 w 23241"/>
                <a:gd name="connsiteY4" fmla="*/ 11335 h 2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41" h="22669">
                  <a:moveTo>
                    <a:pt x="0" y="11335"/>
                  </a:moveTo>
                  <a:cubicBezTo>
                    <a:pt x="0" y="17621"/>
                    <a:pt x="5239" y="22669"/>
                    <a:pt x="11621" y="22669"/>
                  </a:cubicBezTo>
                  <a:cubicBezTo>
                    <a:pt x="18002" y="22669"/>
                    <a:pt x="23241" y="17526"/>
                    <a:pt x="23241" y="11335"/>
                  </a:cubicBezTo>
                  <a:cubicBezTo>
                    <a:pt x="23241" y="5143"/>
                    <a:pt x="18002" y="0"/>
                    <a:pt x="11621" y="0"/>
                  </a:cubicBezTo>
                  <a:cubicBezTo>
                    <a:pt x="5239" y="0"/>
                    <a:pt x="0" y="5048"/>
                    <a:pt x="0" y="11335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998" name="Grafik 36">
            <a:extLst>
              <a:ext uri="{FF2B5EF4-FFF2-40B4-BE49-F238E27FC236}">
                <a16:creationId xmlns:a16="http://schemas.microsoft.com/office/drawing/2014/main" id="{C22C92B6-E9AA-B890-9E12-72DAA4883636}"/>
              </a:ext>
            </a:extLst>
          </p:cNvPr>
          <p:cNvGrpSpPr/>
          <p:nvPr/>
        </p:nvGrpSpPr>
        <p:grpSpPr>
          <a:xfrm>
            <a:off x="2903247" y="19330993"/>
            <a:ext cx="234314" cy="228599"/>
            <a:chOff x="2903247" y="19330993"/>
            <a:chExt cx="234314" cy="228599"/>
          </a:xfrm>
          <a:solidFill>
            <a:srgbClr val="00497F"/>
          </a:solidFill>
        </p:grpSpPr>
        <p:sp>
          <p:nvSpPr>
            <p:cNvPr id="1999" name="Freihandform 1998">
              <a:extLst>
                <a:ext uri="{FF2B5EF4-FFF2-40B4-BE49-F238E27FC236}">
                  <a16:creationId xmlns:a16="http://schemas.microsoft.com/office/drawing/2014/main" id="{9D74C085-3E86-05D1-F717-87525DB45781}"/>
                </a:ext>
              </a:extLst>
            </p:cNvPr>
            <p:cNvSpPr/>
            <p:nvPr/>
          </p:nvSpPr>
          <p:spPr>
            <a:xfrm>
              <a:off x="2903247" y="19330993"/>
              <a:ext cx="234314" cy="228599"/>
            </a:xfrm>
            <a:custGeom>
              <a:avLst/>
              <a:gdLst>
                <a:gd name="connsiteX0" fmla="*/ 210503 w 234314"/>
                <a:gd name="connsiteY0" fmla="*/ 0 h 228599"/>
                <a:gd name="connsiteX1" fmla="*/ 23813 w 234314"/>
                <a:gd name="connsiteY1" fmla="*/ 0 h 228599"/>
                <a:gd name="connsiteX2" fmla="*/ 0 w 234314"/>
                <a:gd name="connsiteY2" fmla="*/ 23241 h 228599"/>
                <a:gd name="connsiteX3" fmla="*/ 0 w 234314"/>
                <a:gd name="connsiteY3" fmla="*/ 205359 h 228599"/>
                <a:gd name="connsiteX4" fmla="*/ 23813 w 234314"/>
                <a:gd name="connsiteY4" fmla="*/ 228600 h 228599"/>
                <a:gd name="connsiteX5" fmla="*/ 210503 w 234314"/>
                <a:gd name="connsiteY5" fmla="*/ 228600 h 228599"/>
                <a:gd name="connsiteX6" fmla="*/ 234315 w 234314"/>
                <a:gd name="connsiteY6" fmla="*/ 205359 h 228599"/>
                <a:gd name="connsiteX7" fmla="*/ 234315 w 234314"/>
                <a:gd name="connsiteY7" fmla="*/ 23241 h 228599"/>
                <a:gd name="connsiteX8" fmla="*/ 210503 w 234314"/>
                <a:gd name="connsiteY8" fmla="*/ 0 h 228599"/>
                <a:gd name="connsiteX9" fmla="*/ 223266 w 234314"/>
                <a:gd name="connsiteY9" fmla="*/ 205359 h 228599"/>
                <a:gd name="connsiteX10" fmla="*/ 210407 w 234314"/>
                <a:gd name="connsiteY10" fmla="*/ 217932 h 228599"/>
                <a:gd name="connsiteX11" fmla="*/ 23813 w 234314"/>
                <a:gd name="connsiteY11" fmla="*/ 217932 h 228599"/>
                <a:gd name="connsiteX12" fmla="*/ 10954 w 234314"/>
                <a:gd name="connsiteY12" fmla="*/ 205359 h 228599"/>
                <a:gd name="connsiteX13" fmla="*/ 10954 w 234314"/>
                <a:gd name="connsiteY13" fmla="*/ 23241 h 228599"/>
                <a:gd name="connsiteX14" fmla="*/ 23813 w 234314"/>
                <a:gd name="connsiteY14" fmla="*/ 10668 h 228599"/>
                <a:gd name="connsiteX15" fmla="*/ 210503 w 234314"/>
                <a:gd name="connsiteY15" fmla="*/ 10668 h 228599"/>
                <a:gd name="connsiteX16" fmla="*/ 223361 w 234314"/>
                <a:gd name="connsiteY16" fmla="*/ 23241 h 228599"/>
                <a:gd name="connsiteX17" fmla="*/ 223361 w 234314"/>
                <a:gd name="connsiteY17" fmla="*/ 205359 h 22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4314" h="228599">
                  <a:moveTo>
                    <a:pt x="210503" y="0"/>
                  </a:moveTo>
                  <a:lnTo>
                    <a:pt x="23813" y="0"/>
                  </a:lnTo>
                  <a:cubicBezTo>
                    <a:pt x="10668" y="0"/>
                    <a:pt x="0" y="10477"/>
                    <a:pt x="0" y="23241"/>
                  </a:cubicBezTo>
                  <a:lnTo>
                    <a:pt x="0" y="205359"/>
                  </a:lnTo>
                  <a:cubicBezTo>
                    <a:pt x="0" y="218218"/>
                    <a:pt x="10668" y="228600"/>
                    <a:pt x="23813" y="228600"/>
                  </a:cubicBezTo>
                  <a:lnTo>
                    <a:pt x="210503" y="228600"/>
                  </a:lnTo>
                  <a:cubicBezTo>
                    <a:pt x="223647" y="228600"/>
                    <a:pt x="234315" y="218218"/>
                    <a:pt x="234315" y="205359"/>
                  </a:cubicBezTo>
                  <a:lnTo>
                    <a:pt x="234315" y="23241"/>
                  </a:lnTo>
                  <a:cubicBezTo>
                    <a:pt x="234315" y="10477"/>
                    <a:pt x="223647" y="0"/>
                    <a:pt x="210503" y="0"/>
                  </a:cubicBezTo>
                  <a:close/>
                  <a:moveTo>
                    <a:pt x="223266" y="205359"/>
                  </a:moveTo>
                  <a:cubicBezTo>
                    <a:pt x="223266" y="212312"/>
                    <a:pt x="217551" y="217932"/>
                    <a:pt x="210407" y="217932"/>
                  </a:cubicBezTo>
                  <a:lnTo>
                    <a:pt x="23813" y="217932"/>
                  </a:lnTo>
                  <a:cubicBezTo>
                    <a:pt x="16764" y="217932"/>
                    <a:pt x="10954" y="212312"/>
                    <a:pt x="10954" y="205359"/>
                  </a:cubicBezTo>
                  <a:lnTo>
                    <a:pt x="10954" y="23241"/>
                  </a:lnTo>
                  <a:cubicBezTo>
                    <a:pt x="10954" y="16383"/>
                    <a:pt x="16669" y="10668"/>
                    <a:pt x="23813" y="10668"/>
                  </a:cubicBezTo>
                  <a:lnTo>
                    <a:pt x="210503" y="10668"/>
                  </a:lnTo>
                  <a:cubicBezTo>
                    <a:pt x="217551" y="10668"/>
                    <a:pt x="223361" y="16288"/>
                    <a:pt x="223361" y="23241"/>
                  </a:cubicBezTo>
                  <a:lnTo>
                    <a:pt x="223361" y="205359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00" name="Freihandform 1999">
              <a:extLst>
                <a:ext uri="{FF2B5EF4-FFF2-40B4-BE49-F238E27FC236}">
                  <a16:creationId xmlns:a16="http://schemas.microsoft.com/office/drawing/2014/main" id="{5C750E00-FDB3-B713-FDA2-D6546BE490F6}"/>
                </a:ext>
              </a:extLst>
            </p:cNvPr>
            <p:cNvSpPr/>
            <p:nvPr/>
          </p:nvSpPr>
          <p:spPr>
            <a:xfrm>
              <a:off x="2925821" y="19354424"/>
              <a:ext cx="189071" cy="184499"/>
            </a:xfrm>
            <a:custGeom>
              <a:avLst/>
              <a:gdLst>
                <a:gd name="connsiteX0" fmla="*/ 172403 w 189071"/>
                <a:gd name="connsiteY0" fmla="*/ 0 h 184499"/>
                <a:gd name="connsiteX1" fmla="*/ 16669 w 189071"/>
                <a:gd name="connsiteY1" fmla="*/ 0 h 184499"/>
                <a:gd name="connsiteX2" fmla="*/ 0 w 189071"/>
                <a:gd name="connsiteY2" fmla="*/ 16288 h 184499"/>
                <a:gd name="connsiteX3" fmla="*/ 0 w 189071"/>
                <a:gd name="connsiteY3" fmla="*/ 168212 h 184499"/>
                <a:gd name="connsiteX4" fmla="*/ 16669 w 189071"/>
                <a:gd name="connsiteY4" fmla="*/ 184499 h 184499"/>
                <a:gd name="connsiteX5" fmla="*/ 172403 w 189071"/>
                <a:gd name="connsiteY5" fmla="*/ 184499 h 184499"/>
                <a:gd name="connsiteX6" fmla="*/ 189071 w 189071"/>
                <a:gd name="connsiteY6" fmla="*/ 168212 h 184499"/>
                <a:gd name="connsiteX7" fmla="*/ 189071 w 189071"/>
                <a:gd name="connsiteY7" fmla="*/ 16288 h 184499"/>
                <a:gd name="connsiteX8" fmla="*/ 172403 w 189071"/>
                <a:gd name="connsiteY8" fmla="*/ 0 h 184499"/>
                <a:gd name="connsiteX9" fmla="*/ 186309 w 189071"/>
                <a:gd name="connsiteY9" fmla="*/ 168212 h 184499"/>
                <a:gd name="connsiteX10" fmla="*/ 172403 w 189071"/>
                <a:gd name="connsiteY10" fmla="*/ 181832 h 184499"/>
                <a:gd name="connsiteX11" fmla="*/ 16669 w 189071"/>
                <a:gd name="connsiteY11" fmla="*/ 181832 h 184499"/>
                <a:gd name="connsiteX12" fmla="*/ 2762 w 189071"/>
                <a:gd name="connsiteY12" fmla="*/ 168212 h 184499"/>
                <a:gd name="connsiteX13" fmla="*/ 2762 w 189071"/>
                <a:gd name="connsiteY13" fmla="*/ 16288 h 184499"/>
                <a:gd name="connsiteX14" fmla="*/ 16669 w 189071"/>
                <a:gd name="connsiteY14" fmla="*/ 2667 h 184499"/>
                <a:gd name="connsiteX15" fmla="*/ 172403 w 189071"/>
                <a:gd name="connsiteY15" fmla="*/ 2667 h 184499"/>
                <a:gd name="connsiteX16" fmla="*/ 186309 w 189071"/>
                <a:gd name="connsiteY16" fmla="*/ 16288 h 184499"/>
                <a:gd name="connsiteX17" fmla="*/ 186309 w 189071"/>
                <a:gd name="connsiteY17" fmla="*/ 168212 h 18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9071" h="184499">
                  <a:moveTo>
                    <a:pt x="172403" y="0"/>
                  </a:moveTo>
                  <a:lnTo>
                    <a:pt x="16669" y="0"/>
                  </a:lnTo>
                  <a:cubicBezTo>
                    <a:pt x="7430" y="0"/>
                    <a:pt x="0" y="7334"/>
                    <a:pt x="0" y="16288"/>
                  </a:cubicBezTo>
                  <a:lnTo>
                    <a:pt x="0" y="168212"/>
                  </a:lnTo>
                  <a:cubicBezTo>
                    <a:pt x="0" y="177165"/>
                    <a:pt x="7430" y="184499"/>
                    <a:pt x="16669" y="184499"/>
                  </a:cubicBezTo>
                  <a:lnTo>
                    <a:pt x="172403" y="184499"/>
                  </a:lnTo>
                  <a:cubicBezTo>
                    <a:pt x="181547" y="184499"/>
                    <a:pt x="189071" y="177165"/>
                    <a:pt x="189071" y="168212"/>
                  </a:cubicBezTo>
                  <a:lnTo>
                    <a:pt x="189071" y="16288"/>
                  </a:lnTo>
                  <a:cubicBezTo>
                    <a:pt x="189071" y="7334"/>
                    <a:pt x="181547" y="0"/>
                    <a:pt x="172403" y="0"/>
                  </a:cubicBezTo>
                  <a:close/>
                  <a:moveTo>
                    <a:pt x="186309" y="168212"/>
                  </a:moveTo>
                  <a:cubicBezTo>
                    <a:pt x="186309" y="175736"/>
                    <a:pt x="180023" y="181832"/>
                    <a:pt x="172403" y="181832"/>
                  </a:cubicBezTo>
                  <a:lnTo>
                    <a:pt x="16669" y="181832"/>
                  </a:lnTo>
                  <a:cubicBezTo>
                    <a:pt x="8954" y="181832"/>
                    <a:pt x="2762" y="175736"/>
                    <a:pt x="2762" y="168212"/>
                  </a:cubicBezTo>
                  <a:lnTo>
                    <a:pt x="2762" y="16288"/>
                  </a:lnTo>
                  <a:cubicBezTo>
                    <a:pt x="2762" y="8763"/>
                    <a:pt x="8954" y="2667"/>
                    <a:pt x="16669" y="2667"/>
                  </a:cubicBezTo>
                  <a:lnTo>
                    <a:pt x="172403" y="2667"/>
                  </a:lnTo>
                  <a:cubicBezTo>
                    <a:pt x="180118" y="2667"/>
                    <a:pt x="186309" y="8763"/>
                    <a:pt x="186309" y="16288"/>
                  </a:cubicBezTo>
                  <a:lnTo>
                    <a:pt x="186309" y="168212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01" name="Freihandform 2000">
              <a:extLst>
                <a:ext uri="{FF2B5EF4-FFF2-40B4-BE49-F238E27FC236}">
                  <a16:creationId xmlns:a16="http://schemas.microsoft.com/office/drawing/2014/main" id="{1A7056CD-DC69-4C70-A3A9-8F3F746E9E44}"/>
                </a:ext>
              </a:extLst>
            </p:cNvPr>
            <p:cNvSpPr/>
            <p:nvPr/>
          </p:nvSpPr>
          <p:spPr>
            <a:xfrm>
              <a:off x="2934203" y="19362615"/>
              <a:ext cx="172307" cy="168116"/>
            </a:xfrm>
            <a:custGeom>
              <a:avLst/>
              <a:gdLst>
                <a:gd name="connsiteX0" fmla="*/ 157067 w 172307"/>
                <a:gd name="connsiteY0" fmla="*/ 0 h 168116"/>
                <a:gd name="connsiteX1" fmla="*/ 15335 w 172307"/>
                <a:gd name="connsiteY1" fmla="*/ 0 h 168116"/>
                <a:gd name="connsiteX2" fmla="*/ 0 w 172307"/>
                <a:gd name="connsiteY2" fmla="*/ 14954 h 168116"/>
                <a:gd name="connsiteX3" fmla="*/ 0 w 172307"/>
                <a:gd name="connsiteY3" fmla="*/ 153162 h 168116"/>
                <a:gd name="connsiteX4" fmla="*/ 15335 w 172307"/>
                <a:gd name="connsiteY4" fmla="*/ 168116 h 168116"/>
                <a:gd name="connsiteX5" fmla="*/ 157067 w 172307"/>
                <a:gd name="connsiteY5" fmla="*/ 168116 h 168116"/>
                <a:gd name="connsiteX6" fmla="*/ 172307 w 172307"/>
                <a:gd name="connsiteY6" fmla="*/ 153162 h 168116"/>
                <a:gd name="connsiteX7" fmla="*/ 172307 w 172307"/>
                <a:gd name="connsiteY7" fmla="*/ 14954 h 168116"/>
                <a:gd name="connsiteX8" fmla="*/ 157067 w 172307"/>
                <a:gd name="connsiteY8" fmla="*/ 0 h 168116"/>
                <a:gd name="connsiteX9" fmla="*/ 169545 w 172307"/>
                <a:gd name="connsiteY9" fmla="*/ 153162 h 168116"/>
                <a:gd name="connsiteX10" fmla="*/ 156972 w 172307"/>
                <a:gd name="connsiteY10" fmla="*/ 165449 h 168116"/>
                <a:gd name="connsiteX11" fmla="*/ 15240 w 172307"/>
                <a:gd name="connsiteY11" fmla="*/ 165449 h 168116"/>
                <a:gd name="connsiteX12" fmla="*/ 2667 w 172307"/>
                <a:gd name="connsiteY12" fmla="*/ 153162 h 168116"/>
                <a:gd name="connsiteX13" fmla="*/ 2667 w 172307"/>
                <a:gd name="connsiteY13" fmla="*/ 14954 h 168116"/>
                <a:gd name="connsiteX14" fmla="*/ 15240 w 172307"/>
                <a:gd name="connsiteY14" fmla="*/ 2667 h 168116"/>
                <a:gd name="connsiteX15" fmla="*/ 156972 w 172307"/>
                <a:gd name="connsiteY15" fmla="*/ 2667 h 168116"/>
                <a:gd name="connsiteX16" fmla="*/ 169545 w 172307"/>
                <a:gd name="connsiteY16" fmla="*/ 14954 h 168116"/>
                <a:gd name="connsiteX17" fmla="*/ 169545 w 172307"/>
                <a:gd name="connsiteY17" fmla="*/ 153162 h 16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2307" h="168116">
                  <a:moveTo>
                    <a:pt x="157067" y="0"/>
                  </a:moveTo>
                  <a:lnTo>
                    <a:pt x="15335" y="0"/>
                  </a:lnTo>
                  <a:cubicBezTo>
                    <a:pt x="6858" y="0"/>
                    <a:pt x="0" y="6667"/>
                    <a:pt x="0" y="14954"/>
                  </a:cubicBezTo>
                  <a:lnTo>
                    <a:pt x="0" y="153162"/>
                  </a:lnTo>
                  <a:cubicBezTo>
                    <a:pt x="0" y="161354"/>
                    <a:pt x="6858" y="168116"/>
                    <a:pt x="15335" y="168116"/>
                  </a:cubicBezTo>
                  <a:lnTo>
                    <a:pt x="157067" y="168116"/>
                  </a:lnTo>
                  <a:cubicBezTo>
                    <a:pt x="165545" y="168116"/>
                    <a:pt x="172307" y="161449"/>
                    <a:pt x="172307" y="153162"/>
                  </a:cubicBezTo>
                  <a:lnTo>
                    <a:pt x="172307" y="14954"/>
                  </a:lnTo>
                  <a:cubicBezTo>
                    <a:pt x="172307" y="6763"/>
                    <a:pt x="165449" y="0"/>
                    <a:pt x="157067" y="0"/>
                  </a:cubicBezTo>
                  <a:close/>
                  <a:moveTo>
                    <a:pt x="169545" y="153162"/>
                  </a:moveTo>
                  <a:cubicBezTo>
                    <a:pt x="169545" y="159925"/>
                    <a:pt x="163925" y="165449"/>
                    <a:pt x="156972" y="165449"/>
                  </a:cubicBezTo>
                  <a:lnTo>
                    <a:pt x="15240" y="165449"/>
                  </a:lnTo>
                  <a:cubicBezTo>
                    <a:pt x="8287" y="165449"/>
                    <a:pt x="2667" y="159925"/>
                    <a:pt x="2667" y="153162"/>
                  </a:cubicBezTo>
                  <a:lnTo>
                    <a:pt x="2667" y="14954"/>
                  </a:lnTo>
                  <a:cubicBezTo>
                    <a:pt x="2667" y="8191"/>
                    <a:pt x="8287" y="2667"/>
                    <a:pt x="15240" y="2667"/>
                  </a:cubicBezTo>
                  <a:lnTo>
                    <a:pt x="156972" y="2667"/>
                  </a:lnTo>
                  <a:cubicBezTo>
                    <a:pt x="163925" y="2667"/>
                    <a:pt x="169545" y="8191"/>
                    <a:pt x="169545" y="14954"/>
                  </a:cubicBezTo>
                  <a:lnTo>
                    <a:pt x="169545" y="153162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02" name="Freihandform 2001">
              <a:extLst>
                <a:ext uri="{FF2B5EF4-FFF2-40B4-BE49-F238E27FC236}">
                  <a16:creationId xmlns:a16="http://schemas.microsoft.com/office/drawing/2014/main" id="{813E8D0D-E949-B2CE-7D99-980880644AF8}"/>
                </a:ext>
              </a:extLst>
            </p:cNvPr>
            <p:cNvSpPr/>
            <p:nvPr/>
          </p:nvSpPr>
          <p:spPr>
            <a:xfrm>
              <a:off x="2943062" y="19371283"/>
              <a:ext cx="154590" cy="150876"/>
            </a:xfrm>
            <a:custGeom>
              <a:avLst/>
              <a:gdLst>
                <a:gd name="connsiteX0" fmla="*/ 140780 w 154590"/>
                <a:gd name="connsiteY0" fmla="*/ 0 h 150876"/>
                <a:gd name="connsiteX1" fmla="*/ 13811 w 154590"/>
                <a:gd name="connsiteY1" fmla="*/ 0 h 150876"/>
                <a:gd name="connsiteX2" fmla="*/ 0 w 154590"/>
                <a:gd name="connsiteY2" fmla="*/ 13526 h 150876"/>
                <a:gd name="connsiteX3" fmla="*/ 0 w 154590"/>
                <a:gd name="connsiteY3" fmla="*/ 137351 h 150876"/>
                <a:gd name="connsiteX4" fmla="*/ 13811 w 154590"/>
                <a:gd name="connsiteY4" fmla="*/ 150876 h 150876"/>
                <a:gd name="connsiteX5" fmla="*/ 140780 w 154590"/>
                <a:gd name="connsiteY5" fmla="*/ 150876 h 150876"/>
                <a:gd name="connsiteX6" fmla="*/ 154591 w 154590"/>
                <a:gd name="connsiteY6" fmla="*/ 137351 h 150876"/>
                <a:gd name="connsiteX7" fmla="*/ 154591 w 154590"/>
                <a:gd name="connsiteY7" fmla="*/ 13526 h 150876"/>
                <a:gd name="connsiteX8" fmla="*/ 140780 w 154590"/>
                <a:gd name="connsiteY8" fmla="*/ 0 h 150876"/>
                <a:gd name="connsiteX9" fmla="*/ 151829 w 154590"/>
                <a:gd name="connsiteY9" fmla="*/ 137351 h 150876"/>
                <a:gd name="connsiteX10" fmla="*/ 140780 w 154590"/>
                <a:gd name="connsiteY10" fmla="*/ 148209 h 150876"/>
                <a:gd name="connsiteX11" fmla="*/ 13811 w 154590"/>
                <a:gd name="connsiteY11" fmla="*/ 148209 h 150876"/>
                <a:gd name="connsiteX12" fmla="*/ 2762 w 154590"/>
                <a:gd name="connsiteY12" fmla="*/ 137351 h 150876"/>
                <a:gd name="connsiteX13" fmla="*/ 2762 w 154590"/>
                <a:gd name="connsiteY13" fmla="*/ 13526 h 150876"/>
                <a:gd name="connsiteX14" fmla="*/ 13811 w 154590"/>
                <a:gd name="connsiteY14" fmla="*/ 2667 h 150876"/>
                <a:gd name="connsiteX15" fmla="*/ 140780 w 154590"/>
                <a:gd name="connsiteY15" fmla="*/ 2667 h 150876"/>
                <a:gd name="connsiteX16" fmla="*/ 151829 w 154590"/>
                <a:gd name="connsiteY16" fmla="*/ 13526 h 150876"/>
                <a:gd name="connsiteX17" fmla="*/ 151829 w 154590"/>
                <a:gd name="connsiteY17" fmla="*/ 137351 h 15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4590" h="150876">
                  <a:moveTo>
                    <a:pt x="140780" y="0"/>
                  </a:moveTo>
                  <a:lnTo>
                    <a:pt x="13811" y="0"/>
                  </a:lnTo>
                  <a:cubicBezTo>
                    <a:pt x="6191" y="0"/>
                    <a:pt x="0" y="6096"/>
                    <a:pt x="0" y="13526"/>
                  </a:cubicBezTo>
                  <a:lnTo>
                    <a:pt x="0" y="137351"/>
                  </a:lnTo>
                  <a:cubicBezTo>
                    <a:pt x="0" y="144780"/>
                    <a:pt x="6191" y="150876"/>
                    <a:pt x="13811" y="150876"/>
                  </a:cubicBezTo>
                  <a:lnTo>
                    <a:pt x="140780" y="150876"/>
                  </a:lnTo>
                  <a:cubicBezTo>
                    <a:pt x="148399" y="150876"/>
                    <a:pt x="154591" y="144780"/>
                    <a:pt x="154591" y="137351"/>
                  </a:cubicBezTo>
                  <a:lnTo>
                    <a:pt x="154591" y="13526"/>
                  </a:lnTo>
                  <a:cubicBezTo>
                    <a:pt x="154591" y="6096"/>
                    <a:pt x="148399" y="0"/>
                    <a:pt x="140780" y="0"/>
                  </a:cubicBezTo>
                  <a:close/>
                  <a:moveTo>
                    <a:pt x="151829" y="137351"/>
                  </a:moveTo>
                  <a:cubicBezTo>
                    <a:pt x="151829" y="143351"/>
                    <a:pt x="146875" y="148209"/>
                    <a:pt x="140780" y="148209"/>
                  </a:cubicBezTo>
                  <a:lnTo>
                    <a:pt x="13811" y="148209"/>
                  </a:lnTo>
                  <a:cubicBezTo>
                    <a:pt x="7715" y="148209"/>
                    <a:pt x="2762" y="143351"/>
                    <a:pt x="2762" y="137351"/>
                  </a:cubicBezTo>
                  <a:lnTo>
                    <a:pt x="2762" y="13526"/>
                  </a:lnTo>
                  <a:cubicBezTo>
                    <a:pt x="2762" y="7525"/>
                    <a:pt x="7715" y="2667"/>
                    <a:pt x="13811" y="2667"/>
                  </a:cubicBezTo>
                  <a:lnTo>
                    <a:pt x="140780" y="2667"/>
                  </a:lnTo>
                  <a:cubicBezTo>
                    <a:pt x="146875" y="2667"/>
                    <a:pt x="151829" y="7525"/>
                    <a:pt x="151829" y="13526"/>
                  </a:cubicBezTo>
                  <a:lnTo>
                    <a:pt x="151829" y="137351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03" name="Freihandform 2002">
              <a:extLst>
                <a:ext uri="{FF2B5EF4-FFF2-40B4-BE49-F238E27FC236}">
                  <a16:creationId xmlns:a16="http://schemas.microsoft.com/office/drawing/2014/main" id="{452E676B-8E19-A0AE-BDEA-6A75AFBC72C7}"/>
                </a:ext>
              </a:extLst>
            </p:cNvPr>
            <p:cNvSpPr/>
            <p:nvPr/>
          </p:nvSpPr>
          <p:spPr>
            <a:xfrm>
              <a:off x="2951539" y="19379570"/>
              <a:ext cx="137636" cy="134111"/>
            </a:xfrm>
            <a:custGeom>
              <a:avLst/>
              <a:gdLst>
                <a:gd name="connsiteX0" fmla="*/ 125158 w 137636"/>
                <a:gd name="connsiteY0" fmla="*/ 0 h 134111"/>
                <a:gd name="connsiteX1" fmla="*/ 12478 w 137636"/>
                <a:gd name="connsiteY1" fmla="*/ 0 h 134111"/>
                <a:gd name="connsiteX2" fmla="*/ 0 w 137636"/>
                <a:gd name="connsiteY2" fmla="*/ 12097 h 134111"/>
                <a:gd name="connsiteX3" fmla="*/ 0 w 137636"/>
                <a:gd name="connsiteY3" fmla="*/ 122015 h 134111"/>
                <a:gd name="connsiteX4" fmla="*/ 12478 w 137636"/>
                <a:gd name="connsiteY4" fmla="*/ 134112 h 134111"/>
                <a:gd name="connsiteX5" fmla="*/ 125158 w 137636"/>
                <a:gd name="connsiteY5" fmla="*/ 134112 h 134111"/>
                <a:gd name="connsiteX6" fmla="*/ 137636 w 137636"/>
                <a:gd name="connsiteY6" fmla="*/ 122015 h 134111"/>
                <a:gd name="connsiteX7" fmla="*/ 137636 w 137636"/>
                <a:gd name="connsiteY7" fmla="*/ 12097 h 134111"/>
                <a:gd name="connsiteX8" fmla="*/ 125158 w 137636"/>
                <a:gd name="connsiteY8" fmla="*/ 0 h 134111"/>
                <a:gd name="connsiteX9" fmla="*/ 134874 w 137636"/>
                <a:gd name="connsiteY9" fmla="*/ 122015 h 134111"/>
                <a:gd name="connsiteX10" fmla="*/ 125158 w 137636"/>
                <a:gd name="connsiteY10" fmla="*/ 131445 h 134111"/>
                <a:gd name="connsiteX11" fmla="*/ 12478 w 137636"/>
                <a:gd name="connsiteY11" fmla="*/ 131445 h 134111"/>
                <a:gd name="connsiteX12" fmla="*/ 2762 w 137636"/>
                <a:gd name="connsiteY12" fmla="*/ 122015 h 134111"/>
                <a:gd name="connsiteX13" fmla="*/ 2762 w 137636"/>
                <a:gd name="connsiteY13" fmla="*/ 12097 h 134111"/>
                <a:gd name="connsiteX14" fmla="*/ 12478 w 137636"/>
                <a:gd name="connsiteY14" fmla="*/ 2667 h 134111"/>
                <a:gd name="connsiteX15" fmla="*/ 125158 w 137636"/>
                <a:gd name="connsiteY15" fmla="*/ 2667 h 134111"/>
                <a:gd name="connsiteX16" fmla="*/ 134874 w 137636"/>
                <a:gd name="connsiteY16" fmla="*/ 12097 h 134111"/>
                <a:gd name="connsiteX17" fmla="*/ 134874 w 137636"/>
                <a:gd name="connsiteY17" fmla="*/ 122015 h 13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7636" h="134111">
                  <a:moveTo>
                    <a:pt x="125158" y="0"/>
                  </a:moveTo>
                  <a:lnTo>
                    <a:pt x="12478" y="0"/>
                  </a:lnTo>
                  <a:cubicBezTo>
                    <a:pt x="5620" y="0"/>
                    <a:pt x="0" y="5429"/>
                    <a:pt x="0" y="12097"/>
                  </a:cubicBezTo>
                  <a:lnTo>
                    <a:pt x="0" y="122015"/>
                  </a:lnTo>
                  <a:cubicBezTo>
                    <a:pt x="0" y="128683"/>
                    <a:pt x="5620" y="134112"/>
                    <a:pt x="12478" y="134112"/>
                  </a:cubicBezTo>
                  <a:lnTo>
                    <a:pt x="125158" y="134112"/>
                  </a:lnTo>
                  <a:cubicBezTo>
                    <a:pt x="132016" y="134112"/>
                    <a:pt x="137636" y="128683"/>
                    <a:pt x="137636" y="122015"/>
                  </a:cubicBezTo>
                  <a:lnTo>
                    <a:pt x="137636" y="12097"/>
                  </a:lnTo>
                  <a:cubicBezTo>
                    <a:pt x="137636" y="5429"/>
                    <a:pt x="132016" y="0"/>
                    <a:pt x="125158" y="0"/>
                  </a:cubicBezTo>
                  <a:close/>
                  <a:moveTo>
                    <a:pt x="134874" y="122015"/>
                  </a:moveTo>
                  <a:cubicBezTo>
                    <a:pt x="134874" y="127254"/>
                    <a:pt x="130492" y="131445"/>
                    <a:pt x="125158" y="131445"/>
                  </a:cubicBezTo>
                  <a:lnTo>
                    <a:pt x="12478" y="131445"/>
                  </a:lnTo>
                  <a:cubicBezTo>
                    <a:pt x="7144" y="131445"/>
                    <a:pt x="2762" y="127254"/>
                    <a:pt x="2762" y="122015"/>
                  </a:cubicBezTo>
                  <a:lnTo>
                    <a:pt x="2762" y="12097"/>
                  </a:lnTo>
                  <a:cubicBezTo>
                    <a:pt x="2762" y="6858"/>
                    <a:pt x="7144" y="2667"/>
                    <a:pt x="12478" y="2667"/>
                  </a:cubicBezTo>
                  <a:lnTo>
                    <a:pt x="125158" y="2667"/>
                  </a:lnTo>
                  <a:cubicBezTo>
                    <a:pt x="130492" y="2667"/>
                    <a:pt x="134874" y="6953"/>
                    <a:pt x="134874" y="12097"/>
                  </a:cubicBezTo>
                  <a:lnTo>
                    <a:pt x="134874" y="12201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04" name="Freihandform 2003">
              <a:extLst>
                <a:ext uri="{FF2B5EF4-FFF2-40B4-BE49-F238E27FC236}">
                  <a16:creationId xmlns:a16="http://schemas.microsoft.com/office/drawing/2014/main" id="{9E737735-16D3-1C94-58CD-6B4A06A1ACCD}"/>
                </a:ext>
              </a:extLst>
            </p:cNvPr>
            <p:cNvSpPr/>
            <p:nvPr/>
          </p:nvSpPr>
          <p:spPr>
            <a:xfrm>
              <a:off x="2961826" y="19389476"/>
              <a:ext cx="117157" cy="114300"/>
            </a:xfrm>
            <a:custGeom>
              <a:avLst/>
              <a:gdLst>
                <a:gd name="connsiteX0" fmla="*/ 106394 w 117157"/>
                <a:gd name="connsiteY0" fmla="*/ 0 h 114300"/>
                <a:gd name="connsiteX1" fmla="*/ 10763 w 117157"/>
                <a:gd name="connsiteY1" fmla="*/ 0 h 114300"/>
                <a:gd name="connsiteX2" fmla="*/ 0 w 117157"/>
                <a:gd name="connsiteY2" fmla="*/ 10478 h 114300"/>
                <a:gd name="connsiteX3" fmla="*/ 0 w 117157"/>
                <a:gd name="connsiteY3" fmla="*/ 103823 h 114300"/>
                <a:gd name="connsiteX4" fmla="*/ 10763 w 117157"/>
                <a:gd name="connsiteY4" fmla="*/ 114300 h 114300"/>
                <a:gd name="connsiteX5" fmla="*/ 106394 w 117157"/>
                <a:gd name="connsiteY5" fmla="*/ 114300 h 114300"/>
                <a:gd name="connsiteX6" fmla="*/ 117157 w 117157"/>
                <a:gd name="connsiteY6" fmla="*/ 103823 h 114300"/>
                <a:gd name="connsiteX7" fmla="*/ 117157 w 117157"/>
                <a:gd name="connsiteY7" fmla="*/ 10478 h 114300"/>
                <a:gd name="connsiteX8" fmla="*/ 106394 w 117157"/>
                <a:gd name="connsiteY8" fmla="*/ 0 h 114300"/>
                <a:gd name="connsiteX9" fmla="*/ 114395 w 117157"/>
                <a:gd name="connsiteY9" fmla="*/ 103823 h 114300"/>
                <a:gd name="connsiteX10" fmla="*/ 106394 w 117157"/>
                <a:gd name="connsiteY10" fmla="*/ 111633 h 114300"/>
                <a:gd name="connsiteX11" fmla="*/ 10763 w 117157"/>
                <a:gd name="connsiteY11" fmla="*/ 111633 h 114300"/>
                <a:gd name="connsiteX12" fmla="*/ 2762 w 117157"/>
                <a:gd name="connsiteY12" fmla="*/ 103823 h 114300"/>
                <a:gd name="connsiteX13" fmla="*/ 2762 w 117157"/>
                <a:gd name="connsiteY13" fmla="*/ 10478 h 114300"/>
                <a:gd name="connsiteX14" fmla="*/ 10763 w 117157"/>
                <a:gd name="connsiteY14" fmla="*/ 2667 h 114300"/>
                <a:gd name="connsiteX15" fmla="*/ 106394 w 117157"/>
                <a:gd name="connsiteY15" fmla="*/ 2667 h 114300"/>
                <a:gd name="connsiteX16" fmla="*/ 114395 w 117157"/>
                <a:gd name="connsiteY16" fmla="*/ 10478 h 114300"/>
                <a:gd name="connsiteX17" fmla="*/ 114395 w 117157"/>
                <a:gd name="connsiteY17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157" h="114300">
                  <a:moveTo>
                    <a:pt x="106394" y="0"/>
                  </a:moveTo>
                  <a:lnTo>
                    <a:pt x="10763" y="0"/>
                  </a:lnTo>
                  <a:cubicBezTo>
                    <a:pt x="4858" y="0"/>
                    <a:pt x="0" y="4667"/>
                    <a:pt x="0" y="10478"/>
                  </a:cubicBezTo>
                  <a:lnTo>
                    <a:pt x="0" y="103823"/>
                  </a:lnTo>
                  <a:cubicBezTo>
                    <a:pt x="0" y="109633"/>
                    <a:pt x="4858" y="114300"/>
                    <a:pt x="10763" y="114300"/>
                  </a:cubicBezTo>
                  <a:lnTo>
                    <a:pt x="106394" y="114300"/>
                  </a:lnTo>
                  <a:cubicBezTo>
                    <a:pt x="112300" y="114300"/>
                    <a:pt x="117157" y="109633"/>
                    <a:pt x="117157" y="103823"/>
                  </a:cubicBezTo>
                  <a:lnTo>
                    <a:pt x="117157" y="10478"/>
                  </a:lnTo>
                  <a:cubicBezTo>
                    <a:pt x="117157" y="4667"/>
                    <a:pt x="112300" y="0"/>
                    <a:pt x="106394" y="0"/>
                  </a:cubicBezTo>
                  <a:close/>
                  <a:moveTo>
                    <a:pt x="114395" y="103823"/>
                  </a:moveTo>
                  <a:cubicBezTo>
                    <a:pt x="114395" y="108109"/>
                    <a:pt x="110776" y="111633"/>
                    <a:pt x="106394" y="111633"/>
                  </a:cubicBezTo>
                  <a:lnTo>
                    <a:pt x="10763" y="111633"/>
                  </a:lnTo>
                  <a:cubicBezTo>
                    <a:pt x="6382" y="111633"/>
                    <a:pt x="2762" y="108109"/>
                    <a:pt x="2762" y="103823"/>
                  </a:cubicBezTo>
                  <a:lnTo>
                    <a:pt x="2762" y="10478"/>
                  </a:lnTo>
                  <a:cubicBezTo>
                    <a:pt x="2762" y="6191"/>
                    <a:pt x="6382" y="2667"/>
                    <a:pt x="10763" y="2667"/>
                  </a:cubicBezTo>
                  <a:lnTo>
                    <a:pt x="106394" y="2667"/>
                  </a:lnTo>
                  <a:cubicBezTo>
                    <a:pt x="110776" y="2667"/>
                    <a:pt x="114395" y="6191"/>
                    <a:pt x="114395" y="10478"/>
                  </a:cubicBezTo>
                  <a:lnTo>
                    <a:pt x="114395" y="103823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05" name="Freihandform 2004">
              <a:extLst>
                <a:ext uri="{FF2B5EF4-FFF2-40B4-BE49-F238E27FC236}">
                  <a16:creationId xmlns:a16="http://schemas.microsoft.com/office/drawing/2014/main" id="{D75883E6-25C7-2EE7-0D71-3BA0A8FC7F8D}"/>
                </a:ext>
              </a:extLst>
            </p:cNvPr>
            <p:cNvSpPr/>
            <p:nvPr/>
          </p:nvSpPr>
          <p:spPr>
            <a:xfrm>
              <a:off x="2987734" y="19414717"/>
              <a:ext cx="65341" cy="63817"/>
            </a:xfrm>
            <a:custGeom>
              <a:avLst/>
              <a:gdLst>
                <a:gd name="connsiteX0" fmla="*/ 60770 w 65341"/>
                <a:gd name="connsiteY0" fmla="*/ 0 h 63817"/>
                <a:gd name="connsiteX1" fmla="*/ 4572 w 65341"/>
                <a:gd name="connsiteY1" fmla="*/ 0 h 63817"/>
                <a:gd name="connsiteX2" fmla="*/ 0 w 65341"/>
                <a:gd name="connsiteY2" fmla="*/ 4477 h 63817"/>
                <a:gd name="connsiteX3" fmla="*/ 0 w 65341"/>
                <a:gd name="connsiteY3" fmla="*/ 59341 h 63817"/>
                <a:gd name="connsiteX4" fmla="*/ 4572 w 65341"/>
                <a:gd name="connsiteY4" fmla="*/ 63818 h 63817"/>
                <a:gd name="connsiteX5" fmla="*/ 60770 w 65341"/>
                <a:gd name="connsiteY5" fmla="*/ 63818 h 63817"/>
                <a:gd name="connsiteX6" fmla="*/ 65342 w 65341"/>
                <a:gd name="connsiteY6" fmla="*/ 59341 h 63817"/>
                <a:gd name="connsiteX7" fmla="*/ 65342 w 65341"/>
                <a:gd name="connsiteY7" fmla="*/ 4477 h 63817"/>
                <a:gd name="connsiteX8" fmla="*/ 60770 w 65341"/>
                <a:gd name="connsiteY8" fmla="*/ 0 h 6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341" h="63817">
                  <a:moveTo>
                    <a:pt x="60770" y="0"/>
                  </a:moveTo>
                  <a:lnTo>
                    <a:pt x="4572" y="0"/>
                  </a:lnTo>
                  <a:cubicBezTo>
                    <a:pt x="2000" y="0"/>
                    <a:pt x="0" y="2000"/>
                    <a:pt x="0" y="4477"/>
                  </a:cubicBezTo>
                  <a:lnTo>
                    <a:pt x="0" y="59341"/>
                  </a:lnTo>
                  <a:cubicBezTo>
                    <a:pt x="0" y="61817"/>
                    <a:pt x="2096" y="63818"/>
                    <a:pt x="4572" y="63818"/>
                  </a:cubicBezTo>
                  <a:lnTo>
                    <a:pt x="60770" y="63818"/>
                  </a:lnTo>
                  <a:cubicBezTo>
                    <a:pt x="63341" y="63818"/>
                    <a:pt x="65342" y="61817"/>
                    <a:pt x="65342" y="59341"/>
                  </a:cubicBezTo>
                  <a:lnTo>
                    <a:pt x="65342" y="4477"/>
                  </a:lnTo>
                  <a:cubicBezTo>
                    <a:pt x="65342" y="2000"/>
                    <a:pt x="63246" y="0"/>
                    <a:pt x="60770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396" name="Freihandform 1395">
            <a:extLst>
              <a:ext uri="{FF2B5EF4-FFF2-40B4-BE49-F238E27FC236}">
                <a16:creationId xmlns:a16="http://schemas.microsoft.com/office/drawing/2014/main" id="{BE0C71C3-9842-F3DD-7222-05F290C05EC2}"/>
              </a:ext>
            </a:extLst>
          </p:cNvPr>
          <p:cNvSpPr/>
          <p:nvPr/>
        </p:nvSpPr>
        <p:spPr>
          <a:xfrm>
            <a:off x="1130566" y="9454797"/>
            <a:ext cx="215550" cy="126968"/>
          </a:xfrm>
          <a:custGeom>
            <a:avLst/>
            <a:gdLst>
              <a:gd name="connsiteX0" fmla="*/ 138493 w 215550"/>
              <a:gd name="connsiteY0" fmla="*/ 0 h 126968"/>
              <a:gd name="connsiteX1" fmla="*/ 94107 w 215550"/>
              <a:gd name="connsiteY1" fmla="*/ 30480 h 126968"/>
              <a:gd name="connsiteX2" fmla="*/ 80391 w 215550"/>
              <a:gd name="connsiteY2" fmla="*/ 27527 h 126968"/>
              <a:gd name="connsiteX3" fmla="*/ 49530 w 215550"/>
              <a:gd name="connsiteY3" fmla="*/ 48197 h 126968"/>
              <a:gd name="connsiteX4" fmla="*/ 40195 w 215550"/>
              <a:gd name="connsiteY4" fmla="*/ 47149 h 126968"/>
              <a:gd name="connsiteX5" fmla="*/ 0 w 215550"/>
              <a:gd name="connsiteY5" fmla="*/ 87059 h 126968"/>
              <a:gd name="connsiteX6" fmla="*/ 40195 w 215550"/>
              <a:gd name="connsiteY6" fmla="*/ 126968 h 126968"/>
              <a:gd name="connsiteX7" fmla="*/ 174974 w 215550"/>
              <a:gd name="connsiteY7" fmla="*/ 126968 h 126968"/>
              <a:gd name="connsiteX8" fmla="*/ 215551 w 215550"/>
              <a:gd name="connsiteY8" fmla="*/ 86677 h 126968"/>
              <a:gd name="connsiteX9" fmla="*/ 185928 w 215550"/>
              <a:gd name="connsiteY9" fmla="*/ 47911 h 126968"/>
              <a:gd name="connsiteX10" fmla="*/ 185928 w 215550"/>
              <a:gd name="connsiteY10" fmla="*/ 47244 h 126968"/>
              <a:gd name="connsiteX11" fmla="*/ 138493 w 215550"/>
              <a:gd name="connsiteY11" fmla="*/ 95 h 12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5550" h="126968">
                <a:moveTo>
                  <a:pt x="138493" y="0"/>
                </a:moveTo>
                <a:cubicBezTo>
                  <a:pt x="118205" y="0"/>
                  <a:pt x="100870" y="12668"/>
                  <a:pt x="94107" y="30480"/>
                </a:cubicBezTo>
                <a:cubicBezTo>
                  <a:pt x="89916" y="28575"/>
                  <a:pt x="85249" y="27527"/>
                  <a:pt x="80391" y="27527"/>
                </a:cubicBezTo>
                <a:cubicBezTo>
                  <a:pt x="66389" y="27527"/>
                  <a:pt x="54483" y="36100"/>
                  <a:pt x="49530" y="48197"/>
                </a:cubicBezTo>
                <a:cubicBezTo>
                  <a:pt x="46482" y="47530"/>
                  <a:pt x="43434" y="47149"/>
                  <a:pt x="40195" y="47149"/>
                </a:cubicBezTo>
                <a:cubicBezTo>
                  <a:pt x="18002" y="47149"/>
                  <a:pt x="0" y="64961"/>
                  <a:pt x="0" y="87059"/>
                </a:cubicBezTo>
                <a:cubicBezTo>
                  <a:pt x="0" y="109157"/>
                  <a:pt x="18002" y="126968"/>
                  <a:pt x="40195" y="126968"/>
                </a:cubicBezTo>
                <a:lnTo>
                  <a:pt x="174974" y="126968"/>
                </a:lnTo>
                <a:cubicBezTo>
                  <a:pt x="197358" y="126968"/>
                  <a:pt x="215551" y="108966"/>
                  <a:pt x="215551" y="86677"/>
                </a:cubicBezTo>
                <a:cubicBezTo>
                  <a:pt x="215551" y="68199"/>
                  <a:pt x="203073" y="52673"/>
                  <a:pt x="185928" y="47911"/>
                </a:cubicBezTo>
                <a:cubicBezTo>
                  <a:pt x="185928" y="47720"/>
                  <a:pt x="185928" y="47530"/>
                  <a:pt x="185928" y="47244"/>
                </a:cubicBezTo>
                <a:cubicBezTo>
                  <a:pt x="185928" y="21241"/>
                  <a:pt x="164687" y="95"/>
                  <a:pt x="138493" y="95"/>
                </a:cubicBez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2007" name="Grafik 38">
            <a:extLst>
              <a:ext uri="{FF2B5EF4-FFF2-40B4-BE49-F238E27FC236}">
                <a16:creationId xmlns:a16="http://schemas.microsoft.com/office/drawing/2014/main" id="{9D8298A2-9D24-014D-4026-3BC9A61EF5B7}"/>
              </a:ext>
            </a:extLst>
          </p:cNvPr>
          <p:cNvGrpSpPr/>
          <p:nvPr/>
        </p:nvGrpSpPr>
        <p:grpSpPr>
          <a:xfrm>
            <a:off x="1088328" y="16857382"/>
            <a:ext cx="291356" cy="176087"/>
            <a:chOff x="1088328" y="16857382"/>
            <a:chExt cx="291356" cy="176087"/>
          </a:xfrm>
          <a:solidFill>
            <a:srgbClr val="00497F"/>
          </a:solidFill>
        </p:grpSpPr>
        <p:sp>
          <p:nvSpPr>
            <p:cNvPr id="2008" name="Freihandform 2007">
              <a:extLst>
                <a:ext uri="{FF2B5EF4-FFF2-40B4-BE49-F238E27FC236}">
                  <a16:creationId xmlns:a16="http://schemas.microsoft.com/office/drawing/2014/main" id="{87423DE2-563B-F035-3C9D-6DE030A2F77D}"/>
                </a:ext>
              </a:extLst>
            </p:cNvPr>
            <p:cNvSpPr/>
            <p:nvPr/>
          </p:nvSpPr>
          <p:spPr>
            <a:xfrm>
              <a:off x="1088328" y="16857382"/>
              <a:ext cx="291356" cy="176087"/>
            </a:xfrm>
            <a:custGeom>
              <a:avLst/>
              <a:gdLst>
                <a:gd name="connsiteX0" fmla="*/ 291328 w 291356"/>
                <a:gd name="connsiteY0" fmla="*/ 114871 h 176087"/>
                <a:gd name="connsiteX1" fmla="*/ 286661 w 291356"/>
                <a:gd name="connsiteY1" fmla="*/ 95821 h 176087"/>
                <a:gd name="connsiteX2" fmla="*/ 261896 w 291356"/>
                <a:gd name="connsiteY2" fmla="*/ 68770 h 176087"/>
                <a:gd name="connsiteX3" fmla="*/ 243799 w 291356"/>
                <a:gd name="connsiteY3" fmla="*/ 62484 h 176087"/>
                <a:gd name="connsiteX4" fmla="*/ 225415 w 291356"/>
                <a:gd name="connsiteY4" fmla="*/ 62293 h 176087"/>
                <a:gd name="connsiteX5" fmla="*/ 215890 w 291356"/>
                <a:gd name="connsiteY5" fmla="*/ 64675 h 176087"/>
                <a:gd name="connsiteX6" fmla="*/ 214747 w 291356"/>
                <a:gd name="connsiteY6" fmla="*/ 64008 h 176087"/>
                <a:gd name="connsiteX7" fmla="*/ 209604 w 291356"/>
                <a:gd name="connsiteY7" fmla="*/ 52673 h 176087"/>
                <a:gd name="connsiteX8" fmla="*/ 203698 w 291356"/>
                <a:gd name="connsiteY8" fmla="*/ 39529 h 176087"/>
                <a:gd name="connsiteX9" fmla="*/ 197793 w 291356"/>
                <a:gd name="connsiteY9" fmla="*/ 26479 h 176087"/>
                <a:gd name="connsiteX10" fmla="*/ 191506 w 291356"/>
                <a:gd name="connsiteY10" fmla="*/ 13240 h 176087"/>
                <a:gd name="connsiteX11" fmla="*/ 176171 w 291356"/>
                <a:gd name="connsiteY11" fmla="*/ 1143 h 176087"/>
                <a:gd name="connsiteX12" fmla="*/ 168265 w 291356"/>
                <a:gd name="connsiteY12" fmla="*/ 0 h 176087"/>
                <a:gd name="connsiteX13" fmla="*/ 148358 w 291356"/>
                <a:gd name="connsiteY13" fmla="*/ 0 h 176087"/>
                <a:gd name="connsiteX14" fmla="*/ 143024 w 291356"/>
                <a:gd name="connsiteY14" fmla="*/ 5620 h 176087"/>
                <a:gd name="connsiteX15" fmla="*/ 148834 w 291356"/>
                <a:gd name="connsiteY15" fmla="*/ 9906 h 176087"/>
                <a:gd name="connsiteX16" fmla="*/ 168361 w 291356"/>
                <a:gd name="connsiteY16" fmla="*/ 9906 h 176087"/>
                <a:gd name="connsiteX17" fmla="*/ 184267 w 291356"/>
                <a:gd name="connsiteY17" fmla="*/ 20669 h 176087"/>
                <a:gd name="connsiteX18" fmla="*/ 189792 w 291356"/>
                <a:gd name="connsiteY18" fmla="*/ 32957 h 176087"/>
                <a:gd name="connsiteX19" fmla="*/ 189792 w 291356"/>
                <a:gd name="connsiteY19" fmla="*/ 32957 h 176087"/>
                <a:gd name="connsiteX20" fmla="*/ 193411 w 291356"/>
                <a:gd name="connsiteY20" fmla="*/ 40862 h 176087"/>
                <a:gd name="connsiteX21" fmla="*/ 193030 w 291356"/>
                <a:gd name="connsiteY21" fmla="*/ 41529 h 176087"/>
                <a:gd name="connsiteX22" fmla="*/ 125879 w 291356"/>
                <a:gd name="connsiteY22" fmla="*/ 67628 h 176087"/>
                <a:gd name="connsiteX23" fmla="*/ 111782 w 291356"/>
                <a:gd name="connsiteY23" fmla="*/ 37433 h 176087"/>
                <a:gd name="connsiteX24" fmla="*/ 111592 w 291356"/>
                <a:gd name="connsiteY24" fmla="*/ 37147 h 176087"/>
                <a:gd name="connsiteX25" fmla="*/ 105781 w 291356"/>
                <a:gd name="connsiteY25" fmla="*/ 24765 h 176087"/>
                <a:gd name="connsiteX26" fmla="*/ 106639 w 291356"/>
                <a:gd name="connsiteY26" fmla="*/ 23336 h 176087"/>
                <a:gd name="connsiteX27" fmla="*/ 118069 w 291356"/>
                <a:gd name="connsiteY27" fmla="*/ 23336 h 176087"/>
                <a:gd name="connsiteX28" fmla="*/ 123212 w 291356"/>
                <a:gd name="connsiteY28" fmla="*/ 19431 h 176087"/>
                <a:gd name="connsiteX29" fmla="*/ 118735 w 291356"/>
                <a:gd name="connsiteY29" fmla="*/ 13526 h 176087"/>
                <a:gd name="connsiteX30" fmla="*/ 78445 w 291356"/>
                <a:gd name="connsiteY30" fmla="*/ 13526 h 176087"/>
                <a:gd name="connsiteX31" fmla="*/ 73396 w 291356"/>
                <a:gd name="connsiteY31" fmla="*/ 18383 h 176087"/>
                <a:gd name="connsiteX32" fmla="*/ 78349 w 291356"/>
                <a:gd name="connsiteY32" fmla="*/ 23241 h 176087"/>
                <a:gd name="connsiteX33" fmla="*/ 92256 w 291356"/>
                <a:gd name="connsiteY33" fmla="*/ 23241 h 176087"/>
                <a:gd name="connsiteX34" fmla="*/ 95113 w 291356"/>
                <a:gd name="connsiteY34" fmla="*/ 25146 h 176087"/>
                <a:gd name="connsiteX35" fmla="*/ 101971 w 291356"/>
                <a:gd name="connsiteY35" fmla="*/ 39815 h 176087"/>
                <a:gd name="connsiteX36" fmla="*/ 101876 w 291356"/>
                <a:gd name="connsiteY36" fmla="*/ 41910 h 176087"/>
                <a:gd name="connsiteX37" fmla="*/ 85112 w 291356"/>
                <a:gd name="connsiteY37" fmla="*/ 67437 h 176087"/>
                <a:gd name="connsiteX38" fmla="*/ 83302 w 291356"/>
                <a:gd name="connsiteY38" fmla="*/ 67913 h 176087"/>
                <a:gd name="connsiteX39" fmla="*/ 67205 w 291356"/>
                <a:gd name="connsiteY39" fmla="*/ 62484 h 176087"/>
                <a:gd name="connsiteX40" fmla="*/ 53013 w 291356"/>
                <a:gd name="connsiteY40" fmla="*/ 61722 h 176087"/>
                <a:gd name="connsiteX41" fmla="*/ 22247 w 291356"/>
                <a:gd name="connsiteY41" fmla="*/ 73533 h 176087"/>
                <a:gd name="connsiteX42" fmla="*/ 7198 w 291356"/>
                <a:gd name="connsiteY42" fmla="*/ 91059 h 176087"/>
                <a:gd name="connsiteX43" fmla="*/ 1387 w 291356"/>
                <a:gd name="connsiteY43" fmla="*/ 106013 h 176087"/>
                <a:gd name="connsiteX44" fmla="*/ 54 w 291356"/>
                <a:gd name="connsiteY44" fmla="*/ 122015 h 176087"/>
                <a:gd name="connsiteX45" fmla="*/ 4626 w 291356"/>
                <a:gd name="connsiteY45" fmla="*/ 141637 h 176087"/>
                <a:gd name="connsiteX46" fmla="*/ 20818 w 291356"/>
                <a:gd name="connsiteY46" fmla="*/ 163068 h 176087"/>
                <a:gd name="connsiteX47" fmla="*/ 32629 w 291356"/>
                <a:gd name="connsiteY47" fmla="*/ 170593 h 176087"/>
                <a:gd name="connsiteX48" fmla="*/ 45869 w 291356"/>
                <a:gd name="connsiteY48" fmla="*/ 174974 h 176087"/>
                <a:gd name="connsiteX49" fmla="*/ 61681 w 291356"/>
                <a:gd name="connsiteY49" fmla="*/ 175927 h 176087"/>
                <a:gd name="connsiteX50" fmla="*/ 74920 w 291356"/>
                <a:gd name="connsiteY50" fmla="*/ 173260 h 176087"/>
                <a:gd name="connsiteX51" fmla="*/ 88065 w 291356"/>
                <a:gd name="connsiteY51" fmla="*/ 167068 h 176087"/>
                <a:gd name="connsiteX52" fmla="*/ 107877 w 291356"/>
                <a:gd name="connsiteY52" fmla="*/ 145637 h 176087"/>
                <a:gd name="connsiteX53" fmla="*/ 113116 w 291356"/>
                <a:gd name="connsiteY53" fmla="*/ 131255 h 176087"/>
                <a:gd name="connsiteX54" fmla="*/ 114163 w 291356"/>
                <a:gd name="connsiteY54" fmla="*/ 125158 h 176087"/>
                <a:gd name="connsiteX55" fmla="*/ 115687 w 291356"/>
                <a:gd name="connsiteY55" fmla="*/ 123825 h 176087"/>
                <a:gd name="connsiteX56" fmla="*/ 147596 w 291356"/>
                <a:gd name="connsiteY56" fmla="*/ 123825 h 176087"/>
                <a:gd name="connsiteX57" fmla="*/ 152740 w 291356"/>
                <a:gd name="connsiteY57" fmla="*/ 120968 h 176087"/>
                <a:gd name="connsiteX58" fmla="*/ 164074 w 291356"/>
                <a:gd name="connsiteY58" fmla="*/ 103632 h 176087"/>
                <a:gd name="connsiteX59" fmla="*/ 177886 w 291356"/>
                <a:gd name="connsiteY59" fmla="*/ 82582 h 176087"/>
                <a:gd name="connsiteX60" fmla="*/ 191411 w 291356"/>
                <a:gd name="connsiteY60" fmla="*/ 62008 h 176087"/>
                <a:gd name="connsiteX61" fmla="*/ 197793 w 291356"/>
                <a:gd name="connsiteY61" fmla="*/ 52388 h 176087"/>
                <a:gd name="connsiteX62" fmla="*/ 198460 w 291356"/>
                <a:gd name="connsiteY62" fmla="*/ 51530 h 176087"/>
                <a:gd name="connsiteX63" fmla="*/ 200174 w 291356"/>
                <a:gd name="connsiteY63" fmla="*/ 55245 h 176087"/>
                <a:gd name="connsiteX64" fmla="*/ 205508 w 291356"/>
                <a:gd name="connsiteY64" fmla="*/ 67151 h 176087"/>
                <a:gd name="connsiteX65" fmla="*/ 204841 w 291356"/>
                <a:gd name="connsiteY65" fmla="*/ 69532 h 176087"/>
                <a:gd name="connsiteX66" fmla="*/ 184172 w 291356"/>
                <a:gd name="connsiteY66" fmla="*/ 90773 h 176087"/>
                <a:gd name="connsiteX67" fmla="*/ 179410 w 291356"/>
                <a:gd name="connsiteY67" fmla="*/ 102108 h 176087"/>
                <a:gd name="connsiteX68" fmla="*/ 177028 w 291356"/>
                <a:gd name="connsiteY68" fmla="*/ 120777 h 176087"/>
                <a:gd name="connsiteX69" fmla="*/ 179314 w 291356"/>
                <a:gd name="connsiteY69" fmla="*/ 134874 h 176087"/>
                <a:gd name="connsiteX70" fmla="*/ 187887 w 291356"/>
                <a:gd name="connsiteY70" fmla="*/ 152305 h 176087"/>
                <a:gd name="connsiteX71" fmla="*/ 204937 w 291356"/>
                <a:gd name="connsiteY71" fmla="*/ 167926 h 176087"/>
                <a:gd name="connsiteX72" fmla="*/ 217224 w 291356"/>
                <a:gd name="connsiteY72" fmla="*/ 173450 h 176087"/>
                <a:gd name="connsiteX73" fmla="*/ 233512 w 291356"/>
                <a:gd name="connsiteY73" fmla="*/ 175927 h 176087"/>
                <a:gd name="connsiteX74" fmla="*/ 246656 w 291356"/>
                <a:gd name="connsiteY74" fmla="*/ 174593 h 176087"/>
                <a:gd name="connsiteX75" fmla="*/ 260658 w 291356"/>
                <a:gd name="connsiteY75" fmla="*/ 169355 h 176087"/>
                <a:gd name="connsiteX76" fmla="*/ 277708 w 291356"/>
                <a:gd name="connsiteY76" fmla="*/ 155734 h 176087"/>
                <a:gd name="connsiteX77" fmla="*/ 286661 w 291356"/>
                <a:gd name="connsiteY77" fmla="*/ 141542 h 176087"/>
                <a:gd name="connsiteX78" fmla="*/ 290471 w 291356"/>
                <a:gd name="connsiteY78" fmla="*/ 129064 h 176087"/>
                <a:gd name="connsiteX79" fmla="*/ 291233 w 291356"/>
                <a:gd name="connsiteY79" fmla="*/ 114681 h 176087"/>
                <a:gd name="connsiteX80" fmla="*/ 86636 w 291356"/>
                <a:gd name="connsiteY80" fmla="*/ 83439 h 176087"/>
                <a:gd name="connsiteX81" fmla="*/ 88351 w 291356"/>
                <a:gd name="connsiteY81" fmla="*/ 83153 h 176087"/>
                <a:gd name="connsiteX82" fmla="*/ 97971 w 291356"/>
                <a:gd name="connsiteY82" fmla="*/ 94583 h 176087"/>
                <a:gd name="connsiteX83" fmla="*/ 104162 w 291356"/>
                <a:gd name="connsiteY83" fmla="*/ 112014 h 176087"/>
                <a:gd name="connsiteX84" fmla="*/ 102352 w 291356"/>
                <a:gd name="connsiteY84" fmla="*/ 114109 h 176087"/>
                <a:gd name="connsiteX85" fmla="*/ 67872 w 291356"/>
                <a:gd name="connsiteY85" fmla="*/ 114109 h 176087"/>
                <a:gd name="connsiteX86" fmla="*/ 66538 w 291356"/>
                <a:gd name="connsiteY86" fmla="*/ 114014 h 176087"/>
                <a:gd name="connsiteX87" fmla="*/ 69491 w 291356"/>
                <a:gd name="connsiteY87" fmla="*/ 109538 h 176087"/>
                <a:gd name="connsiteX88" fmla="*/ 86636 w 291356"/>
                <a:gd name="connsiteY88" fmla="*/ 83344 h 176087"/>
                <a:gd name="connsiteX89" fmla="*/ 103019 w 291356"/>
                <a:gd name="connsiteY89" fmla="*/ 131350 h 176087"/>
                <a:gd name="connsiteX90" fmla="*/ 94828 w 291356"/>
                <a:gd name="connsiteY90" fmla="*/ 147828 h 176087"/>
                <a:gd name="connsiteX91" fmla="*/ 70348 w 291356"/>
                <a:gd name="connsiteY91" fmla="*/ 164497 h 176087"/>
                <a:gd name="connsiteX92" fmla="*/ 55585 w 291356"/>
                <a:gd name="connsiteY92" fmla="*/ 166306 h 176087"/>
                <a:gd name="connsiteX93" fmla="*/ 39106 w 291356"/>
                <a:gd name="connsiteY93" fmla="*/ 162687 h 176087"/>
                <a:gd name="connsiteX94" fmla="*/ 20533 w 291356"/>
                <a:gd name="connsiteY94" fmla="*/ 148876 h 176087"/>
                <a:gd name="connsiteX95" fmla="*/ 10246 w 291356"/>
                <a:gd name="connsiteY95" fmla="*/ 125920 h 176087"/>
                <a:gd name="connsiteX96" fmla="*/ 10531 w 291356"/>
                <a:gd name="connsiteY96" fmla="*/ 110395 h 176087"/>
                <a:gd name="connsiteX97" fmla="*/ 15199 w 291356"/>
                <a:gd name="connsiteY97" fmla="*/ 96869 h 176087"/>
                <a:gd name="connsiteX98" fmla="*/ 24438 w 291356"/>
                <a:gd name="connsiteY98" fmla="*/ 84582 h 176087"/>
                <a:gd name="connsiteX99" fmla="*/ 40059 w 291356"/>
                <a:gd name="connsiteY99" fmla="*/ 74676 h 176087"/>
                <a:gd name="connsiteX100" fmla="*/ 54346 w 291356"/>
                <a:gd name="connsiteY100" fmla="*/ 71533 h 176087"/>
                <a:gd name="connsiteX101" fmla="*/ 71968 w 291356"/>
                <a:gd name="connsiteY101" fmla="*/ 73819 h 176087"/>
                <a:gd name="connsiteX102" fmla="*/ 79016 w 291356"/>
                <a:gd name="connsiteY102" fmla="*/ 76676 h 176087"/>
                <a:gd name="connsiteX103" fmla="*/ 78540 w 291356"/>
                <a:gd name="connsiteY103" fmla="*/ 77629 h 176087"/>
                <a:gd name="connsiteX104" fmla="*/ 65205 w 291356"/>
                <a:gd name="connsiteY104" fmla="*/ 98012 h 176087"/>
                <a:gd name="connsiteX105" fmla="*/ 53394 w 291356"/>
                <a:gd name="connsiteY105" fmla="*/ 116015 h 176087"/>
                <a:gd name="connsiteX106" fmla="*/ 52918 w 291356"/>
                <a:gd name="connsiteY106" fmla="*/ 121444 h 176087"/>
                <a:gd name="connsiteX107" fmla="*/ 57680 w 291356"/>
                <a:gd name="connsiteY107" fmla="*/ 124016 h 176087"/>
                <a:gd name="connsiteX108" fmla="*/ 102257 w 291356"/>
                <a:gd name="connsiteY108" fmla="*/ 124016 h 176087"/>
                <a:gd name="connsiteX109" fmla="*/ 103400 w 291356"/>
                <a:gd name="connsiteY109" fmla="*/ 124016 h 176087"/>
                <a:gd name="connsiteX110" fmla="*/ 104257 w 291356"/>
                <a:gd name="connsiteY110" fmla="*/ 124968 h 176087"/>
                <a:gd name="connsiteX111" fmla="*/ 103019 w 291356"/>
                <a:gd name="connsiteY111" fmla="*/ 131255 h 176087"/>
                <a:gd name="connsiteX112" fmla="*/ 135785 w 291356"/>
                <a:gd name="connsiteY112" fmla="*/ 114205 h 176087"/>
                <a:gd name="connsiteX113" fmla="*/ 115402 w 291356"/>
                <a:gd name="connsiteY113" fmla="*/ 114205 h 176087"/>
                <a:gd name="connsiteX114" fmla="*/ 114259 w 291356"/>
                <a:gd name="connsiteY114" fmla="*/ 113062 h 176087"/>
                <a:gd name="connsiteX115" fmla="*/ 110734 w 291356"/>
                <a:gd name="connsiteY115" fmla="*/ 98012 h 176087"/>
                <a:gd name="connsiteX116" fmla="*/ 94828 w 291356"/>
                <a:gd name="connsiteY116" fmla="*/ 75533 h 176087"/>
                <a:gd name="connsiteX117" fmla="*/ 94256 w 291356"/>
                <a:gd name="connsiteY117" fmla="*/ 72009 h 176087"/>
                <a:gd name="connsiteX118" fmla="*/ 107115 w 291356"/>
                <a:gd name="connsiteY118" fmla="*/ 52388 h 176087"/>
                <a:gd name="connsiteX119" fmla="*/ 107877 w 291356"/>
                <a:gd name="connsiteY119" fmla="*/ 51816 h 176087"/>
                <a:gd name="connsiteX120" fmla="*/ 136928 w 291356"/>
                <a:gd name="connsiteY120" fmla="*/ 113919 h 176087"/>
                <a:gd name="connsiteX121" fmla="*/ 135880 w 291356"/>
                <a:gd name="connsiteY121" fmla="*/ 114109 h 176087"/>
                <a:gd name="connsiteX122" fmla="*/ 184744 w 291356"/>
                <a:gd name="connsiteY122" fmla="*/ 54388 h 176087"/>
                <a:gd name="connsiteX123" fmla="*/ 176362 w 291356"/>
                <a:gd name="connsiteY123" fmla="*/ 67056 h 176087"/>
                <a:gd name="connsiteX124" fmla="*/ 160074 w 291356"/>
                <a:gd name="connsiteY124" fmla="*/ 91916 h 176087"/>
                <a:gd name="connsiteX125" fmla="*/ 149787 w 291356"/>
                <a:gd name="connsiteY125" fmla="*/ 107632 h 176087"/>
                <a:gd name="connsiteX126" fmla="*/ 146834 w 291356"/>
                <a:gd name="connsiteY126" fmla="*/ 112014 h 176087"/>
                <a:gd name="connsiteX127" fmla="*/ 146072 w 291356"/>
                <a:gd name="connsiteY127" fmla="*/ 110776 h 176087"/>
                <a:gd name="connsiteX128" fmla="*/ 136738 w 291356"/>
                <a:gd name="connsiteY128" fmla="*/ 90678 h 176087"/>
                <a:gd name="connsiteX129" fmla="*/ 129689 w 291356"/>
                <a:gd name="connsiteY129" fmla="*/ 75629 h 176087"/>
                <a:gd name="connsiteX130" fmla="*/ 184839 w 291356"/>
                <a:gd name="connsiteY130" fmla="*/ 54197 h 176087"/>
                <a:gd name="connsiteX131" fmla="*/ 184744 w 291356"/>
                <a:gd name="connsiteY131" fmla="*/ 54388 h 176087"/>
                <a:gd name="connsiteX132" fmla="*/ 277612 w 291356"/>
                <a:gd name="connsiteY132" fmla="*/ 138017 h 176087"/>
                <a:gd name="connsiteX133" fmla="*/ 263896 w 291356"/>
                <a:gd name="connsiteY133" fmla="*/ 155829 h 176087"/>
                <a:gd name="connsiteX134" fmla="*/ 244180 w 291356"/>
                <a:gd name="connsiteY134" fmla="*/ 165259 h 176087"/>
                <a:gd name="connsiteX135" fmla="*/ 232083 w 291356"/>
                <a:gd name="connsiteY135" fmla="*/ 166211 h 176087"/>
                <a:gd name="connsiteX136" fmla="*/ 215224 w 291356"/>
                <a:gd name="connsiteY136" fmla="*/ 162211 h 176087"/>
                <a:gd name="connsiteX137" fmla="*/ 199793 w 291356"/>
                <a:gd name="connsiteY137" fmla="*/ 151257 h 176087"/>
                <a:gd name="connsiteX138" fmla="*/ 186934 w 291356"/>
                <a:gd name="connsiteY138" fmla="*/ 122396 h 176087"/>
                <a:gd name="connsiteX139" fmla="*/ 192745 w 291356"/>
                <a:gd name="connsiteY139" fmla="*/ 95821 h 176087"/>
                <a:gd name="connsiteX140" fmla="*/ 209318 w 291356"/>
                <a:gd name="connsiteY140" fmla="*/ 78391 h 176087"/>
                <a:gd name="connsiteX141" fmla="*/ 210747 w 291356"/>
                <a:gd name="connsiteY141" fmla="*/ 78867 h 176087"/>
                <a:gd name="connsiteX142" fmla="*/ 212557 w 291356"/>
                <a:gd name="connsiteY142" fmla="*/ 83058 h 176087"/>
                <a:gd name="connsiteX143" fmla="*/ 220177 w 291356"/>
                <a:gd name="connsiteY143" fmla="*/ 99727 h 176087"/>
                <a:gd name="connsiteX144" fmla="*/ 229702 w 291356"/>
                <a:gd name="connsiteY144" fmla="*/ 120872 h 176087"/>
                <a:gd name="connsiteX145" fmla="*/ 234178 w 291356"/>
                <a:gd name="connsiteY145" fmla="*/ 123730 h 176087"/>
                <a:gd name="connsiteX146" fmla="*/ 238846 w 291356"/>
                <a:gd name="connsiteY146" fmla="*/ 117443 h 176087"/>
                <a:gd name="connsiteX147" fmla="*/ 235607 w 291356"/>
                <a:gd name="connsiteY147" fmla="*/ 110014 h 176087"/>
                <a:gd name="connsiteX148" fmla="*/ 229702 w 291356"/>
                <a:gd name="connsiteY148" fmla="*/ 96869 h 176087"/>
                <a:gd name="connsiteX149" fmla="*/ 222748 w 291356"/>
                <a:gd name="connsiteY149" fmla="*/ 81439 h 176087"/>
                <a:gd name="connsiteX150" fmla="*/ 219415 w 291356"/>
                <a:gd name="connsiteY150" fmla="*/ 74009 h 176087"/>
                <a:gd name="connsiteX151" fmla="*/ 220843 w 291356"/>
                <a:gd name="connsiteY151" fmla="*/ 73438 h 176087"/>
                <a:gd name="connsiteX152" fmla="*/ 229416 w 291356"/>
                <a:gd name="connsiteY152" fmla="*/ 71818 h 176087"/>
                <a:gd name="connsiteX153" fmla="*/ 250276 w 291356"/>
                <a:gd name="connsiteY153" fmla="*/ 74390 h 176087"/>
                <a:gd name="connsiteX154" fmla="*/ 266373 w 291356"/>
                <a:gd name="connsiteY154" fmla="*/ 84201 h 176087"/>
                <a:gd name="connsiteX155" fmla="*/ 281327 w 291356"/>
                <a:gd name="connsiteY155" fmla="*/ 113729 h 176087"/>
                <a:gd name="connsiteX156" fmla="*/ 277612 w 291356"/>
                <a:gd name="connsiteY156" fmla="*/ 138017 h 17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291356" h="176087">
                  <a:moveTo>
                    <a:pt x="291328" y="114871"/>
                  </a:moveTo>
                  <a:cubicBezTo>
                    <a:pt x="290852" y="108204"/>
                    <a:pt x="289328" y="101918"/>
                    <a:pt x="286661" y="95821"/>
                  </a:cubicBezTo>
                  <a:cubicBezTo>
                    <a:pt x="281422" y="84106"/>
                    <a:pt x="273136" y="75057"/>
                    <a:pt x="261896" y="68770"/>
                  </a:cubicBezTo>
                  <a:cubicBezTo>
                    <a:pt x="256276" y="65627"/>
                    <a:pt x="250180" y="63532"/>
                    <a:pt x="243799" y="62484"/>
                  </a:cubicBezTo>
                  <a:cubicBezTo>
                    <a:pt x="237607" y="61436"/>
                    <a:pt x="231511" y="61341"/>
                    <a:pt x="225415" y="62293"/>
                  </a:cubicBezTo>
                  <a:cubicBezTo>
                    <a:pt x="222177" y="62770"/>
                    <a:pt x="219034" y="63818"/>
                    <a:pt x="215890" y="64675"/>
                  </a:cubicBezTo>
                  <a:cubicBezTo>
                    <a:pt x="215128" y="64865"/>
                    <a:pt x="215033" y="64484"/>
                    <a:pt x="214747" y="64008"/>
                  </a:cubicBezTo>
                  <a:cubicBezTo>
                    <a:pt x="213033" y="60293"/>
                    <a:pt x="211318" y="56483"/>
                    <a:pt x="209604" y="52673"/>
                  </a:cubicBezTo>
                  <a:cubicBezTo>
                    <a:pt x="207604" y="48292"/>
                    <a:pt x="205603" y="43910"/>
                    <a:pt x="203698" y="39529"/>
                  </a:cubicBezTo>
                  <a:cubicBezTo>
                    <a:pt x="201698" y="35147"/>
                    <a:pt x="199793" y="30766"/>
                    <a:pt x="197793" y="26479"/>
                  </a:cubicBezTo>
                  <a:cubicBezTo>
                    <a:pt x="195793" y="22003"/>
                    <a:pt x="193888" y="17431"/>
                    <a:pt x="191506" y="13240"/>
                  </a:cubicBezTo>
                  <a:cubicBezTo>
                    <a:pt x="188077" y="7144"/>
                    <a:pt x="182934" y="3143"/>
                    <a:pt x="176171" y="1143"/>
                  </a:cubicBezTo>
                  <a:cubicBezTo>
                    <a:pt x="173599" y="381"/>
                    <a:pt x="170932" y="0"/>
                    <a:pt x="168265" y="0"/>
                  </a:cubicBezTo>
                  <a:cubicBezTo>
                    <a:pt x="161598" y="0"/>
                    <a:pt x="155026" y="0"/>
                    <a:pt x="148358" y="0"/>
                  </a:cubicBezTo>
                  <a:cubicBezTo>
                    <a:pt x="144453" y="0"/>
                    <a:pt x="142643" y="2953"/>
                    <a:pt x="143024" y="5620"/>
                  </a:cubicBezTo>
                  <a:cubicBezTo>
                    <a:pt x="143310" y="8287"/>
                    <a:pt x="145596" y="9906"/>
                    <a:pt x="148834" y="9906"/>
                  </a:cubicBezTo>
                  <a:cubicBezTo>
                    <a:pt x="155311" y="9906"/>
                    <a:pt x="161884" y="10001"/>
                    <a:pt x="168361" y="9906"/>
                  </a:cubicBezTo>
                  <a:cubicBezTo>
                    <a:pt x="175504" y="9811"/>
                    <a:pt x="181600" y="14383"/>
                    <a:pt x="184267" y="20669"/>
                  </a:cubicBezTo>
                  <a:cubicBezTo>
                    <a:pt x="185982" y="24860"/>
                    <a:pt x="187887" y="28861"/>
                    <a:pt x="189792" y="32957"/>
                  </a:cubicBezTo>
                  <a:lnTo>
                    <a:pt x="189792" y="32957"/>
                  </a:lnTo>
                  <a:cubicBezTo>
                    <a:pt x="189792" y="32957"/>
                    <a:pt x="193411" y="40862"/>
                    <a:pt x="193411" y="40862"/>
                  </a:cubicBezTo>
                  <a:lnTo>
                    <a:pt x="193030" y="41529"/>
                  </a:lnTo>
                  <a:lnTo>
                    <a:pt x="125879" y="67628"/>
                  </a:lnTo>
                  <a:lnTo>
                    <a:pt x="111782" y="37433"/>
                  </a:lnTo>
                  <a:cubicBezTo>
                    <a:pt x="111782" y="37433"/>
                    <a:pt x="111687" y="37338"/>
                    <a:pt x="111592" y="37147"/>
                  </a:cubicBezTo>
                  <a:cubicBezTo>
                    <a:pt x="109782" y="32957"/>
                    <a:pt x="107782" y="28861"/>
                    <a:pt x="105781" y="24765"/>
                  </a:cubicBezTo>
                  <a:cubicBezTo>
                    <a:pt x="105210" y="23622"/>
                    <a:pt x="105400" y="23336"/>
                    <a:pt x="106639" y="23336"/>
                  </a:cubicBezTo>
                  <a:cubicBezTo>
                    <a:pt x="110449" y="23336"/>
                    <a:pt x="114259" y="23336"/>
                    <a:pt x="118069" y="23336"/>
                  </a:cubicBezTo>
                  <a:cubicBezTo>
                    <a:pt x="120640" y="23336"/>
                    <a:pt x="122450" y="21908"/>
                    <a:pt x="123212" y="19431"/>
                  </a:cubicBezTo>
                  <a:cubicBezTo>
                    <a:pt x="123974" y="16573"/>
                    <a:pt x="121688" y="13526"/>
                    <a:pt x="118735" y="13526"/>
                  </a:cubicBezTo>
                  <a:cubicBezTo>
                    <a:pt x="105305" y="13526"/>
                    <a:pt x="91875" y="13526"/>
                    <a:pt x="78445" y="13526"/>
                  </a:cubicBezTo>
                  <a:cubicBezTo>
                    <a:pt x="75682" y="13526"/>
                    <a:pt x="73396" y="15526"/>
                    <a:pt x="73396" y="18383"/>
                  </a:cubicBezTo>
                  <a:cubicBezTo>
                    <a:pt x="73396" y="20765"/>
                    <a:pt x="75016" y="23241"/>
                    <a:pt x="78349" y="23241"/>
                  </a:cubicBezTo>
                  <a:cubicBezTo>
                    <a:pt x="83017" y="23241"/>
                    <a:pt x="87684" y="23336"/>
                    <a:pt x="92256" y="23241"/>
                  </a:cubicBezTo>
                  <a:cubicBezTo>
                    <a:pt x="93780" y="23241"/>
                    <a:pt x="94542" y="23717"/>
                    <a:pt x="95113" y="25146"/>
                  </a:cubicBezTo>
                  <a:cubicBezTo>
                    <a:pt x="97304" y="30099"/>
                    <a:pt x="99685" y="34957"/>
                    <a:pt x="101971" y="39815"/>
                  </a:cubicBezTo>
                  <a:cubicBezTo>
                    <a:pt x="102352" y="40577"/>
                    <a:pt x="102352" y="41243"/>
                    <a:pt x="101876" y="41910"/>
                  </a:cubicBezTo>
                  <a:cubicBezTo>
                    <a:pt x="96256" y="50387"/>
                    <a:pt x="90637" y="58865"/>
                    <a:pt x="85112" y="67437"/>
                  </a:cubicBezTo>
                  <a:cubicBezTo>
                    <a:pt x="84541" y="68294"/>
                    <a:pt x="84064" y="68390"/>
                    <a:pt x="83302" y="67913"/>
                  </a:cubicBezTo>
                  <a:cubicBezTo>
                    <a:pt x="78254" y="65246"/>
                    <a:pt x="72825" y="63437"/>
                    <a:pt x="67205" y="62484"/>
                  </a:cubicBezTo>
                  <a:cubicBezTo>
                    <a:pt x="62538" y="61722"/>
                    <a:pt x="57775" y="61341"/>
                    <a:pt x="53013" y="61722"/>
                  </a:cubicBezTo>
                  <a:cubicBezTo>
                    <a:pt x="41583" y="62675"/>
                    <a:pt x="31296" y="66580"/>
                    <a:pt x="22247" y="73533"/>
                  </a:cubicBezTo>
                  <a:cubicBezTo>
                    <a:pt x="16056" y="78295"/>
                    <a:pt x="11008" y="84201"/>
                    <a:pt x="7198" y="91059"/>
                  </a:cubicBezTo>
                  <a:cubicBezTo>
                    <a:pt x="4531" y="95726"/>
                    <a:pt x="2626" y="100775"/>
                    <a:pt x="1387" y="106013"/>
                  </a:cubicBezTo>
                  <a:cubicBezTo>
                    <a:pt x="149" y="111252"/>
                    <a:pt x="-137" y="116586"/>
                    <a:pt x="54" y="122015"/>
                  </a:cubicBezTo>
                  <a:cubicBezTo>
                    <a:pt x="340" y="128873"/>
                    <a:pt x="1959" y="135446"/>
                    <a:pt x="4626" y="141637"/>
                  </a:cubicBezTo>
                  <a:cubicBezTo>
                    <a:pt x="8341" y="150114"/>
                    <a:pt x="13675" y="157258"/>
                    <a:pt x="20818" y="163068"/>
                  </a:cubicBezTo>
                  <a:cubicBezTo>
                    <a:pt x="24438" y="166021"/>
                    <a:pt x="28343" y="168593"/>
                    <a:pt x="32629" y="170593"/>
                  </a:cubicBezTo>
                  <a:cubicBezTo>
                    <a:pt x="36820" y="172593"/>
                    <a:pt x="41297" y="174022"/>
                    <a:pt x="45869" y="174974"/>
                  </a:cubicBezTo>
                  <a:cubicBezTo>
                    <a:pt x="51108" y="176022"/>
                    <a:pt x="56347" y="176308"/>
                    <a:pt x="61681" y="175927"/>
                  </a:cubicBezTo>
                  <a:cubicBezTo>
                    <a:pt x="66157" y="175641"/>
                    <a:pt x="70634" y="174689"/>
                    <a:pt x="74920" y="173260"/>
                  </a:cubicBezTo>
                  <a:cubicBezTo>
                    <a:pt x="79588" y="171736"/>
                    <a:pt x="83969" y="169736"/>
                    <a:pt x="88065" y="167068"/>
                  </a:cubicBezTo>
                  <a:cubicBezTo>
                    <a:pt x="96542" y="161639"/>
                    <a:pt x="103114" y="154496"/>
                    <a:pt x="107877" y="145637"/>
                  </a:cubicBezTo>
                  <a:cubicBezTo>
                    <a:pt x="110258" y="141065"/>
                    <a:pt x="112163" y="136303"/>
                    <a:pt x="113116" y="131255"/>
                  </a:cubicBezTo>
                  <a:cubicBezTo>
                    <a:pt x="113497" y="129254"/>
                    <a:pt x="113878" y="127254"/>
                    <a:pt x="114163" y="125158"/>
                  </a:cubicBezTo>
                  <a:cubicBezTo>
                    <a:pt x="114259" y="124111"/>
                    <a:pt x="114640" y="123825"/>
                    <a:pt x="115687" y="123825"/>
                  </a:cubicBezTo>
                  <a:cubicBezTo>
                    <a:pt x="126355" y="123825"/>
                    <a:pt x="136928" y="123825"/>
                    <a:pt x="147596" y="123825"/>
                  </a:cubicBezTo>
                  <a:cubicBezTo>
                    <a:pt x="149977" y="123825"/>
                    <a:pt x="151501" y="122873"/>
                    <a:pt x="152740" y="120968"/>
                  </a:cubicBezTo>
                  <a:cubicBezTo>
                    <a:pt x="156454" y="115157"/>
                    <a:pt x="160264" y="109442"/>
                    <a:pt x="164074" y="103632"/>
                  </a:cubicBezTo>
                  <a:cubicBezTo>
                    <a:pt x="168646" y="96583"/>
                    <a:pt x="173218" y="89630"/>
                    <a:pt x="177886" y="82582"/>
                  </a:cubicBezTo>
                  <a:cubicBezTo>
                    <a:pt x="182362" y="75724"/>
                    <a:pt x="186934" y="68866"/>
                    <a:pt x="191411" y="62008"/>
                  </a:cubicBezTo>
                  <a:cubicBezTo>
                    <a:pt x="193507" y="58769"/>
                    <a:pt x="195602" y="55626"/>
                    <a:pt x="197793" y="52388"/>
                  </a:cubicBezTo>
                  <a:cubicBezTo>
                    <a:pt x="197888" y="52197"/>
                    <a:pt x="198079" y="52006"/>
                    <a:pt x="198460" y="51530"/>
                  </a:cubicBezTo>
                  <a:cubicBezTo>
                    <a:pt x="199126" y="52864"/>
                    <a:pt x="199698" y="54007"/>
                    <a:pt x="200174" y="55245"/>
                  </a:cubicBezTo>
                  <a:cubicBezTo>
                    <a:pt x="201984" y="59245"/>
                    <a:pt x="203698" y="63246"/>
                    <a:pt x="205508" y="67151"/>
                  </a:cubicBezTo>
                  <a:cubicBezTo>
                    <a:pt x="206175" y="68675"/>
                    <a:pt x="206270" y="68675"/>
                    <a:pt x="204841" y="69532"/>
                  </a:cubicBezTo>
                  <a:cubicBezTo>
                    <a:pt x="196078" y="74771"/>
                    <a:pt x="189220" y="81915"/>
                    <a:pt x="184172" y="90773"/>
                  </a:cubicBezTo>
                  <a:cubicBezTo>
                    <a:pt x="182172" y="94393"/>
                    <a:pt x="180553" y="98107"/>
                    <a:pt x="179410" y="102108"/>
                  </a:cubicBezTo>
                  <a:cubicBezTo>
                    <a:pt x="177505" y="108204"/>
                    <a:pt x="176743" y="114395"/>
                    <a:pt x="177028" y="120777"/>
                  </a:cubicBezTo>
                  <a:cubicBezTo>
                    <a:pt x="177219" y="125540"/>
                    <a:pt x="177981" y="130302"/>
                    <a:pt x="179314" y="134874"/>
                  </a:cubicBezTo>
                  <a:cubicBezTo>
                    <a:pt x="181219" y="141161"/>
                    <a:pt x="184077" y="147066"/>
                    <a:pt x="187887" y="152305"/>
                  </a:cubicBezTo>
                  <a:cubicBezTo>
                    <a:pt x="192554" y="158687"/>
                    <a:pt x="198174" y="163830"/>
                    <a:pt x="204937" y="167926"/>
                  </a:cubicBezTo>
                  <a:cubicBezTo>
                    <a:pt x="208842" y="170212"/>
                    <a:pt x="212938" y="172117"/>
                    <a:pt x="217224" y="173450"/>
                  </a:cubicBezTo>
                  <a:cubicBezTo>
                    <a:pt x="222558" y="175069"/>
                    <a:pt x="227987" y="175927"/>
                    <a:pt x="233512" y="175927"/>
                  </a:cubicBezTo>
                  <a:cubicBezTo>
                    <a:pt x="237988" y="175927"/>
                    <a:pt x="242370" y="175546"/>
                    <a:pt x="246656" y="174593"/>
                  </a:cubicBezTo>
                  <a:cubicBezTo>
                    <a:pt x="251514" y="173450"/>
                    <a:pt x="256276" y="171736"/>
                    <a:pt x="260658" y="169355"/>
                  </a:cubicBezTo>
                  <a:cubicBezTo>
                    <a:pt x="267230" y="165926"/>
                    <a:pt x="272945" y="161354"/>
                    <a:pt x="277708" y="155734"/>
                  </a:cubicBezTo>
                  <a:cubicBezTo>
                    <a:pt x="281422" y="151448"/>
                    <a:pt x="284375" y="146685"/>
                    <a:pt x="286661" y="141542"/>
                  </a:cubicBezTo>
                  <a:cubicBezTo>
                    <a:pt x="288471" y="137541"/>
                    <a:pt x="289709" y="133350"/>
                    <a:pt x="290471" y="129064"/>
                  </a:cubicBezTo>
                  <a:cubicBezTo>
                    <a:pt x="291328" y="124301"/>
                    <a:pt x="291519" y="119443"/>
                    <a:pt x="291233" y="114681"/>
                  </a:cubicBezTo>
                  <a:close/>
                  <a:moveTo>
                    <a:pt x="86636" y="83439"/>
                  </a:moveTo>
                  <a:cubicBezTo>
                    <a:pt x="87208" y="82677"/>
                    <a:pt x="87589" y="82487"/>
                    <a:pt x="88351" y="83153"/>
                  </a:cubicBezTo>
                  <a:cubicBezTo>
                    <a:pt x="92161" y="86487"/>
                    <a:pt x="95399" y="90297"/>
                    <a:pt x="97971" y="94583"/>
                  </a:cubicBezTo>
                  <a:cubicBezTo>
                    <a:pt x="101209" y="100013"/>
                    <a:pt x="103400" y="105728"/>
                    <a:pt x="104162" y="112014"/>
                  </a:cubicBezTo>
                  <a:cubicBezTo>
                    <a:pt x="104353" y="113411"/>
                    <a:pt x="103749" y="114109"/>
                    <a:pt x="102352" y="114109"/>
                  </a:cubicBezTo>
                  <a:cubicBezTo>
                    <a:pt x="90827" y="114109"/>
                    <a:pt x="79397" y="114109"/>
                    <a:pt x="67872" y="114109"/>
                  </a:cubicBezTo>
                  <a:cubicBezTo>
                    <a:pt x="67491" y="114109"/>
                    <a:pt x="67205" y="114109"/>
                    <a:pt x="66538" y="114014"/>
                  </a:cubicBezTo>
                  <a:cubicBezTo>
                    <a:pt x="67586" y="112395"/>
                    <a:pt x="68539" y="110966"/>
                    <a:pt x="69491" y="109538"/>
                  </a:cubicBezTo>
                  <a:cubicBezTo>
                    <a:pt x="75206" y="100775"/>
                    <a:pt x="80921" y="92107"/>
                    <a:pt x="86636" y="83344"/>
                  </a:cubicBezTo>
                  <a:close/>
                  <a:moveTo>
                    <a:pt x="103019" y="131350"/>
                  </a:moveTo>
                  <a:cubicBezTo>
                    <a:pt x="101495" y="137446"/>
                    <a:pt x="98733" y="142970"/>
                    <a:pt x="94828" y="147828"/>
                  </a:cubicBezTo>
                  <a:cubicBezTo>
                    <a:pt x="88446" y="155924"/>
                    <a:pt x="80350" y="161639"/>
                    <a:pt x="70348" y="164497"/>
                  </a:cubicBezTo>
                  <a:cubicBezTo>
                    <a:pt x="65491" y="165926"/>
                    <a:pt x="60633" y="166497"/>
                    <a:pt x="55585" y="166306"/>
                  </a:cubicBezTo>
                  <a:cubicBezTo>
                    <a:pt x="49870" y="166116"/>
                    <a:pt x="44345" y="164878"/>
                    <a:pt x="39106" y="162687"/>
                  </a:cubicBezTo>
                  <a:cubicBezTo>
                    <a:pt x="31772" y="159639"/>
                    <a:pt x="25581" y="154972"/>
                    <a:pt x="20533" y="148876"/>
                  </a:cubicBezTo>
                  <a:cubicBezTo>
                    <a:pt x="15008" y="142208"/>
                    <a:pt x="11674" y="134493"/>
                    <a:pt x="10246" y="125920"/>
                  </a:cubicBezTo>
                  <a:cubicBezTo>
                    <a:pt x="9388" y="120777"/>
                    <a:pt x="9579" y="115538"/>
                    <a:pt x="10531" y="110395"/>
                  </a:cubicBezTo>
                  <a:cubicBezTo>
                    <a:pt x="11389" y="105632"/>
                    <a:pt x="13008" y="101155"/>
                    <a:pt x="15199" y="96869"/>
                  </a:cubicBezTo>
                  <a:cubicBezTo>
                    <a:pt x="17580" y="92297"/>
                    <a:pt x="20628" y="88202"/>
                    <a:pt x="24438" y="84582"/>
                  </a:cubicBezTo>
                  <a:cubicBezTo>
                    <a:pt x="29010" y="80296"/>
                    <a:pt x="34153" y="76962"/>
                    <a:pt x="40059" y="74676"/>
                  </a:cubicBezTo>
                  <a:cubicBezTo>
                    <a:pt x="44631" y="72866"/>
                    <a:pt x="49393" y="71818"/>
                    <a:pt x="54346" y="71533"/>
                  </a:cubicBezTo>
                  <a:cubicBezTo>
                    <a:pt x="60347" y="71152"/>
                    <a:pt x="66253" y="71914"/>
                    <a:pt x="71968" y="73819"/>
                  </a:cubicBezTo>
                  <a:cubicBezTo>
                    <a:pt x="74349" y="74581"/>
                    <a:pt x="76540" y="75629"/>
                    <a:pt x="79016" y="76676"/>
                  </a:cubicBezTo>
                  <a:cubicBezTo>
                    <a:pt x="78730" y="77248"/>
                    <a:pt x="78635" y="77438"/>
                    <a:pt x="78540" y="77629"/>
                  </a:cubicBezTo>
                  <a:cubicBezTo>
                    <a:pt x="74063" y="84392"/>
                    <a:pt x="69682" y="91250"/>
                    <a:pt x="65205" y="98012"/>
                  </a:cubicBezTo>
                  <a:cubicBezTo>
                    <a:pt x="61300" y="104013"/>
                    <a:pt x="57299" y="110014"/>
                    <a:pt x="53394" y="116015"/>
                  </a:cubicBezTo>
                  <a:cubicBezTo>
                    <a:pt x="52251" y="117729"/>
                    <a:pt x="51965" y="119539"/>
                    <a:pt x="52918" y="121444"/>
                  </a:cubicBezTo>
                  <a:cubicBezTo>
                    <a:pt x="53870" y="123444"/>
                    <a:pt x="55585" y="124016"/>
                    <a:pt x="57680" y="124016"/>
                  </a:cubicBezTo>
                  <a:cubicBezTo>
                    <a:pt x="72539" y="124016"/>
                    <a:pt x="87398" y="124016"/>
                    <a:pt x="102257" y="124016"/>
                  </a:cubicBezTo>
                  <a:cubicBezTo>
                    <a:pt x="102638" y="124016"/>
                    <a:pt x="103019" y="124016"/>
                    <a:pt x="103400" y="124016"/>
                  </a:cubicBezTo>
                  <a:cubicBezTo>
                    <a:pt x="104067" y="124016"/>
                    <a:pt x="104353" y="124301"/>
                    <a:pt x="104257" y="124968"/>
                  </a:cubicBezTo>
                  <a:cubicBezTo>
                    <a:pt x="103781" y="127064"/>
                    <a:pt x="103495" y="129159"/>
                    <a:pt x="103019" y="131255"/>
                  </a:cubicBezTo>
                  <a:close/>
                  <a:moveTo>
                    <a:pt x="135785" y="114205"/>
                  </a:moveTo>
                  <a:cubicBezTo>
                    <a:pt x="129022" y="114205"/>
                    <a:pt x="122260" y="114205"/>
                    <a:pt x="115402" y="114205"/>
                  </a:cubicBezTo>
                  <a:cubicBezTo>
                    <a:pt x="114640" y="114205"/>
                    <a:pt x="114259" y="113919"/>
                    <a:pt x="114259" y="113062"/>
                  </a:cubicBezTo>
                  <a:cubicBezTo>
                    <a:pt x="113878" y="107823"/>
                    <a:pt x="112639" y="102870"/>
                    <a:pt x="110734" y="98012"/>
                  </a:cubicBezTo>
                  <a:cubicBezTo>
                    <a:pt x="107305" y="89249"/>
                    <a:pt x="101971" y="81725"/>
                    <a:pt x="94828" y="75533"/>
                  </a:cubicBezTo>
                  <a:cubicBezTo>
                    <a:pt x="93018" y="74009"/>
                    <a:pt x="93018" y="74009"/>
                    <a:pt x="94256" y="72009"/>
                  </a:cubicBezTo>
                  <a:cubicBezTo>
                    <a:pt x="98542" y="65437"/>
                    <a:pt x="102829" y="58865"/>
                    <a:pt x="107115" y="52388"/>
                  </a:cubicBezTo>
                  <a:cubicBezTo>
                    <a:pt x="107305" y="52197"/>
                    <a:pt x="107496" y="52006"/>
                    <a:pt x="107877" y="51816"/>
                  </a:cubicBezTo>
                  <a:cubicBezTo>
                    <a:pt x="117592" y="72580"/>
                    <a:pt x="127213" y="93155"/>
                    <a:pt x="136928" y="113919"/>
                  </a:cubicBezTo>
                  <a:cubicBezTo>
                    <a:pt x="136452" y="114014"/>
                    <a:pt x="136166" y="114109"/>
                    <a:pt x="135880" y="114109"/>
                  </a:cubicBezTo>
                  <a:close/>
                  <a:moveTo>
                    <a:pt x="184744" y="54388"/>
                  </a:moveTo>
                  <a:cubicBezTo>
                    <a:pt x="181981" y="58579"/>
                    <a:pt x="179124" y="62770"/>
                    <a:pt x="176362" y="67056"/>
                  </a:cubicBezTo>
                  <a:cubicBezTo>
                    <a:pt x="170932" y="75343"/>
                    <a:pt x="165503" y="83630"/>
                    <a:pt x="160074" y="91916"/>
                  </a:cubicBezTo>
                  <a:cubicBezTo>
                    <a:pt x="156645" y="97155"/>
                    <a:pt x="153216" y="102394"/>
                    <a:pt x="149787" y="107632"/>
                  </a:cubicBezTo>
                  <a:cubicBezTo>
                    <a:pt x="148834" y="109061"/>
                    <a:pt x="147882" y="110490"/>
                    <a:pt x="146834" y="112014"/>
                  </a:cubicBezTo>
                  <a:cubicBezTo>
                    <a:pt x="146548" y="111443"/>
                    <a:pt x="146263" y="111157"/>
                    <a:pt x="146072" y="110776"/>
                  </a:cubicBezTo>
                  <a:cubicBezTo>
                    <a:pt x="142929" y="104108"/>
                    <a:pt x="139881" y="97345"/>
                    <a:pt x="136738" y="90678"/>
                  </a:cubicBezTo>
                  <a:cubicBezTo>
                    <a:pt x="134356" y="85630"/>
                    <a:pt x="132070" y="80677"/>
                    <a:pt x="129689" y="75629"/>
                  </a:cubicBezTo>
                  <a:lnTo>
                    <a:pt x="184839" y="54197"/>
                  </a:lnTo>
                  <a:cubicBezTo>
                    <a:pt x="184839" y="54197"/>
                    <a:pt x="184839" y="54293"/>
                    <a:pt x="184744" y="54388"/>
                  </a:cubicBezTo>
                  <a:close/>
                  <a:moveTo>
                    <a:pt x="277612" y="138017"/>
                  </a:moveTo>
                  <a:cubicBezTo>
                    <a:pt x="274564" y="145066"/>
                    <a:pt x="269897" y="150971"/>
                    <a:pt x="263896" y="155829"/>
                  </a:cubicBezTo>
                  <a:cubicBezTo>
                    <a:pt x="258086" y="160592"/>
                    <a:pt x="251514" y="163735"/>
                    <a:pt x="244180" y="165259"/>
                  </a:cubicBezTo>
                  <a:cubicBezTo>
                    <a:pt x="240179" y="166116"/>
                    <a:pt x="236179" y="166497"/>
                    <a:pt x="232083" y="166211"/>
                  </a:cubicBezTo>
                  <a:cubicBezTo>
                    <a:pt x="226177" y="165926"/>
                    <a:pt x="220558" y="164592"/>
                    <a:pt x="215224" y="162211"/>
                  </a:cubicBezTo>
                  <a:cubicBezTo>
                    <a:pt x="209318" y="159639"/>
                    <a:pt x="204270" y="155924"/>
                    <a:pt x="199793" y="151257"/>
                  </a:cubicBezTo>
                  <a:cubicBezTo>
                    <a:pt x="192173" y="143161"/>
                    <a:pt x="187887" y="133445"/>
                    <a:pt x="186934" y="122396"/>
                  </a:cubicBezTo>
                  <a:cubicBezTo>
                    <a:pt x="186172" y="112967"/>
                    <a:pt x="188173" y="104108"/>
                    <a:pt x="192745" y="95821"/>
                  </a:cubicBezTo>
                  <a:cubicBezTo>
                    <a:pt x="196745" y="88582"/>
                    <a:pt x="202270" y="82868"/>
                    <a:pt x="209318" y="78391"/>
                  </a:cubicBezTo>
                  <a:cubicBezTo>
                    <a:pt x="210080" y="77915"/>
                    <a:pt x="210461" y="78105"/>
                    <a:pt x="210747" y="78867"/>
                  </a:cubicBezTo>
                  <a:cubicBezTo>
                    <a:pt x="211318" y="80296"/>
                    <a:pt x="211985" y="81629"/>
                    <a:pt x="212557" y="83058"/>
                  </a:cubicBezTo>
                  <a:cubicBezTo>
                    <a:pt x="215128" y="88582"/>
                    <a:pt x="217605" y="94202"/>
                    <a:pt x="220177" y="99727"/>
                  </a:cubicBezTo>
                  <a:cubicBezTo>
                    <a:pt x="223320" y="106775"/>
                    <a:pt x="226558" y="113824"/>
                    <a:pt x="229702" y="120872"/>
                  </a:cubicBezTo>
                  <a:cubicBezTo>
                    <a:pt x="230559" y="122777"/>
                    <a:pt x="232083" y="123634"/>
                    <a:pt x="234178" y="123730"/>
                  </a:cubicBezTo>
                  <a:cubicBezTo>
                    <a:pt x="237512" y="123730"/>
                    <a:pt x="239989" y="120491"/>
                    <a:pt x="238846" y="117443"/>
                  </a:cubicBezTo>
                  <a:cubicBezTo>
                    <a:pt x="237893" y="114967"/>
                    <a:pt x="236750" y="112490"/>
                    <a:pt x="235607" y="110014"/>
                  </a:cubicBezTo>
                  <a:cubicBezTo>
                    <a:pt x="233607" y="105632"/>
                    <a:pt x="231607" y="101251"/>
                    <a:pt x="229702" y="96869"/>
                  </a:cubicBezTo>
                  <a:cubicBezTo>
                    <a:pt x="227416" y="91726"/>
                    <a:pt x="225034" y="86582"/>
                    <a:pt x="222748" y="81439"/>
                  </a:cubicBezTo>
                  <a:cubicBezTo>
                    <a:pt x="221605" y="78962"/>
                    <a:pt x="220558" y="76581"/>
                    <a:pt x="219415" y="74009"/>
                  </a:cubicBezTo>
                  <a:cubicBezTo>
                    <a:pt x="219986" y="73819"/>
                    <a:pt x="220367" y="73533"/>
                    <a:pt x="220843" y="73438"/>
                  </a:cubicBezTo>
                  <a:cubicBezTo>
                    <a:pt x="223701" y="72866"/>
                    <a:pt x="226558" y="72104"/>
                    <a:pt x="229416" y="71818"/>
                  </a:cubicBezTo>
                  <a:cubicBezTo>
                    <a:pt x="236560" y="71056"/>
                    <a:pt x="243513" y="71914"/>
                    <a:pt x="250276" y="74390"/>
                  </a:cubicBezTo>
                  <a:cubicBezTo>
                    <a:pt x="256276" y="76581"/>
                    <a:pt x="261706" y="79819"/>
                    <a:pt x="266373" y="84201"/>
                  </a:cubicBezTo>
                  <a:cubicBezTo>
                    <a:pt x="274850" y="92202"/>
                    <a:pt x="279994" y="102108"/>
                    <a:pt x="281327" y="113729"/>
                  </a:cubicBezTo>
                  <a:cubicBezTo>
                    <a:pt x="282280" y="122206"/>
                    <a:pt x="281041" y="130207"/>
                    <a:pt x="277612" y="138017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09" name="Freihandform 2008">
              <a:extLst>
                <a:ext uri="{FF2B5EF4-FFF2-40B4-BE49-F238E27FC236}">
                  <a16:creationId xmlns:a16="http://schemas.microsoft.com/office/drawing/2014/main" id="{6C5DF40E-15CB-8162-A00E-E5CD20A5A586}"/>
                </a:ext>
              </a:extLst>
            </p:cNvPr>
            <p:cNvSpPr/>
            <p:nvPr/>
          </p:nvSpPr>
          <p:spPr>
            <a:xfrm>
              <a:off x="1294789" y="16888148"/>
              <a:ext cx="13811" cy="10286"/>
            </a:xfrm>
            <a:custGeom>
              <a:avLst/>
              <a:gdLst>
                <a:gd name="connsiteX0" fmla="*/ 10668 w 13811"/>
                <a:gd name="connsiteY0" fmla="*/ 10287 h 10286"/>
                <a:gd name="connsiteX1" fmla="*/ 10858 w 13811"/>
                <a:gd name="connsiteY1" fmla="*/ 10097 h 10286"/>
                <a:gd name="connsiteX2" fmla="*/ 13811 w 13811"/>
                <a:gd name="connsiteY2" fmla="*/ 5143 h 10286"/>
                <a:gd name="connsiteX3" fmla="*/ 10858 w 13811"/>
                <a:gd name="connsiteY3" fmla="*/ 191 h 10286"/>
                <a:gd name="connsiteX4" fmla="*/ 10668 w 13811"/>
                <a:gd name="connsiteY4" fmla="*/ 0 h 10286"/>
                <a:gd name="connsiteX5" fmla="*/ 667 w 13811"/>
                <a:gd name="connsiteY5" fmla="*/ 0 h 10286"/>
                <a:gd name="connsiteX6" fmla="*/ 0 w 13811"/>
                <a:gd name="connsiteY6" fmla="*/ 667 h 10286"/>
                <a:gd name="connsiteX7" fmla="*/ 0 w 13811"/>
                <a:gd name="connsiteY7" fmla="*/ 9430 h 10286"/>
                <a:gd name="connsiteX8" fmla="*/ 667 w 13811"/>
                <a:gd name="connsiteY8" fmla="*/ 10097 h 10286"/>
                <a:gd name="connsiteX9" fmla="*/ 10668 w 13811"/>
                <a:gd name="connsiteY9" fmla="*/ 10097 h 1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11" h="10286">
                  <a:moveTo>
                    <a:pt x="10668" y="10287"/>
                  </a:moveTo>
                  <a:cubicBezTo>
                    <a:pt x="10668" y="10287"/>
                    <a:pt x="10668" y="10192"/>
                    <a:pt x="10858" y="10097"/>
                  </a:cubicBezTo>
                  <a:cubicBezTo>
                    <a:pt x="12478" y="9716"/>
                    <a:pt x="13811" y="7715"/>
                    <a:pt x="13811" y="5143"/>
                  </a:cubicBezTo>
                  <a:cubicBezTo>
                    <a:pt x="13811" y="2572"/>
                    <a:pt x="12478" y="572"/>
                    <a:pt x="10858" y="191"/>
                  </a:cubicBezTo>
                  <a:cubicBezTo>
                    <a:pt x="10858" y="191"/>
                    <a:pt x="10858" y="0"/>
                    <a:pt x="10668" y="0"/>
                  </a:cubicBezTo>
                  <a:lnTo>
                    <a:pt x="667" y="0"/>
                  </a:lnTo>
                  <a:cubicBezTo>
                    <a:pt x="667" y="0"/>
                    <a:pt x="0" y="286"/>
                    <a:pt x="0" y="667"/>
                  </a:cubicBezTo>
                  <a:lnTo>
                    <a:pt x="0" y="9430"/>
                  </a:lnTo>
                  <a:cubicBezTo>
                    <a:pt x="0" y="9430"/>
                    <a:pt x="286" y="10097"/>
                    <a:pt x="667" y="10097"/>
                  </a:cubicBezTo>
                  <a:lnTo>
                    <a:pt x="10668" y="10097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270" name="Freihandform 1269">
            <a:extLst>
              <a:ext uri="{FF2B5EF4-FFF2-40B4-BE49-F238E27FC236}">
                <a16:creationId xmlns:a16="http://schemas.microsoft.com/office/drawing/2014/main" id="{C7642268-BD2B-4385-F4F9-0E49097EFE6F}"/>
              </a:ext>
            </a:extLst>
          </p:cNvPr>
          <p:cNvSpPr/>
          <p:nvPr/>
        </p:nvSpPr>
        <p:spPr>
          <a:xfrm>
            <a:off x="2935587" y="7828602"/>
            <a:ext cx="190974" cy="174974"/>
          </a:xfrm>
          <a:custGeom>
            <a:avLst/>
            <a:gdLst>
              <a:gd name="connsiteX0" fmla="*/ 105061 w 190974"/>
              <a:gd name="connsiteY0" fmla="*/ 58674 h 174974"/>
              <a:gd name="connsiteX1" fmla="*/ 102680 w 190974"/>
              <a:gd name="connsiteY1" fmla="*/ 62008 h 174974"/>
              <a:gd name="connsiteX2" fmla="*/ 91916 w 190974"/>
              <a:gd name="connsiteY2" fmla="*/ 75343 h 174974"/>
              <a:gd name="connsiteX3" fmla="*/ 85249 w 190974"/>
              <a:gd name="connsiteY3" fmla="*/ 78295 h 174974"/>
              <a:gd name="connsiteX4" fmla="*/ 83344 w 190974"/>
              <a:gd name="connsiteY4" fmla="*/ 78772 h 174974"/>
              <a:gd name="connsiteX5" fmla="*/ 82391 w 190974"/>
              <a:gd name="connsiteY5" fmla="*/ 79057 h 174974"/>
              <a:gd name="connsiteX6" fmla="*/ 74105 w 190974"/>
              <a:gd name="connsiteY6" fmla="*/ 78677 h 174974"/>
              <a:gd name="connsiteX7" fmla="*/ 72104 w 190974"/>
              <a:gd name="connsiteY7" fmla="*/ 78677 h 174974"/>
              <a:gd name="connsiteX8" fmla="*/ 0 w 190974"/>
              <a:gd name="connsiteY8" fmla="*/ 74105 h 174974"/>
              <a:gd name="connsiteX9" fmla="*/ 0 w 190974"/>
              <a:gd name="connsiteY9" fmla="*/ 156115 h 174974"/>
              <a:gd name="connsiteX10" fmla="*/ 72581 w 190974"/>
              <a:gd name="connsiteY10" fmla="*/ 152876 h 174974"/>
              <a:gd name="connsiteX11" fmla="*/ 72581 w 190974"/>
              <a:gd name="connsiteY11" fmla="*/ 152876 h 174974"/>
              <a:gd name="connsiteX12" fmla="*/ 76676 w 190974"/>
              <a:gd name="connsiteY12" fmla="*/ 152591 h 174974"/>
              <a:gd name="connsiteX13" fmla="*/ 81725 w 190974"/>
              <a:gd name="connsiteY13" fmla="*/ 152400 h 174974"/>
              <a:gd name="connsiteX14" fmla="*/ 82487 w 190974"/>
              <a:gd name="connsiteY14" fmla="*/ 152400 h 174974"/>
              <a:gd name="connsiteX15" fmla="*/ 87059 w 190974"/>
              <a:gd name="connsiteY15" fmla="*/ 153067 h 174974"/>
              <a:gd name="connsiteX16" fmla="*/ 91440 w 190974"/>
              <a:gd name="connsiteY16" fmla="*/ 153734 h 174974"/>
              <a:gd name="connsiteX17" fmla="*/ 96584 w 190974"/>
              <a:gd name="connsiteY17" fmla="*/ 157639 h 174974"/>
              <a:gd name="connsiteX18" fmla="*/ 99441 w 190974"/>
              <a:gd name="connsiteY18" fmla="*/ 160401 h 174974"/>
              <a:gd name="connsiteX19" fmla="*/ 102299 w 190974"/>
              <a:gd name="connsiteY19" fmla="*/ 162687 h 174974"/>
              <a:gd name="connsiteX20" fmla="*/ 111728 w 190974"/>
              <a:gd name="connsiteY20" fmla="*/ 169164 h 174974"/>
              <a:gd name="connsiteX21" fmla="*/ 125254 w 190974"/>
              <a:gd name="connsiteY21" fmla="*/ 172498 h 174974"/>
              <a:gd name="connsiteX22" fmla="*/ 131826 w 190974"/>
              <a:gd name="connsiteY22" fmla="*/ 173546 h 174974"/>
              <a:gd name="connsiteX23" fmla="*/ 135541 w 190974"/>
              <a:gd name="connsiteY23" fmla="*/ 174022 h 174974"/>
              <a:gd name="connsiteX24" fmla="*/ 146495 w 190974"/>
              <a:gd name="connsiteY24" fmla="*/ 174974 h 174974"/>
              <a:gd name="connsiteX25" fmla="*/ 153257 w 190974"/>
              <a:gd name="connsiteY25" fmla="*/ 174308 h 174974"/>
              <a:gd name="connsiteX26" fmla="*/ 165164 w 190974"/>
              <a:gd name="connsiteY26" fmla="*/ 158115 h 174974"/>
              <a:gd name="connsiteX27" fmla="*/ 174212 w 190974"/>
              <a:gd name="connsiteY27" fmla="*/ 148781 h 174974"/>
              <a:gd name="connsiteX28" fmla="*/ 176022 w 190974"/>
              <a:gd name="connsiteY28" fmla="*/ 137065 h 174974"/>
              <a:gd name="connsiteX29" fmla="*/ 184690 w 190974"/>
              <a:gd name="connsiteY29" fmla="*/ 114491 h 174974"/>
              <a:gd name="connsiteX30" fmla="*/ 190691 w 190974"/>
              <a:gd name="connsiteY30" fmla="*/ 103442 h 174974"/>
              <a:gd name="connsiteX31" fmla="*/ 185928 w 190974"/>
              <a:gd name="connsiteY31" fmla="*/ 85534 h 174974"/>
              <a:gd name="connsiteX32" fmla="*/ 167259 w 190974"/>
              <a:gd name="connsiteY32" fmla="*/ 77629 h 174974"/>
              <a:gd name="connsiteX33" fmla="*/ 164306 w 190974"/>
              <a:gd name="connsiteY33" fmla="*/ 77057 h 174974"/>
              <a:gd name="connsiteX34" fmla="*/ 161735 w 190974"/>
              <a:gd name="connsiteY34" fmla="*/ 76391 h 174974"/>
              <a:gd name="connsiteX35" fmla="*/ 147352 w 190974"/>
              <a:gd name="connsiteY35" fmla="*/ 64580 h 174974"/>
              <a:gd name="connsiteX36" fmla="*/ 150400 w 190974"/>
              <a:gd name="connsiteY36" fmla="*/ 50102 h 174974"/>
              <a:gd name="connsiteX37" fmla="*/ 153829 w 190974"/>
              <a:gd name="connsiteY37" fmla="*/ 32004 h 174974"/>
              <a:gd name="connsiteX38" fmla="*/ 141351 w 190974"/>
              <a:gd name="connsiteY38" fmla="*/ 4001 h 174974"/>
              <a:gd name="connsiteX39" fmla="*/ 131064 w 190974"/>
              <a:gd name="connsiteY39" fmla="*/ 0 h 174974"/>
              <a:gd name="connsiteX40" fmla="*/ 120015 w 190974"/>
              <a:gd name="connsiteY40" fmla="*/ 8763 h 174974"/>
              <a:gd name="connsiteX41" fmla="*/ 119253 w 190974"/>
              <a:gd name="connsiteY41" fmla="*/ 20098 h 174974"/>
              <a:gd name="connsiteX42" fmla="*/ 119348 w 190974"/>
              <a:gd name="connsiteY42" fmla="*/ 23051 h 174974"/>
              <a:gd name="connsiteX43" fmla="*/ 117539 w 190974"/>
              <a:gd name="connsiteY43" fmla="*/ 36957 h 174974"/>
              <a:gd name="connsiteX44" fmla="*/ 105061 w 190974"/>
              <a:gd name="connsiteY44" fmla="*/ 58865 h 17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90974" h="174974">
                <a:moveTo>
                  <a:pt x="105061" y="58674"/>
                </a:moveTo>
                <a:lnTo>
                  <a:pt x="102680" y="62008"/>
                </a:lnTo>
                <a:cubicBezTo>
                  <a:pt x="99346" y="66675"/>
                  <a:pt x="95822" y="71533"/>
                  <a:pt x="91916" y="75343"/>
                </a:cubicBezTo>
                <a:cubicBezTo>
                  <a:pt x="90011" y="77057"/>
                  <a:pt x="87916" y="77629"/>
                  <a:pt x="85249" y="78295"/>
                </a:cubicBezTo>
                <a:cubicBezTo>
                  <a:pt x="84487" y="78295"/>
                  <a:pt x="83820" y="78581"/>
                  <a:pt x="83344" y="78772"/>
                </a:cubicBezTo>
                <a:cubicBezTo>
                  <a:pt x="82963" y="78867"/>
                  <a:pt x="82582" y="79057"/>
                  <a:pt x="82391" y="79057"/>
                </a:cubicBezTo>
                <a:cubicBezTo>
                  <a:pt x="79820" y="78867"/>
                  <a:pt x="76962" y="78677"/>
                  <a:pt x="74105" y="78677"/>
                </a:cubicBezTo>
                <a:cubicBezTo>
                  <a:pt x="73533" y="78677"/>
                  <a:pt x="72866" y="78677"/>
                  <a:pt x="72104" y="78677"/>
                </a:cubicBezTo>
                <a:lnTo>
                  <a:pt x="0" y="74105"/>
                </a:lnTo>
                <a:lnTo>
                  <a:pt x="0" y="156115"/>
                </a:lnTo>
                <a:lnTo>
                  <a:pt x="72581" y="152876"/>
                </a:lnTo>
                <a:lnTo>
                  <a:pt x="72581" y="152876"/>
                </a:lnTo>
                <a:cubicBezTo>
                  <a:pt x="73914" y="152686"/>
                  <a:pt x="75343" y="152686"/>
                  <a:pt x="76676" y="152591"/>
                </a:cubicBezTo>
                <a:cubicBezTo>
                  <a:pt x="78486" y="152495"/>
                  <a:pt x="80201" y="152400"/>
                  <a:pt x="81725" y="152400"/>
                </a:cubicBezTo>
                <a:lnTo>
                  <a:pt x="82487" y="152400"/>
                </a:lnTo>
                <a:cubicBezTo>
                  <a:pt x="84011" y="152781"/>
                  <a:pt x="85439" y="152972"/>
                  <a:pt x="87059" y="153067"/>
                </a:cubicBezTo>
                <a:cubicBezTo>
                  <a:pt x="88487" y="153257"/>
                  <a:pt x="89916" y="153353"/>
                  <a:pt x="91440" y="153734"/>
                </a:cubicBezTo>
                <a:cubicBezTo>
                  <a:pt x="93155" y="154115"/>
                  <a:pt x="94869" y="155924"/>
                  <a:pt x="96584" y="157639"/>
                </a:cubicBezTo>
                <a:cubicBezTo>
                  <a:pt x="97536" y="158687"/>
                  <a:pt x="98489" y="159639"/>
                  <a:pt x="99441" y="160401"/>
                </a:cubicBezTo>
                <a:cubicBezTo>
                  <a:pt x="100394" y="161163"/>
                  <a:pt x="101346" y="161925"/>
                  <a:pt x="102299" y="162687"/>
                </a:cubicBezTo>
                <a:cubicBezTo>
                  <a:pt x="105251" y="165068"/>
                  <a:pt x="108299" y="167450"/>
                  <a:pt x="111728" y="169164"/>
                </a:cubicBezTo>
                <a:cubicBezTo>
                  <a:pt x="116014" y="171164"/>
                  <a:pt x="120682" y="171831"/>
                  <a:pt x="125254" y="172498"/>
                </a:cubicBezTo>
                <a:cubicBezTo>
                  <a:pt x="127445" y="172784"/>
                  <a:pt x="129635" y="173069"/>
                  <a:pt x="131826" y="173546"/>
                </a:cubicBezTo>
                <a:cubicBezTo>
                  <a:pt x="133160" y="173736"/>
                  <a:pt x="134398" y="173831"/>
                  <a:pt x="135541" y="174022"/>
                </a:cubicBezTo>
                <a:cubicBezTo>
                  <a:pt x="139160" y="174498"/>
                  <a:pt x="142780" y="174974"/>
                  <a:pt x="146495" y="174974"/>
                </a:cubicBezTo>
                <a:cubicBezTo>
                  <a:pt x="148971" y="174974"/>
                  <a:pt x="151257" y="174784"/>
                  <a:pt x="153257" y="174308"/>
                </a:cubicBezTo>
                <a:cubicBezTo>
                  <a:pt x="160496" y="172022"/>
                  <a:pt x="165164" y="165544"/>
                  <a:pt x="165164" y="158115"/>
                </a:cubicBezTo>
                <a:cubicBezTo>
                  <a:pt x="168878" y="156496"/>
                  <a:pt x="172117" y="153067"/>
                  <a:pt x="174212" y="148781"/>
                </a:cubicBezTo>
                <a:cubicBezTo>
                  <a:pt x="176117" y="144875"/>
                  <a:pt x="176689" y="140780"/>
                  <a:pt x="176022" y="137065"/>
                </a:cubicBezTo>
                <a:cubicBezTo>
                  <a:pt x="183071" y="132017"/>
                  <a:pt x="186690" y="122587"/>
                  <a:pt x="184690" y="114491"/>
                </a:cubicBezTo>
                <a:cubicBezTo>
                  <a:pt x="187738" y="112205"/>
                  <a:pt x="189929" y="108204"/>
                  <a:pt x="190691" y="103442"/>
                </a:cubicBezTo>
                <a:cubicBezTo>
                  <a:pt x="191738" y="96869"/>
                  <a:pt x="189833" y="89821"/>
                  <a:pt x="185928" y="85534"/>
                </a:cubicBezTo>
                <a:cubicBezTo>
                  <a:pt x="180785" y="80105"/>
                  <a:pt x="173641" y="78772"/>
                  <a:pt x="167259" y="77629"/>
                </a:cubicBezTo>
                <a:cubicBezTo>
                  <a:pt x="166307" y="77438"/>
                  <a:pt x="165259" y="77248"/>
                  <a:pt x="164306" y="77057"/>
                </a:cubicBezTo>
                <a:cubicBezTo>
                  <a:pt x="163640" y="76867"/>
                  <a:pt x="162687" y="76581"/>
                  <a:pt x="161735" y="76391"/>
                </a:cubicBezTo>
                <a:cubicBezTo>
                  <a:pt x="153353" y="74295"/>
                  <a:pt x="147352" y="72200"/>
                  <a:pt x="147352" y="64580"/>
                </a:cubicBezTo>
                <a:cubicBezTo>
                  <a:pt x="147352" y="59627"/>
                  <a:pt x="148876" y="55055"/>
                  <a:pt x="150400" y="50102"/>
                </a:cubicBezTo>
                <a:cubicBezTo>
                  <a:pt x="152210" y="44482"/>
                  <a:pt x="154115" y="38671"/>
                  <a:pt x="153829" y="32004"/>
                </a:cubicBezTo>
                <a:cubicBezTo>
                  <a:pt x="153257" y="20003"/>
                  <a:pt x="148590" y="9525"/>
                  <a:pt x="141351" y="4001"/>
                </a:cubicBezTo>
                <a:cubicBezTo>
                  <a:pt x="138494" y="1524"/>
                  <a:pt x="134684" y="0"/>
                  <a:pt x="131064" y="0"/>
                </a:cubicBezTo>
                <a:cubicBezTo>
                  <a:pt x="125635" y="0"/>
                  <a:pt x="121730" y="3239"/>
                  <a:pt x="120015" y="8763"/>
                </a:cubicBezTo>
                <a:cubicBezTo>
                  <a:pt x="118872" y="12573"/>
                  <a:pt x="119063" y="16192"/>
                  <a:pt x="119253" y="20098"/>
                </a:cubicBezTo>
                <a:cubicBezTo>
                  <a:pt x="119253" y="21050"/>
                  <a:pt x="119253" y="22003"/>
                  <a:pt x="119348" y="23051"/>
                </a:cubicBezTo>
                <a:cubicBezTo>
                  <a:pt x="119539" y="28385"/>
                  <a:pt x="118967" y="32766"/>
                  <a:pt x="117539" y="36957"/>
                </a:cubicBezTo>
                <a:cubicBezTo>
                  <a:pt x="114872" y="45244"/>
                  <a:pt x="109442" y="53054"/>
                  <a:pt x="105061" y="58865"/>
                </a:cubicBez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1274" name="Grafik 43">
            <a:extLst>
              <a:ext uri="{FF2B5EF4-FFF2-40B4-BE49-F238E27FC236}">
                <a16:creationId xmlns:a16="http://schemas.microsoft.com/office/drawing/2014/main" id="{86571EBA-D254-368A-C63A-E353B21288F5}"/>
              </a:ext>
            </a:extLst>
          </p:cNvPr>
          <p:cNvGrpSpPr/>
          <p:nvPr/>
        </p:nvGrpSpPr>
        <p:grpSpPr>
          <a:xfrm>
            <a:off x="4695283" y="7817853"/>
            <a:ext cx="225647" cy="212502"/>
            <a:chOff x="4695283" y="7817853"/>
            <a:chExt cx="225647" cy="212502"/>
          </a:xfrm>
          <a:solidFill>
            <a:srgbClr val="00497F"/>
          </a:solidFill>
        </p:grpSpPr>
        <p:sp>
          <p:nvSpPr>
            <p:cNvPr id="1275" name="Freihandform 1274">
              <a:extLst>
                <a:ext uri="{FF2B5EF4-FFF2-40B4-BE49-F238E27FC236}">
                  <a16:creationId xmlns:a16="http://schemas.microsoft.com/office/drawing/2014/main" id="{369A15FA-7A46-CE52-1EF7-D7F4402CFE5E}"/>
                </a:ext>
              </a:extLst>
            </p:cNvPr>
            <p:cNvSpPr/>
            <p:nvPr/>
          </p:nvSpPr>
          <p:spPr>
            <a:xfrm>
              <a:off x="4695283" y="7963014"/>
              <a:ext cx="33242" cy="67341"/>
            </a:xfrm>
            <a:custGeom>
              <a:avLst/>
              <a:gdLst>
                <a:gd name="connsiteX0" fmla="*/ 0 w 33242"/>
                <a:gd name="connsiteY0" fmla="*/ 0 h 67341"/>
                <a:gd name="connsiteX1" fmla="*/ 33242 w 33242"/>
                <a:gd name="connsiteY1" fmla="*/ 0 h 67341"/>
                <a:gd name="connsiteX2" fmla="*/ 33242 w 33242"/>
                <a:gd name="connsiteY2" fmla="*/ 67342 h 67341"/>
                <a:gd name="connsiteX3" fmla="*/ 0 w 33242"/>
                <a:gd name="connsiteY3" fmla="*/ 67342 h 6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42" h="67341">
                  <a:moveTo>
                    <a:pt x="0" y="0"/>
                  </a:moveTo>
                  <a:lnTo>
                    <a:pt x="33242" y="0"/>
                  </a:lnTo>
                  <a:lnTo>
                    <a:pt x="33242" y="67342"/>
                  </a:lnTo>
                  <a:lnTo>
                    <a:pt x="0" y="67342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76" name="Freihandform 1275">
              <a:extLst>
                <a:ext uri="{FF2B5EF4-FFF2-40B4-BE49-F238E27FC236}">
                  <a16:creationId xmlns:a16="http://schemas.microsoft.com/office/drawing/2014/main" id="{F2A6D66D-E3AD-C5DC-0397-1EC95715C112}"/>
                </a:ext>
              </a:extLst>
            </p:cNvPr>
            <p:cNvSpPr/>
            <p:nvPr/>
          </p:nvSpPr>
          <p:spPr>
            <a:xfrm>
              <a:off x="4759387" y="7913103"/>
              <a:ext cx="33242" cy="117252"/>
            </a:xfrm>
            <a:custGeom>
              <a:avLst/>
              <a:gdLst>
                <a:gd name="connsiteX0" fmla="*/ 0 w 33242"/>
                <a:gd name="connsiteY0" fmla="*/ 0 h 117252"/>
                <a:gd name="connsiteX1" fmla="*/ 33242 w 33242"/>
                <a:gd name="connsiteY1" fmla="*/ 0 h 117252"/>
                <a:gd name="connsiteX2" fmla="*/ 33242 w 33242"/>
                <a:gd name="connsiteY2" fmla="*/ 117253 h 117252"/>
                <a:gd name="connsiteX3" fmla="*/ 0 w 33242"/>
                <a:gd name="connsiteY3" fmla="*/ 117253 h 117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42" h="117252">
                  <a:moveTo>
                    <a:pt x="0" y="0"/>
                  </a:moveTo>
                  <a:lnTo>
                    <a:pt x="33242" y="0"/>
                  </a:lnTo>
                  <a:lnTo>
                    <a:pt x="33242" y="117253"/>
                  </a:lnTo>
                  <a:lnTo>
                    <a:pt x="0" y="117253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77" name="Freihandform 1276">
              <a:extLst>
                <a:ext uri="{FF2B5EF4-FFF2-40B4-BE49-F238E27FC236}">
                  <a16:creationId xmlns:a16="http://schemas.microsoft.com/office/drawing/2014/main" id="{A026F8D0-3827-9AFE-3D86-DC490C51E431}"/>
                </a:ext>
              </a:extLst>
            </p:cNvPr>
            <p:cNvSpPr/>
            <p:nvPr/>
          </p:nvSpPr>
          <p:spPr>
            <a:xfrm>
              <a:off x="4823490" y="7857572"/>
              <a:ext cx="33242" cy="172688"/>
            </a:xfrm>
            <a:custGeom>
              <a:avLst/>
              <a:gdLst>
                <a:gd name="connsiteX0" fmla="*/ 0 w 33242"/>
                <a:gd name="connsiteY0" fmla="*/ 0 h 172688"/>
                <a:gd name="connsiteX1" fmla="*/ 33242 w 33242"/>
                <a:gd name="connsiteY1" fmla="*/ 0 h 172688"/>
                <a:gd name="connsiteX2" fmla="*/ 33242 w 33242"/>
                <a:gd name="connsiteY2" fmla="*/ 172688 h 172688"/>
                <a:gd name="connsiteX3" fmla="*/ 0 w 33242"/>
                <a:gd name="connsiteY3" fmla="*/ 172688 h 17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42" h="172688">
                  <a:moveTo>
                    <a:pt x="0" y="0"/>
                  </a:moveTo>
                  <a:lnTo>
                    <a:pt x="33242" y="0"/>
                  </a:lnTo>
                  <a:lnTo>
                    <a:pt x="33242" y="172688"/>
                  </a:lnTo>
                  <a:lnTo>
                    <a:pt x="0" y="172688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78" name="Freihandform 1277">
              <a:extLst>
                <a:ext uri="{FF2B5EF4-FFF2-40B4-BE49-F238E27FC236}">
                  <a16:creationId xmlns:a16="http://schemas.microsoft.com/office/drawing/2014/main" id="{47A04C8A-22F5-5BC1-C82B-41DEC2AD929F}"/>
                </a:ext>
              </a:extLst>
            </p:cNvPr>
            <p:cNvSpPr/>
            <p:nvPr/>
          </p:nvSpPr>
          <p:spPr>
            <a:xfrm>
              <a:off x="4887688" y="7817853"/>
              <a:ext cx="33242" cy="212502"/>
            </a:xfrm>
            <a:custGeom>
              <a:avLst/>
              <a:gdLst>
                <a:gd name="connsiteX0" fmla="*/ 0 w 33242"/>
                <a:gd name="connsiteY0" fmla="*/ 0 h 212502"/>
                <a:gd name="connsiteX1" fmla="*/ 33242 w 33242"/>
                <a:gd name="connsiteY1" fmla="*/ 0 h 212502"/>
                <a:gd name="connsiteX2" fmla="*/ 33242 w 33242"/>
                <a:gd name="connsiteY2" fmla="*/ 212503 h 212502"/>
                <a:gd name="connsiteX3" fmla="*/ 0 w 33242"/>
                <a:gd name="connsiteY3" fmla="*/ 212503 h 212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42" h="212502">
                  <a:moveTo>
                    <a:pt x="0" y="0"/>
                  </a:moveTo>
                  <a:lnTo>
                    <a:pt x="33242" y="0"/>
                  </a:lnTo>
                  <a:lnTo>
                    <a:pt x="33242" y="212503"/>
                  </a:lnTo>
                  <a:lnTo>
                    <a:pt x="0" y="212503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282" name="Freihandform 1281">
            <a:extLst>
              <a:ext uri="{FF2B5EF4-FFF2-40B4-BE49-F238E27FC236}">
                <a16:creationId xmlns:a16="http://schemas.microsoft.com/office/drawing/2014/main" id="{D6E65075-B6DD-763B-35D3-967AABF98E7E}"/>
              </a:ext>
            </a:extLst>
          </p:cNvPr>
          <p:cNvSpPr/>
          <p:nvPr/>
        </p:nvSpPr>
        <p:spPr>
          <a:xfrm>
            <a:off x="5276919" y="7808895"/>
            <a:ext cx="237648" cy="216122"/>
          </a:xfrm>
          <a:custGeom>
            <a:avLst/>
            <a:gdLst>
              <a:gd name="connsiteX0" fmla="*/ 237649 w 237648"/>
              <a:gd name="connsiteY0" fmla="*/ 0 h 216122"/>
              <a:gd name="connsiteX1" fmla="*/ 0 w 237648"/>
              <a:gd name="connsiteY1" fmla="*/ 0 h 216122"/>
              <a:gd name="connsiteX2" fmla="*/ 0 w 237648"/>
              <a:gd name="connsiteY2" fmla="*/ 216122 h 216122"/>
              <a:gd name="connsiteX3" fmla="*/ 237649 w 237648"/>
              <a:gd name="connsiteY3" fmla="*/ 216122 h 216122"/>
              <a:gd name="connsiteX4" fmla="*/ 237649 w 237648"/>
              <a:gd name="connsiteY4" fmla="*/ 0 h 216122"/>
              <a:gd name="connsiteX5" fmla="*/ 81248 w 237648"/>
              <a:gd name="connsiteY5" fmla="*/ 74390 h 216122"/>
              <a:gd name="connsiteX6" fmla="*/ 152019 w 237648"/>
              <a:gd name="connsiteY6" fmla="*/ 74390 h 216122"/>
              <a:gd name="connsiteX7" fmla="*/ 101251 w 237648"/>
              <a:gd name="connsiteY7" fmla="*/ 123920 h 216122"/>
              <a:gd name="connsiteX8" fmla="*/ 81248 w 237648"/>
              <a:gd name="connsiteY8" fmla="*/ 106680 h 216122"/>
              <a:gd name="connsiteX9" fmla="*/ 81248 w 237648"/>
              <a:gd name="connsiteY9" fmla="*/ 74295 h 216122"/>
              <a:gd name="connsiteX10" fmla="*/ 76962 w 237648"/>
              <a:gd name="connsiteY10" fmla="*/ 208597 h 216122"/>
              <a:gd name="connsiteX11" fmla="*/ 7239 w 237648"/>
              <a:gd name="connsiteY11" fmla="*/ 208597 h 216122"/>
              <a:gd name="connsiteX12" fmla="*/ 7239 w 237648"/>
              <a:gd name="connsiteY12" fmla="*/ 151162 h 216122"/>
              <a:gd name="connsiteX13" fmla="*/ 12859 w 237648"/>
              <a:gd name="connsiteY13" fmla="*/ 146304 h 216122"/>
              <a:gd name="connsiteX14" fmla="*/ 76962 w 237648"/>
              <a:gd name="connsiteY14" fmla="*/ 146304 h 216122"/>
              <a:gd name="connsiteX15" fmla="*/ 76962 w 237648"/>
              <a:gd name="connsiteY15" fmla="*/ 208597 h 216122"/>
              <a:gd name="connsiteX16" fmla="*/ 76962 w 237648"/>
              <a:gd name="connsiteY16" fmla="*/ 141827 h 216122"/>
              <a:gd name="connsiteX17" fmla="*/ 18097 w 237648"/>
              <a:gd name="connsiteY17" fmla="*/ 141827 h 216122"/>
              <a:gd name="connsiteX18" fmla="*/ 61055 w 237648"/>
              <a:gd name="connsiteY18" fmla="*/ 104585 h 216122"/>
              <a:gd name="connsiteX19" fmla="*/ 76962 w 237648"/>
              <a:gd name="connsiteY19" fmla="*/ 118205 h 216122"/>
              <a:gd name="connsiteX20" fmla="*/ 76962 w 237648"/>
              <a:gd name="connsiteY20" fmla="*/ 141732 h 216122"/>
              <a:gd name="connsiteX21" fmla="*/ 76962 w 237648"/>
              <a:gd name="connsiteY21" fmla="*/ 102965 h 216122"/>
              <a:gd name="connsiteX22" fmla="*/ 61055 w 237648"/>
              <a:gd name="connsiteY22" fmla="*/ 89345 h 216122"/>
              <a:gd name="connsiteX23" fmla="*/ 7239 w 237648"/>
              <a:gd name="connsiteY23" fmla="*/ 135922 h 216122"/>
              <a:gd name="connsiteX24" fmla="*/ 7239 w 237648"/>
              <a:gd name="connsiteY24" fmla="*/ 74390 h 216122"/>
              <a:gd name="connsiteX25" fmla="*/ 76962 w 237648"/>
              <a:gd name="connsiteY25" fmla="*/ 74390 h 216122"/>
              <a:gd name="connsiteX26" fmla="*/ 76962 w 237648"/>
              <a:gd name="connsiteY26" fmla="*/ 102965 h 216122"/>
              <a:gd name="connsiteX27" fmla="*/ 76962 w 237648"/>
              <a:gd name="connsiteY27" fmla="*/ 69913 h 216122"/>
              <a:gd name="connsiteX28" fmla="*/ 7239 w 237648"/>
              <a:gd name="connsiteY28" fmla="*/ 69913 h 216122"/>
              <a:gd name="connsiteX29" fmla="*/ 7239 w 237648"/>
              <a:gd name="connsiteY29" fmla="*/ 7429 h 216122"/>
              <a:gd name="connsiteX30" fmla="*/ 76962 w 237648"/>
              <a:gd name="connsiteY30" fmla="*/ 7429 h 216122"/>
              <a:gd name="connsiteX31" fmla="*/ 76962 w 237648"/>
              <a:gd name="connsiteY31" fmla="*/ 69913 h 216122"/>
              <a:gd name="connsiteX32" fmla="*/ 156019 w 237648"/>
              <a:gd name="connsiteY32" fmla="*/ 208597 h 216122"/>
              <a:gd name="connsiteX33" fmla="*/ 81248 w 237648"/>
              <a:gd name="connsiteY33" fmla="*/ 208597 h 216122"/>
              <a:gd name="connsiteX34" fmla="*/ 81248 w 237648"/>
              <a:gd name="connsiteY34" fmla="*/ 146304 h 216122"/>
              <a:gd name="connsiteX35" fmla="*/ 156019 w 237648"/>
              <a:gd name="connsiteY35" fmla="*/ 146304 h 216122"/>
              <a:gd name="connsiteX36" fmla="*/ 156019 w 237648"/>
              <a:gd name="connsiteY36" fmla="*/ 208597 h 216122"/>
              <a:gd name="connsiteX37" fmla="*/ 156019 w 237648"/>
              <a:gd name="connsiteY37" fmla="*/ 141827 h 216122"/>
              <a:gd name="connsiteX38" fmla="*/ 81248 w 237648"/>
              <a:gd name="connsiteY38" fmla="*/ 141827 h 216122"/>
              <a:gd name="connsiteX39" fmla="*/ 81248 w 237648"/>
              <a:gd name="connsiteY39" fmla="*/ 122015 h 216122"/>
              <a:gd name="connsiteX40" fmla="*/ 101632 w 237648"/>
              <a:gd name="connsiteY40" fmla="*/ 139636 h 216122"/>
              <a:gd name="connsiteX41" fmla="*/ 156019 w 237648"/>
              <a:gd name="connsiteY41" fmla="*/ 86392 h 216122"/>
              <a:gd name="connsiteX42" fmla="*/ 156019 w 237648"/>
              <a:gd name="connsiteY42" fmla="*/ 141922 h 216122"/>
              <a:gd name="connsiteX43" fmla="*/ 156019 w 237648"/>
              <a:gd name="connsiteY43" fmla="*/ 69913 h 216122"/>
              <a:gd name="connsiteX44" fmla="*/ 81248 w 237648"/>
              <a:gd name="connsiteY44" fmla="*/ 69913 h 216122"/>
              <a:gd name="connsiteX45" fmla="*/ 81248 w 237648"/>
              <a:gd name="connsiteY45" fmla="*/ 7429 h 216122"/>
              <a:gd name="connsiteX46" fmla="*/ 156019 w 237648"/>
              <a:gd name="connsiteY46" fmla="*/ 7429 h 216122"/>
              <a:gd name="connsiteX47" fmla="*/ 156019 w 237648"/>
              <a:gd name="connsiteY47" fmla="*/ 69913 h 216122"/>
              <a:gd name="connsiteX48" fmla="*/ 230410 w 237648"/>
              <a:gd name="connsiteY48" fmla="*/ 208597 h 216122"/>
              <a:gd name="connsiteX49" fmla="*/ 160401 w 237648"/>
              <a:gd name="connsiteY49" fmla="*/ 208597 h 216122"/>
              <a:gd name="connsiteX50" fmla="*/ 160401 w 237648"/>
              <a:gd name="connsiteY50" fmla="*/ 146304 h 216122"/>
              <a:gd name="connsiteX51" fmla="*/ 230410 w 237648"/>
              <a:gd name="connsiteY51" fmla="*/ 146304 h 216122"/>
              <a:gd name="connsiteX52" fmla="*/ 230410 w 237648"/>
              <a:gd name="connsiteY52" fmla="*/ 208597 h 216122"/>
              <a:gd name="connsiteX53" fmla="*/ 230410 w 237648"/>
              <a:gd name="connsiteY53" fmla="*/ 141827 h 216122"/>
              <a:gd name="connsiteX54" fmla="*/ 160401 w 237648"/>
              <a:gd name="connsiteY54" fmla="*/ 141827 h 216122"/>
              <a:gd name="connsiteX55" fmla="*/ 160401 w 237648"/>
              <a:gd name="connsiteY55" fmla="*/ 82010 h 216122"/>
              <a:gd name="connsiteX56" fmla="*/ 168307 w 237648"/>
              <a:gd name="connsiteY56" fmla="*/ 74390 h 216122"/>
              <a:gd name="connsiteX57" fmla="*/ 188690 w 237648"/>
              <a:gd name="connsiteY57" fmla="*/ 74390 h 216122"/>
              <a:gd name="connsiteX58" fmla="*/ 230410 w 237648"/>
              <a:gd name="connsiteY58" fmla="*/ 111443 h 216122"/>
              <a:gd name="connsiteX59" fmla="*/ 230410 w 237648"/>
              <a:gd name="connsiteY59" fmla="*/ 141922 h 216122"/>
              <a:gd name="connsiteX60" fmla="*/ 172784 w 237648"/>
              <a:gd name="connsiteY60" fmla="*/ 69913 h 216122"/>
              <a:gd name="connsiteX61" fmla="*/ 178022 w 237648"/>
              <a:gd name="connsiteY61" fmla="*/ 64865 h 216122"/>
              <a:gd name="connsiteX62" fmla="*/ 183642 w 237648"/>
              <a:gd name="connsiteY62" fmla="*/ 69913 h 216122"/>
              <a:gd name="connsiteX63" fmla="*/ 172784 w 237648"/>
              <a:gd name="connsiteY63" fmla="*/ 69913 h 216122"/>
              <a:gd name="connsiteX64" fmla="*/ 230410 w 237648"/>
              <a:gd name="connsiteY64" fmla="*/ 96107 h 216122"/>
              <a:gd name="connsiteX65" fmla="*/ 206026 w 237648"/>
              <a:gd name="connsiteY65" fmla="*/ 74390 h 216122"/>
              <a:gd name="connsiteX66" fmla="*/ 230410 w 237648"/>
              <a:gd name="connsiteY66" fmla="*/ 74390 h 216122"/>
              <a:gd name="connsiteX67" fmla="*/ 230410 w 237648"/>
              <a:gd name="connsiteY67" fmla="*/ 96107 h 216122"/>
              <a:gd name="connsiteX68" fmla="*/ 230410 w 237648"/>
              <a:gd name="connsiteY68" fmla="*/ 69913 h 216122"/>
              <a:gd name="connsiteX69" fmla="*/ 200978 w 237648"/>
              <a:gd name="connsiteY69" fmla="*/ 69913 h 216122"/>
              <a:gd name="connsiteX70" fmla="*/ 177641 w 237648"/>
              <a:gd name="connsiteY70" fmla="*/ 49149 h 216122"/>
              <a:gd name="connsiteX71" fmla="*/ 160306 w 237648"/>
              <a:gd name="connsiteY71" fmla="*/ 66199 h 216122"/>
              <a:gd name="connsiteX72" fmla="*/ 160306 w 237648"/>
              <a:gd name="connsiteY72" fmla="*/ 7525 h 216122"/>
              <a:gd name="connsiteX73" fmla="*/ 230315 w 237648"/>
              <a:gd name="connsiteY73" fmla="*/ 7525 h 216122"/>
              <a:gd name="connsiteX74" fmla="*/ 230315 w 237648"/>
              <a:gd name="connsiteY74" fmla="*/ 70009 h 21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37648" h="216122">
                <a:moveTo>
                  <a:pt x="237649" y="0"/>
                </a:moveTo>
                <a:lnTo>
                  <a:pt x="0" y="0"/>
                </a:lnTo>
                <a:lnTo>
                  <a:pt x="0" y="216122"/>
                </a:lnTo>
                <a:lnTo>
                  <a:pt x="237649" y="216122"/>
                </a:lnTo>
                <a:lnTo>
                  <a:pt x="237649" y="0"/>
                </a:lnTo>
                <a:close/>
                <a:moveTo>
                  <a:pt x="81248" y="74390"/>
                </a:moveTo>
                <a:lnTo>
                  <a:pt x="152019" y="74390"/>
                </a:lnTo>
                <a:lnTo>
                  <a:pt x="101251" y="123920"/>
                </a:lnTo>
                <a:lnTo>
                  <a:pt x="81248" y="106680"/>
                </a:lnTo>
                <a:lnTo>
                  <a:pt x="81248" y="74295"/>
                </a:lnTo>
                <a:close/>
                <a:moveTo>
                  <a:pt x="76962" y="208597"/>
                </a:moveTo>
                <a:lnTo>
                  <a:pt x="7239" y="208597"/>
                </a:lnTo>
                <a:lnTo>
                  <a:pt x="7239" y="151162"/>
                </a:lnTo>
                <a:lnTo>
                  <a:pt x="12859" y="146304"/>
                </a:lnTo>
                <a:lnTo>
                  <a:pt x="76962" y="146304"/>
                </a:lnTo>
                <a:lnTo>
                  <a:pt x="76962" y="208597"/>
                </a:lnTo>
                <a:close/>
                <a:moveTo>
                  <a:pt x="76962" y="141827"/>
                </a:moveTo>
                <a:lnTo>
                  <a:pt x="18097" y="141827"/>
                </a:lnTo>
                <a:lnTo>
                  <a:pt x="61055" y="104585"/>
                </a:lnTo>
                <a:lnTo>
                  <a:pt x="76962" y="118205"/>
                </a:lnTo>
                <a:lnTo>
                  <a:pt x="76962" y="141732"/>
                </a:lnTo>
                <a:close/>
                <a:moveTo>
                  <a:pt x="76962" y="102965"/>
                </a:moveTo>
                <a:lnTo>
                  <a:pt x="61055" y="89345"/>
                </a:lnTo>
                <a:lnTo>
                  <a:pt x="7239" y="135922"/>
                </a:lnTo>
                <a:lnTo>
                  <a:pt x="7239" y="74390"/>
                </a:lnTo>
                <a:lnTo>
                  <a:pt x="76962" y="74390"/>
                </a:lnTo>
                <a:lnTo>
                  <a:pt x="76962" y="102965"/>
                </a:lnTo>
                <a:close/>
                <a:moveTo>
                  <a:pt x="76962" y="69913"/>
                </a:moveTo>
                <a:lnTo>
                  <a:pt x="7239" y="69913"/>
                </a:lnTo>
                <a:lnTo>
                  <a:pt x="7239" y="7429"/>
                </a:lnTo>
                <a:lnTo>
                  <a:pt x="76962" y="7429"/>
                </a:lnTo>
                <a:lnTo>
                  <a:pt x="76962" y="69913"/>
                </a:lnTo>
                <a:close/>
                <a:moveTo>
                  <a:pt x="156019" y="208597"/>
                </a:moveTo>
                <a:lnTo>
                  <a:pt x="81248" y="208597"/>
                </a:lnTo>
                <a:lnTo>
                  <a:pt x="81248" y="146304"/>
                </a:lnTo>
                <a:lnTo>
                  <a:pt x="156019" y="146304"/>
                </a:lnTo>
                <a:lnTo>
                  <a:pt x="156019" y="208597"/>
                </a:lnTo>
                <a:close/>
                <a:moveTo>
                  <a:pt x="156019" y="141827"/>
                </a:moveTo>
                <a:lnTo>
                  <a:pt x="81248" y="141827"/>
                </a:lnTo>
                <a:lnTo>
                  <a:pt x="81248" y="122015"/>
                </a:lnTo>
                <a:lnTo>
                  <a:pt x="101632" y="139636"/>
                </a:lnTo>
                <a:lnTo>
                  <a:pt x="156019" y="86392"/>
                </a:lnTo>
                <a:lnTo>
                  <a:pt x="156019" y="141922"/>
                </a:lnTo>
                <a:close/>
                <a:moveTo>
                  <a:pt x="156019" y="69913"/>
                </a:moveTo>
                <a:lnTo>
                  <a:pt x="81248" y="69913"/>
                </a:lnTo>
                <a:lnTo>
                  <a:pt x="81248" y="7429"/>
                </a:lnTo>
                <a:lnTo>
                  <a:pt x="156019" y="7429"/>
                </a:lnTo>
                <a:lnTo>
                  <a:pt x="156019" y="69913"/>
                </a:lnTo>
                <a:close/>
                <a:moveTo>
                  <a:pt x="230410" y="208597"/>
                </a:moveTo>
                <a:lnTo>
                  <a:pt x="160401" y="208597"/>
                </a:lnTo>
                <a:lnTo>
                  <a:pt x="160401" y="146304"/>
                </a:lnTo>
                <a:lnTo>
                  <a:pt x="230410" y="146304"/>
                </a:lnTo>
                <a:lnTo>
                  <a:pt x="230410" y="208597"/>
                </a:lnTo>
                <a:close/>
                <a:moveTo>
                  <a:pt x="230410" y="141827"/>
                </a:moveTo>
                <a:lnTo>
                  <a:pt x="160401" y="141827"/>
                </a:lnTo>
                <a:lnTo>
                  <a:pt x="160401" y="82010"/>
                </a:lnTo>
                <a:lnTo>
                  <a:pt x="168307" y="74390"/>
                </a:lnTo>
                <a:lnTo>
                  <a:pt x="188690" y="74390"/>
                </a:lnTo>
                <a:lnTo>
                  <a:pt x="230410" y="111443"/>
                </a:lnTo>
                <a:lnTo>
                  <a:pt x="230410" y="141922"/>
                </a:lnTo>
                <a:close/>
                <a:moveTo>
                  <a:pt x="172784" y="69913"/>
                </a:moveTo>
                <a:lnTo>
                  <a:pt x="178022" y="64865"/>
                </a:lnTo>
                <a:lnTo>
                  <a:pt x="183642" y="69913"/>
                </a:lnTo>
                <a:lnTo>
                  <a:pt x="172784" y="69913"/>
                </a:lnTo>
                <a:close/>
                <a:moveTo>
                  <a:pt x="230410" y="96107"/>
                </a:moveTo>
                <a:lnTo>
                  <a:pt x="206026" y="74390"/>
                </a:lnTo>
                <a:lnTo>
                  <a:pt x="230410" y="74390"/>
                </a:lnTo>
                <a:lnTo>
                  <a:pt x="230410" y="96107"/>
                </a:lnTo>
                <a:close/>
                <a:moveTo>
                  <a:pt x="230410" y="69913"/>
                </a:moveTo>
                <a:lnTo>
                  <a:pt x="200978" y="69913"/>
                </a:lnTo>
                <a:lnTo>
                  <a:pt x="177641" y="49149"/>
                </a:lnTo>
                <a:lnTo>
                  <a:pt x="160306" y="66199"/>
                </a:lnTo>
                <a:lnTo>
                  <a:pt x="160306" y="7525"/>
                </a:lnTo>
                <a:lnTo>
                  <a:pt x="230315" y="7525"/>
                </a:lnTo>
                <a:lnTo>
                  <a:pt x="230315" y="70009"/>
                </a:ln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400" name="Freihandform 1399">
            <a:extLst>
              <a:ext uri="{FF2B5EF4-FFF2-40B4-BE49-F238E27FC236}">
                <a16:creationId xmlns:a16="http://schemas.microsoft.com/office/drawing/2014/main" id="{8D1B7B99-3B10-5809-270D-E933DA8AE189}"/>
              </a:ext>
            </a:extLst>
          </p:cNvPr>
          <p:cNvSpPr/>
          <p:nvPr/>
        </p:nvSpPr>
        <p:spPr>
          <a:xfrm>
            <a:off x="3546027" y="9404157"/>
            <a:ext cx="156781" cy="223551"/>
          </a:xfrm>
          <a:custGeom>
            <a:avLst/>
            <a:gdLst>
              <a:gd name="connsiteX0" fmla="*/ 156781 w 156781"/>
              <a:gd name="connsiteY0" fmla="*/ 48101 h 223551"/>
              <a:gd name="connsiteX1" fmla="*/ 109156 w 156781"/>
              <a:gd name="connsiteY1" fmla="*/ 0 h 223551"/>
              <a:gd name="connsiteX2" fmla="*/ 109156 w 156781"/>
              <a:gd name="connsiteY2" fmla="*/ 0 h 223551"/>
              <a:gd name="connsiteX3" fmla="*/ 109156 w 156781"/>
              <a:gd name="connsiteY3" fmla="*/ 0 h 223551"/>
              <a:gd name="connsiteX4" fmla="*/ 0 w 156781"/>
              <a:gd name="connsiteY4" fmla="*/ 0 h 223551"/>
              <a:gd name="connsiteX5" fmla="*/ 0 w 156781"/>
              <a:gd name="connsiteY5" fmla="*/ 223552 h 223551"/>
              <a:gd name="connsiteX6" fmla="*/ 156781 w 156781"/>
              <a:gd name="connsiteY6" fmla="*/ 223552 h 223551"/>
              <a:gd name="connsiteX7" fmla="*/ 156781 w 156781"/>
              <a:gd name="connsiteY7" fmla="*/ 48101 h 223551"/>
              <a:gd name="connsiteX8" fmla="*/ 156781 w 156781"/>
              <a:gd name="connsiteY8" fmla="*/ 48101 h 223551"/>
              <a:gd name="connsiteX9" fmla="*/ 18478 w 156781"/>
              <a:gd name="connsiteY9" fmla="*/ 44196 h 223551"/>
              <a:gd name="connsiteX10" fmla="*/ 89630 w 156781"/>
              <a:gd name="connsiteY10" fmla="*/ 44196 h 223551"/>
              <a:gd name="connsiteX11" fmla="*/ 89630 w 156781"/>
              <a:gd name="connsiteY11" fmla="*/ 57721 h 223551"/>
              <a:gd name="connsiteX12" fmla="*/ 18478 w 156781"/>
              <a:gd name="connsiteY12" fmla="*/ 57721 h 223551"/>
              <a:gd name="connsiteX13" fmla="*/ 18478 w 156781"/>
              <a:gd name="connsiteY13" fmla="*/ 44196 h 223551"/>
              <a:gd name="connsiteX14" fmla="*/ 132683 w 156781"/>
              <a:gd name="connsiteY14" fmla="*/ 189166 h 223551"/>
              <a:gd name="connsiteX15" fmla="*/ 18478 w 156781"/>
              <a:gd name="connsiteY15" fmla="*/ 189166 h 223551"/>
              <a:gd name="connsiteX16" fmla="*/ 18478 w 156781"/>
              <a:gd name="connsiteY16" fmla="*/ 175641 h 223551"/>
              <a:gd name="connsiteX17" fmla="*/ 132683 w 156781"/>
              <a:gd name="connsiteY17" fmla="*/ 175641 h 223551"/>
              <a:gd name="connsiteX18" fmla="*/ 132683 w 156781"/>
              <a:gd name="connsiteY18" fmla="*/ 189166 h 223551"/>
              <a:gd name="connsiteX19" fmla="*/ 132683 w 156781"/>
              <a:gd name="connsiteY19" fmla="*/ 162878 h 223551"/>
              <a:gd name="connsiteX20" fmla="*/ 18478 w 156781"/>
              <a:gd name="connsiteY20" fmla="*/ 162878 h 223551"/>
              <a:gd name="connsiteX21" fmla="*/ 18478 w 156781"/>
              <a:gd name="connsiteY21" fmla="*/ 149352 h 223551"/>
              <a:gd name="connsiteX22" fmla="*/ 132683 w 156781"/>
              <a:gd name="connsiteY22" fmla="*/ 149352 h 223551"/>
              <a:gd name="connsiteX23" fmla="*/ 132683 w 156781"/>
              <a:gd name="connsiteY23" fmla="*/ 162878 h 223551"/>
              <a:gd name="connsiteX24" fmla="*/ 132683 w 156781"/>
              <a:gd name="connsiteY24" fmla="*/ 136589 h 223551"/>
              <a:gd name="connsiteX25" fmla="*/ 18478 w 156781"/>
              <a:gd name="connsiteY25" fmla="*/ 136589 h 223551"/>
              <a:gd name="connsiteX26" fmla="*/ 18478 w 156781"/>
              <a:gd name="connsiteY26" fmla="*/ 123063 h 223551"/>
              <a:gd name="connsiteX27" fmla="*/ 132683 w 156781"/>
              <a:gd name="connsiteY27" fmla="*/ 123063 h 223551"/>
              <a:gd name="connsiteX28" fmla="*/ 132683 w 156781"/>
              <a:gd name="connsiteY28" fmla="*/ 136589 h 223551"/>
              <a:gd name="connsiteX29" fmla="*/ 132683 w 156781"/>
              <a:gd name="connsiteY29" fmla="*/ 110300 h 223551"/>
              <a:gd name="connsiteX30" fmla="*/ 18478 w 156781"/>
              <a:gd name="connsiteY30" fmla="*/ 110300 h 223551"/>
              <a:gd name="connsiteX31" fmla="*/ 18478 w 156781"/>
              <a:gd name="connsiteY31" fmla="*/ 96774 h 223551"/>
              <a:gd name="connsiteX32" fmla="*/ 132683 w 156781"/>
              <a:gd name="connsiteY32" fmla="*/ 96774 h 223551"/>
              <a:gd name="connsiteX33" fmla="*/ 132683 w 156781"/>
              <a:gd name="connsiteY33" fmla="*/ 110300 h 223551"/>
              <a:gd name="connsiteX34" fmla="*/ 132683 w 156781"/>
              <a:gd name="connsiteY34" fmla="*/ 84011 h 223551"/>
              <a:gd name="connsiteX35" fmla="*/ 18478 w 156781"/>
              <a:gd name="connsiteY35" fmla="*/ 84011 h 223551"/>
              <a:gd name="connsiteX36" fmla="*/ 18478 w 156781"/>
              <a:gd name="connsiteY36" fmla="*/ 70485 h 223551"/>
              <a:gd name="connsiteX37" fmla="*/ 132683 w 156781"/>
              <a:gd name="connsiteY37" fmla="*/ 70485 h 223551"/>
              <a:gd name="connsiteX38" fmla="*/ 132683 w 156781"/>
              <a:gd name="connsiteY38" fmla="*/ 84011 h 223551"/>
              <a:gd name="connsiteX39" fmla="*/ 109156 w 156781"/>
              <a:gd name="connsiteY39" fmla="*/ 48101 h 223551"/>
              <a:gd name="connsiteX40" fmla="*/ 109156 w 156781"/>
              <a:gd name="connsiteY40" fmla="*/ 12668 h 223551"/>
              <a:gd name="connsiteX41" fmla="*/ 144209 w 156781"/>
              <a:gd name="connsiteY41" fmla="*/ 48101 h 223551"/>
              <a:gd name="connsiteX42" fmla="*/ 109156 w 156781"/>
              <a:gd name="connsiteY42" fmla="*/ 48101 h 22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56781" h="223551">
                <a:moveTo>
                  <a:pt x="156781" y="48101"/>
                </a:moveTo>
                <a:lnTo>
                  <a:pt x="109156" y="0"/>
                </a:lnTo>
                <a:lnTo>
                  <a:pt x="109156" y="0"/>
                </a:lnTo>
                <a:cubicBezTo>
                  <a:pt x="109156" y="0"/>
                  <a:pt x="109156" y="0"/>
                  <a:pt x="109156" y="0"/>
                </a:cubicBezTo>
                <a:lnTo>
                  <a:pt x="0" y="0"/>
                </a:lnTo>
                <a:lnTo>
                  <a:pt x="0" y="223552"/>
                </a:lnTo>
                <a:lnTo>
                  <a:pt x="156781" y="223552"/>
                </a:lnTo>
                <a:lnTo>
                  <a:pt x="156781" y="48101"/>
                </a:lnTo>
                <a:lnTo>
                  <a:pt x="156781" y="48101"/>
                </a:lnTo>
                <a:close/>
                <a:moveTo>
                  <a:pt x="18478" y="44196"/>
                </a:moveTo>
                <a:lnTo>
                  <a:pt x="89630" y="44196"/>
                </a:lnTo>
                <a:lnTo>
                  <a:pt x="89630" y="57721"/>
                </a:lnTo>
                <a:lnTo>
                  <a:pt x="18478" y="57721"/>
                </a:lnTo>
                <a:lnTo>
                  <a:pt x="18478" y="44196"/>
                </a:lnTo>
                <a:close/>
                <a:moveTo>
                  <a:pt x="132683" y="189166"/>
                </a:moveTo>
                <a:lnTo>
                  <a:pt x="18478" y="189166"/>
                </a:lnTo>
                <a:lnTo>
                  <a:pt x="18478" y="175641"/>
                </a:lnTo>
                <a:lnTo>
                  <a:pt x="132683" y="175641"/>
                </a:lnTo>
                <a:lnTo>
                  <a:pt x="132683" y="189166"/>
                </a:lnTo>
                <a:close/>
                <a:moveTo>
                  <a:pt x="132683" y="162878"/>
                </a:moveTo>
                <a:lnTo>
                  <a:pt x="18478" y="162878"/>
                </a:lnTo>
                <a:lnTo>
                  <a:pt x="18478" y="149352"/>
                </a:lnTo>
                <a:lnTo>
                  <a:pt x="132683" y="149352"/>
                </a:lnTo>
                <a:lnTo>
                  <a:pt x="132683" y="162878"/>
                </a:lnTo>
                <a:close/>
                <a:moveTo>
                  <a:pt x="132683" y="136589"/>
                </a:moveTo>
                <a:lnTo>
                  <a:pt x="18478" y="136589"/>
                </a:lnTo>
                <a:lnTo>
                  <a:pt x="18478" y="123063"/>
                </a:lnTo>
                <a:lnTo>
                  <a:pt x="132683" y="123063"/>
                </a:lnTo>
                <a:lnTo>
                  <a:pt x="132683" y="136589"/>
                </a:lnTo>
                <a:close/>
                <a:moveTo>
                  <a:pt x="132683" y="110300"/>
                </a:moveTo>
                <a:lnTo>
                  <a:pt x="18478" y="110300"/>
                </a:lnTo>
                <a:lnTo>
                  <a:pt x="18478" y="96774"/>
                </a:lnTo>
                <a:lnTo>
                  <a:pt x="132683" y="96774"/>
                </a:lnTo>
                <a:lnTo>
                  <a:pt x="132683" y="110300"/>
                </a:lnTo>
                <a:close/>
                <a:moveTo>
                  <a:pt x="132683" y="84011"/>
                </a:moveTo>
                <a:lnTo>
                  <a:pt x="18478" y="84011"/>
                </a:lnTo>
                <a:lnTo>
                  <a:pt x="18478" y="70485"/>
                </a:lnTo>
                <a:lnTo>
                  <a:pt x="132683" y="70485"/>
                </a:lnTo>
                <a:lnTo>
                  <a:pt x="132683" y="84011"/>
                </a:lnTo>
                <a:close/>
                <a:moveTo>
                  <a:pt x="109156" y="48101"/>
                </a:moveTo>
                <a:lnTo>
                  <a:pt x="109156" y="12668"/>
                </a:lnTo>
                <a:lnTo>
                  <a:pt x="144209" y="48101"/>
                </a:lnTo>
                <a:lnTo>
                  <a:pt x="109156" y="48101"/>
                </a:ln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1404" name="Grafik 54">
            <a:extLst>
              <a:ext uri="{FF2B5EF4-FFF2-40B4-BE49-F238E27FC236}">
                <a16:creationId xmlns:a16="http://schemas.microsoft.com/office/drawing/2014/main" id="{2E3378BC-9888-7D2B-2D4E-BD84226806E2}"/>
              </a:ext>
            </a:extLst>
          </p:cNvPr>
          <p:cNvGrpSpPr/>
          <p:nvPr/>
        </p:nvGrpSpPr>
        <p:grpSpPr>
          <a:xfrm>
            <a:off x="2949750" y="9418968"/>
            <a:ext cx="156781" cy="223551"/>
            <a:chOff x="2949750" y="9418968"/>
            <a:chExt cx="156781" cy="223551"/>
          </a:xfrm>
          <a:solidFill>
            <a:srgbClr val="00497F"/>
          </a:solidFill>
        </p:grpSpPr>
        <p:sp>
          <p:nvSpPr>
            <p:cNvPr id="1405" name="Freihandform 1404">
              <a:extLst>
                <a:ext uri="{FF2B5EF4-FFF2-40B4-BE49-F238E27FC236}">
                  <a16:creationId xmlns:a16="http://schemas.microsoft.com/office/drawing/2014/main" id="{6980E3DD-2ABF-CE2D-E17F-78B853A7F70C}"/>
                </a:ext>
              </a:extLst>
            </p:cNvPr>
            <p:cNvSpPr/>
            <p:nvPr/>
          </p:nvSpPr>
          <p:spPr>
            <a:xfrm>
              <a:off x="2949750" y="9418968"/>
              <a:ext cx="156781" cy="223551"/>
            </a:xfrm>
            <a:custGeom>
              <a:avLst/>
              <a:gdLst>
                <a:gd name="connsiteX0" fmla="*/ 156781 w 156781"/>
                <a:gd name="connsiteY0" fmla="*/ 48101 h 223551"/>
                <a:gd name="connsiteX1" fmla="*/ 109156 w 156781"/>
                <a:gd name="connsiteY1" fmla="*/ 0 h 223551"/>
                <a:gd name="connsiteX2" fmla="*/ 109156 w 156781"/>
                <a:gd name="connsiteY2" fmla="*/ 0 h 223551"/>
                <a:gd name="connsiteX3" fmla="*/ 109156 w 156781"/>
                <a:gd name="connsiteY3" fmla="*/ 0 h 223551"/>
                <a:gd name="connsiteX4" fmla="*/ 0 w 156781"/>
                <a:gd name="connsiteY4" fmla="*/ 0 h 223551"/>
                <a:gd name="connsiteX5" fmla="*/ 0 w 156781"/>
                <a:gd name="connsiteY5" fmla="*/ 223552 h 223551"/>
                <a:gd name="connsiteX6" fmla="*/ 156781 w 156781"/>
                <a:gd name="connsiteY6" fmla="*/ 223552 h 223551"/>
                <a:gd name="connsiteX7" fmla="*/ 156781 w 156781"/>
                <a:gd name="connsiteY7" fmla="*/ 48101 h 223551"/>
                <a:gd name="connsiteX8" fmla="*/ 156781 w 156781"/>
                <a:gd name="connsiteY8" fmla="*/ 48101 h 223551"/>
                <a:gd name="connsiteX9" fmla="*/ 109156 w 156781"/>
                <a:gd name="connsiteY9" fmla="*/ 12573 h 223551"/>
                <a:gd name="connsiteX10" fmla="*/ 144209 w 156781"/>
                <a:gd name="connsiteY10" fmla="*/ 48006 h 223551"/>
                <a:gd name="connsiteX11" fmla="*/ 109156 w 156781"/>
                <a:gd name="connsiteY11" fmla="*/ 48006 h 223551"/>
                <a:gd name="connsiteX12" fmla="*/ 109156 w 156781"/>
                <a:gd name="connsiteY12" fmla="*/ 12573 h 223551"/>
                <a:gd name="connsiteX13" fmla="*/ 147923 w 156781"/>
                <a:gd name="connsiteY13" fmla="*/ 214503 h 223551"/>
                <a:gd name="connsiteX14" fmla="*/ 8858 w 156781"/>
                <a:gd name="connsiteY14" fmla="*/ 214503 h 223551"/>
                <a:gd name="connsiteX15" fmla="*/ 8858 w 156781"/>
                <a:gd name="connsiteY15" fmla="*/ 8858 h 223551"/>
                <a:gd name="connsiteX16" fmla="*/ 100298 w 156781"/>
                <a:gd name="connsiteY16" fmla="*/ 8858 h 223551"/>
                <a:gd name="connsiteX17" fmla="*/ 100298 w 156781"/>
                <a:gd name="connsiteY17" fmla="*/ 56959 h 223551"/>
                <a:gd name="connsiteX18" fmla="*/ 147923 w 156781"/>
                <a:gd name="connsiteY18" fmla="*/ 56959 h 223551"/>
                <a:gd name="connsiteX19" fmla="*/ 147923 w 156781"/>
                <a:gd name="connsiteY19" fmla="*/ 214408 h 22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6781" h="223551">
                  <a:moveTo>
                    <a:pt x="156781" y="48101"/>
                  </a:moveTo>
                  <a:lnTo>
                    <a:pt x="109156" y="0"/>
                  </a:lnTo>
                  <a:lnTo>
                    <a:pt x="109156" y="0"/>
                  </a:lnTo>
                  <a:cubicBezTo>
                    <a:pt x="109156" y="0"/>
                    <a:pt x="109156" y="0"/>
                    <a:pt x="109156" y="0"/>
                  </a:cubicBezTo>
                  <a:lnTo>
                    <a:pt x="0" y="0"/>
                  </a:lnTo>
                  <a:lnTo>
                    <a:pt x="0" y="223552"/>
                  </a:lnTo>
                  <a:lnTo>
                    <a:pt x="156781" y="223552"/>
                  </a:lnTo>
                  <a:lnTo>
                    <a:pt x="156781" y="48101"/>
                  </a:lnTo>
                  <a:lnTo>
                    <a:pt x="156781" y="48101"/>
                  </a:lnTo>
                  <a:close/>
                  <a:moveTo>
                    <a:pt x="109156" y="12573"/>
                  </a:moveTo>
                  <a:lnTo>
                    <a:pt x="144209" y="48006"/>
                  </a:lnTo>
                  <a:lnTo>
                    <a:pt x="109156" y="48006"/>
                  </a:lnTo>
                  <a:lnTo>
                    <a:pt x="109156" y="12573"/>
                  </a:lnTo>
                  <a:close/>
                  <a:moveTo>
                    <a:pt x="147923" y="214503"/>
                  </a:moveTo>
                  <a:lnTo>
                    <a:pt x="8858" y="214503"/>
                  </a:lnTo>
                  <a:lnTo>
                    <a:pt x="8858" y="8858"/>
                  </a:lnTo>
                  <a:lnTo>
                    <a:pt x="100298" y="8858"/>
                  </a:lnTo>
                  <a:lnTo>
                    <a:pt x="100298" y="56959"/>
                  </a:lnTo>
                  <a:lnTo>
                    <a:pt x="147923" y="56959"/>
                  </a:lnTo>
                  <a:lnTo>
                    <a:pt x="147923" y="214408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06" name="Freihandform 1405">
              <a:extLst>
                <a:ext uri="{FF2B5EF4-FFF2-40B4-BE49-F238E27FC236}">
                  <a16:creationId xmlns:a16="http://schemas.microsoft.com/office/drawing/2014/main" id="{73D76744-437B-424C-81FE-93134D15194F}"/>
                </a:ext>
              </a:extLst>
            </p:cNvPr>
            <p:cNvSpPr/>
            <p:nvPr/>
          </p:nvSpPr>
          <p:spPr>
            <a:xfrm>
              <a:off x="2968228" y="9463164"/>
              <a:ext cx="71151" cy="13525"/>
            </a:xfrm>
            <a:custGeom>
              <a:avLst/>
              <a:gdLst>
                <a:gd name="connsiteX0" fmla="*/ 0 w 71151"/>
                <a:gd name="connsiteY0" fmla="*/ 0 h 13525"/>
                <a:gd name="connsiteX1" fmla="*/ 71152 w 71151"/>
                <a:gd name="connsiteY1" fmla="*/ 0 h 13525"/>
                <a:gd name="connsiteX2" fmla="*/ 71152 w 71151"/>
                <a:gd name="connsiteY2" fmla="*/ 13525 h 13525"/>
                <a:gd name="connsiteX3" fmla="*/ 0 w 71151"/>
                <a:gd name="connsiteY3" fmla="*/ 13525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51" h="13525">
                  <a:moveTo>
                    <a:pt x="0" y="0"/>
                  </a:moveTo>
                  <a:lnTo>
                    <a:pt x="71152" y="0"/>
                  </a:lnTo>
                  <a:lnTo>
                    <a:pt x="71152" y="13525"/>
                  </a:lnTo>
                  <a:lnTo>
                    <a:pt x="0" y="1352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07" name="Freihandform 1406">
              <a:extLst>
                <a:ext uri="{FF2B5EF4-FFF2-40B4-BE49-F238E27FC236}">
                  <a16:creationId xmlns:a16="http://schemas.microsoft.com/office/drawing/2014/main" id="{373303D9-8FA3-0250-6689-A3236D7DE56A}"/>
                </a:ext>
              </a:extLst>
            </p:cNvPr>
            <p:cNvSpPr/>
            <p:nvPr/>
          </p:nvSpPr>
          <p:spPr>
            <a:xfrm>
              <a:off x="2968228" y="9489453"/>
              <a:ext cx="114204" cy="13525"/>
            </a:xfrm>
            <a:custGeom>
              <a:avLst/>
              <a:gdLst>
                <a:gd name="connsiteX0" fmla="*/ 0 w 114204"/>
                <a:gd name="connsiteY0" fmla="*/ 0 h 13525"/>
                <a:gd name="connsiteX1" fmla="*/ 114205 w 114204"/>
                <a:gd name="connsiteY1" fmla="*/ 0 h 13525"/>
                <a:gd name="connsiteX2" fmla="*/ 114205 w 114204"/>
                <a:gd name="connsiteY2" fmla="*/ 13526 h 13525"/>
                <a:gd name="connsiteX3" fmla="*/ 0 w 114204"/>
                <a:gd name="connsiteY3" fmla="*/ 13526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04" h="13525">
                  <a:moveTo>
                    <a:pt x="0" y="0"/>
                  </a:moveTo>
                  <a:lnTo>
                    <a:pt x="114205" y="0"/>
                  </a:lnTo>
                  <a:lnTo>
                    <a:pt x="114205" y="13526"/>
                  </a:lnTo>
                  <a:lnTo>
                    <a:pt x="0" y="13526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08" name="Freihandform 1407">
              <a:extLst>
                <a:ext uri="{FF2B5EF4-FFF2-40B4-BE49-F238E27FC236}">
                  <a16:creationId xmlns:a16="http://schemas.microsoft.com/office/drawing/2014/main" id="{DCE98660-F5BF-6FA5-F647-628F0FF81FDF}"/>
                </a:ext>
              </a:extLst>
            </p:cNvPr>
            <p:cNvSpPr/>
            <p:nvPr/>
          </p:nvSpPr>
          <p:spPr>
            <a:xfrm>
              <a:off x="2968228" y="9515838"/>
              <a:ext cx="114204" cy="13525"/>
            </a:xfrm>
            <a:custGeom>
              <a:avLst/>
              <a:gdLst>
                <a:gd name="connsiteX0" fmla="*/ 0 w 114204"/>
                <a:gd name="connsiteY0" fmla="*/ 0 h 13525"/>
                <a:gd name="connsiteX1" fmla="*/ 114205 w 114204"/>
                <a:gd name="connsiteY1" fmla="*/ 0 h 13525"/>
                <a:gd name="connsiteX2" fmla="*/ 114205 w 114204"/>
                <a:gd name="connsiteY2" fmla="*/ 13526 h 13525"/>
                <a:gd name="connsiteX3" fmla="*/ 0 w 114204"/>
                <a:gd name="connsiteY3" fmla="*/ 13526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04" h="13525">
                  <a:moveTo>
                    <a:pt x="0" y="0"/>
                  </a:moveTo>
                  <a:lnTo>
                    <a:pt x="114205" y="0"/>
                  </a:lnTo>
                  <a:lnTo>
                    <a:pt x="114205" y="13526"/>
                  </a:lnTo>
                  <a:lnTo>
                    <a:pt x="0" y="13526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09" name="Freihandform 1408">
              <a:extLst>
                <a:ext uri="{FF2B5EF4-FFF2-40B4-BE49-F238E27FC236}">
                  <a16:creationId xmlns:a16="http://schemas.microsoft.com/office/drawing/2014/main" id="{8160F9E0-B3C0-F301-F60C-819C37B51080}"/>
                </a:ext>
              </a:extLst>
            </p:cNvPr>
            <p:cNvSpPr/>
            <p:nvPr/>
          </p:nvSpPr>
          <p:spPr>
            <a:xfrm>
              <a:off x="2968228" y="9542127"/>
              <a:ext cx="114204" cy="13525"/>
            </a:xfrm>
            <a:custGeom>
              <a:avLst/>
              <a:gdLst>
                <a:gd name="connsiteX0" fmla="*/ 0 w 114204"/>
                <a:gd name="connsiteY0" fmla="*/ 0 h 13525"/>
                <a:gd name="connsiteX1" fmla="*/ 114205 w 114204"/>
                <a:gd name="connsiteY1" fmla="*/ 0 h 13525"/>
                <a:gd name="connsiteX2" fmla="*/ 114205 w 114204"/>
                <a:gd name="connsiteY2" fmla="*/ 13526 h 13525"/>
                <a:gd name="connsiteX3" fmla="*/ 0 w 114204"/>
                <a:gd name="connsiteY3" fmla="*/ 13526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04" h="13525">
                  <a:moveTo>
                    <a:pt x="0" y="0"/>
                  </a:moveTo>
                  <a:lnTo>
                    <a:pt x="114205" y="0"/>
                  </a:lnTo>
                  <a:lnTo>
                    <a:pt x="114205" y="13526"/>
                  </a:lnTo>
                  <a:lnTo>
                    <a:pt x="0" y="13526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10" name="Freihandform 1409">
              <a:extLst>
                <a:ext uri="{FF2B5EF4-FFF2-40B4-BE49-F238E27FC236}">
                  <a16:creationId xmlns:a16="http://schemas.microsoft.com/office/drawing/2014/main" id="{550D007F-36F8-167E-306E-95362E5E3652}"/>
                </a:ext>
              </a:extLst>
            </p:cNvPr>
            <p:cNvSpPr/>
            <p:nvPr/>
          </p:nvSpPr>
          <p:spPr>
            <a:xfrm>
              <a:off x="2968228" y="9568416"/>
              <a:ext cx="114204" cy="13525"/>
            </a:xfrm>
            <a:custGeom>
              <a:avLst/>
              <a:gdLst>
                <a:gd name="connsiteX0" fmla="*/ 0 w 114204"/>
                <a:gd name="connsiteY0" fmla="*/ 0 h 13525"/>
                <a:gd name="connsiteX1" fmla="*/ 114205 w 114204"/>
                <a:gd name="connsiteY1" fmla="*/ 0 h 13525"/>
                <a:gd name="connsiteX2" fmla="*/ 114205 w 114204"/>
                <a:gd name="connsiteY2" fmla="*/ 13525 h 13525"/>
                <a:gd name="connsiteX3" fmla="*/ 0 w 114204"/>
                <a:gd name="connsiteY3" fmla="*/ 13525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04" h="13525">
                  <a:moveTo>
                    <a:pt x="0" y="0"/>
                  </a:moveTo>
                  <a:lnTo>
                    <a:pt x="114205" y="0"/>
                  </a:lnTo>
                  <a:lnTo>
                    <a:pt x="114205" y="13525"/>
                  </a:lnTo>
                  <a:lnTo>
                    <a:pt x="0" y="1352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11" name="Freihandform 1410">
              <a:extLst>
                <a:ext uri="{FF2B5EF4-FFF2-40B4-BE49-F238E27FC236}">
                  <a16:creationId xmlns:a16="http://schemas.microsoft.com/office/drawing/2014/main" id="{48F599CD-BF7F-73E1-EF18-2DBA73D91B7F}"/>
                </a:ext>
              </a:extLst>
            </p:cNvPr>
            <p:cNvSpPr/>
            <p:nvPr/>
          </p:nvSpPr>
          <p:spPr>
            <a:xfrm>
              <a:off x="2968228" y="9594705"/>
              <a:ext cx="114204" cy="13525"/>
            </a:xfrm>
            <a:custGeom>
              <a:avLst/>
              <a:gdLst>
                <a:gd name="connsiteX0" fmla="*/ 0 w 114204"/>
                <a:gd name="connsiteY0" fmla="*/ 0 h 13525"/>
                <a:gd name="connsiteX1" fmla="*/ 114205 w 114204"/>
                <a:gd name="connsiteY1" fmla="*/ 0 h 13525"/>
                <a:gd name="connsiteX2" fmla="*/ 114205 w 114204"/>
                <a:gd name="connsiteY2" fmla="*/ 13525 h 13525"/>
                <a:gd name="connsiteX3" fmla="*/ 0 w 114204"/>
                <a:gd name="connsiteY3" fmla="*/ 13525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04" h="13525">
                  <a:moveTo>
                    <a:pt x="0" y="0"/>
                  </a:moveTo>
                  <a:lnTo>
                    <a:pt x="114205" y="0"/>
                  </a:lnTo>
                  <a:lnTo>
                    <a:pt x="114205" y="13525"/>
                  </a:lnTo>
                  <a:lnTo>
                    <a:pt x="0" y="1352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009" name="Freihandform 1008">
            <a:extLst>
              <a:ext uri="{FF2B5EF4-FFF2-40B4-BE49-F238E27FC236}">
                <a16:creationId xmlns:a16="http://schemas.microsoft.com/office/drawing/2014/main" id="{CEDEFBA0-6A22-22A7-BF2E-CEA2F4A2DAD5}"/>
              </a:ext>
            </a:extLst>
          </p:cNvPr>
          <p:cNvSpPr/>
          <p:nvPr/>
        </p:nvSpPr>
        <p:spPr>
          <a:xfrm>
            <a:off x="1728988" y="6213285"/>
            <a:ext cx="213455" cy="211931"/>
          </a:xfrm>
          <a:custGeom>
            <a:avLst/>
            <a:gdLst>
              <a:gd name="connsiteX0" fmla="*/ 42672 w 213455"/>
              <a:gd name="connsiteY0" fmla="*/ 0 h 211931"/>
              <a:gd name="connsiteX1" fmla="*/ 42672 w 213455"/>
              <a:gd name="connsiteY1" fmla="*/ 109347 h 211931"/>
              <a:gd name="connsiteX2" fmla="*/ 15049 w 213455"/>
              <a:gd name="connsiteY2" fmla="*/ 109347 h 211931"/>
              <a:gd name="connsiteX3" fmla="*/ 0 w 213455"/>
              <a:gd name="connsiteY3" fmla="*/ 124682 h 211931"/>
              <a:gd name="connsiteX4" fmla="*/ 0 w 213455"/>
              <a:gd name="connsiteY4" fmla="*/ 196596 h 211931"/>
              <a:gd name="connsiteX5" fmla="*/ 15049 w 213455"/>
              <a:gd name="connsiteY5" fmla="*/ 211931 h 211931"/>
              <a:gd name="connsiteX6" fmla="*/ 175355 w 213455"/>
              <a:gd name="connsiteY6" fmla="*/ 211931 h 211931"/>
              <a:gd name="connsiteX7" fmla="*/ 213455 w 213455"/>
              <a:gd name="connsiteY7" fmla="*/ 173165 h 211931"/>
              <a:gd name="connsiteX8" fmla="*/ 213455 w 213455"/>
              <a:gd name="connsiteY8" fmla="*/ 124682 h 211931"/>
              <a:gd name="connsiteX9" fmla="*/ 198406 w 213455"/>
              <a:gd name="connsiteY9" fmla="*/ 109347 h 211931"/>
              <a:gd name="connsiteX10" fmla="*/ 170783 w 213455"/>
              <a:gd name="connsiteY10" fmla="*/ 109347 h 211931"/>
              <a:gd name="connsiteX11" fmla="*/ 170783 w 213455"/>
              <a:gd name="connsiteY11" fmla="*/ 0 h 211931"/>
              <a:gd name="connsiteX12" fmla="*/ 42672 w 213455"/>
              <a:gd name="connsiteY12" fmla="*/ 0 h 211931"/>
              <a:gd name="connsiteX13" fmla="*/ 58674 w 213455"/>
              <a:gd name="connsiteY13" fmla="*/ 26670 h 211931"/>
              <a:gd name="connsiteX14" fmla="*/ 154781 w 213455"/>
              <a:gd name="connsiteY14" fmla="*/ 26670 h 211931"/>
              <a:gd name="connsiteX15" fmla="*/ 154781 w 213455"/>
              <a:gd name="connsiteY15" fmla="*/ 33242 h 211931"/>
              <a:gd name="connsiteX16" fmla="*/ 58674 w 213455"/>
              <a:gd name="connsiteY16" fmla="*/ 33242 h 211931"/>
              <a:gd name="connsiteX17" fmla="*/ 58674 w 213455"/>
              <a:gd name="connsiteY17" fmla="*/ 26670 h 211931"/>
              <a:gd name="connsiteX18" fmla="*/ 58674 w 213455"/>
              <a:gd name="connsiteY18" fmla="*/ 41339 h 211931"/>
              <a:gd name="connsiteX19" fmla="*/ 154781 w 213455"/>
              <a:gd name="connsiteY19" fmla="*/ 41339 h 211931"/>
              <a:gd name="connsiteX20" fmla="*/ 154781 w 213455"/>
              <a:gd name="connsiteY20" fmla="*/ 47911 h 211931"/>
              <a:gd name="connsiteX21" fmla="*/ 58674 w 213455"/>
              <a:gd name="connsiteY21" fmla="*/ 47911 h 211931"/>
              <a:gd name="connsiteX22" fmla="*/ 58674 w 213455"/>
              <a:gd name="connsiteY22" fmla="*/ 41339 h 211931"/>
              <a:gd name="connsiteX23" fmla="*/ 58674 w 213455"/>
              <a:gd name="connsiteY23" fmla="*/ 56007 h 211931"/>
              <a:gd name="connsiteX24" fmla="*/ 154781 w 213455"/>
              <a:gd name="connsiteY24" fmla="*/ 56007 h 211931"/>
              <a:gd name="connsiteX25" fmla="*/ 154781 w 213455"/>
              <a:gd name="connsiteY25" fmla="*/ 62579 h 211931"/>
              <a:gd name="connsiteX26" fmla="*/ 58674 w 213455"/>
              <a:gd name="connsiteY26" fmla="*/ 62579 h 211931"/>
              <a:gd name="connsiteX27" fmla="*/ 58674 w 213455"/>
              <a:gd name="connsiteY27" fmla="*/ 56007 h 211931"/>
              <a:gd name="connsiteX28" fmla="*/ 58674 w 213455"/>
              <a:gd name="connsiteY28" fmla="*/ 70676 h 211931"/>
              <a:gd name="connsiteX29" fmla="*/ 154781 w 213455"/>
              <a:gd name="connsiteY29" fmla="*/ 70676 h 211931"/>
              <a:gd name="connsiteX30" fmla="*/ 154781 w 213455"/>
              <a:gd name="connsiteY30" fmla="*/ 77248 h 211931"/>
              <a:gd name="connsiteX31" fmla="*/ 58674 w 213455"/>
              <a:gd name="connsiteY31" fmla="*/ 77248 h 211931"/>
              <a:gd name="connsiteX32" fmla="*/ 58674 w 213455"/>
              <a:gd name="connsiteY32" fmla="*/ 70676 h 211931"/>
              <a:gd name="connsiteX33" fmla="*/ 58674 w 213455"/>
              <a:gd name="connsiteY33" fmla="*/ 85439 h 211931"/>
              <a:gd name="connsiteX34" fmla="*/ 154781 w 213455"/>
              <a:gd name="connsiteY34" fmla="*/ 85439 h 211931"/>
              <a:gd name="connsiteX35" fmla="*/ 154781 w 213455"/>
              <a:gd name="connsiteY35" fmla="*/ 92012 h 211931"/>
              <a:gd name="connsiteX36" fmla="*/ 58674 w 213455"/>
              <a:gd name="connsiteY36" fmla="*/ 92012 h 211931"/>
              <a:gd name="connsiteX37" fmla="*/ 58674 w 213455"/>
              <a:gd name="connsiteY37" fmla="*/ 85439 h 211931"/>
              <a:gd name="connsiteX38" fmla="*/ 58674 w 213455"/>
              <a:gd name="connsiteY38" fmla="*/ 100108 h 211931"/>
              <a:gd name="connsiteX39" fmla="*/ 154781 w 213455"/>
              <a:gd name="connsiteY39" fmla="*/ 100108 h 211931"/>
              <a:gd name="connsiteX40" fmla="*/ 154781 w 213455"/>
              <a:gd name="connsiteY40" fmla="*/ 106680 h 211931"/>
              <a:gd name="connsiteX41" fmla="*/ 58674 w 213455"/>
              <a:gd name="connsiteY41" fmla="*/ 106680 h 211931"/>
              <a:gd name="connsiteX42" fmla="*/ 58674 w 213455"/>
              <a:gd name="connsiteY42" fmla="*/ 100108 h 211931"/>
              <a:gd name="connsiteX43" fmla="*/ 181832 w 213455"/>
              <a:gd name="connsiteY43" fmla="*/ 148876 h 211931"/>
              <a:gd name="connsiteX44" fmla="*/ 187833 w 213455"/>
              <a:gd name="connsiteY44" fmla="*/ 154972 h 211931"/>
              <a:gd name="connsiteX45" fmla="*/ 187833 w 213455"/>
              <a:gd name="connsiteY45" fmla="*/ 166307 h 211931"/>
              <a:gd name="connsiteX46" fmla="*/ 181832 w 213455"/>
              <a:gd name="connsiteY46" fmla="*/ 172498 h 211931"/>
              <a:gd name="connsiteX47" fmla="*/ 31623 w 213455"/>
              <a:gd name="connsiteY47" fmla="*/ 172498 h 211931"/>
              <a:gd name="connsiteX48" fmla="*/ 25622 w 213455"/>
              <a:gd name="connsiteY48" fmla="*/ 166307 h 211931"/>
              <a:gd name="connsiteX49" fmla="*/ 25622 w 213455"/>
              <a:gd name="connsiteY49" fmla="*/ 154972 h 211931"/>
              <a:gd name="connsiteX50" fmla="*/ 31623 w 213455"/>
              <a:gd name="connsiteY50" fmla="*/ 148876 h 211931"/>
              <a:gd name="connsiteX51" fmla="*/ 181832 w 213455"/>
              <a:gd name="connsiteY51" fmla="*/ 148876 h 21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13455" h="211931">
                <a:moveTo>
                  <a:pt x="42672" y="0"/>
                </a:moveTo>
                <a:lnTo>
                  <a:pt x="42672" y="109347"/>
                </a:lnTo>
                <a:lnTo>
                  <a:pt x="15049" y="109347"/>
                </a:lnTo>
                <a:cubicBezTo>
                  <a:pt x="6763" y="109347"/>
                  <a:pt x="0" y="116205"/>
                  <a:pt x="0" y="124682"/>
                </a:cubicBezTo>
                <a:lnTo>
                  <a:pt x="0" y="196596"/>
                </a:lnTo>
                <a:cubicBezTo>
                  <a:pt x="0" y="205073"/>
                  <a:pt x="6763" y="211931"/>
                  <a:pt x="15049" y="211931"/>
                </a:cubicBezTo>
                <a:lnTo>
                  <a:pt x="175355" y="211931"/>
                </a:lnTo>
                <a:cubicBezTo>
                  <a:pt x="196406" y="211931"/>
                  <a:pt x="213455" y="194596"/>
                  <a:pt x="213455" y="173165"/>
                </a:cubicBezTo>
                <a:lnTo>
                  <a:pt x="213455" y="124682"/>
                </a:lnTo>
                <a:cubicBezTo>
                  <a:pt x="213455" y="116205"/>
                  <a:pt x="206693" y="109347"/>
                  <a:pt x="198406" y="109347"/>
                </a:cubicBezTo>
                <a:lnTo>
                  <a:pt x="170783" y="109347"/>
                </a:lnTo>
                <a:lnTo>
                  <a:pt x="170783" y="0"/>
                </a:lnTo>
                <a:lnTo>
                  <a:pt x="42672" y="0"/>
                </a:lnTo>
                <a:close/>
                <a:moveTo>
                  <a:pt x="58674" y="26670"/>
                </a:moveTo>
                <a:lnTo>
                  <a:pt x="154781" y="26670"/>
                </a:lnTo>
                <a:lnTo>
                  <a:pt x="154781" y="33242"/>
                </a:lnTo>
                <a:lnTo>
                  <a:pt x="58674" y="33242"/>
                </a:lnTo>
                <a:lnTo>
                  <a:pt x="58674" y="26670"/>
                </a:lnTo>
                <a:close/>
                <a:moveTo>
                  <a:pt x="58674" y="41339"/>
                </a:moveTo>
                <a:lnTo>
                  <a:pt x="154781" y="41339"/>
                </a:lnTo>
                <a:lnTo>
                  <a:pt x="154781" y="47911"/>
                </a:lnTo>
                <a:lnTo>
                  <a:pt x="58674" y="47911"/>
                </a:lnTo>
                <a:lnTo>
                  <a:pt x="58674" y="41339"/>
                </a:lnTo>
                <a:close/>
                <a:moveTo>
                  <a:pt x="58674" y="56007"/>
                </a:moveTo>
                <a:lnTo>
                  <a:pt x="154781" y="56007"/>
                </a:lnTo>
                <a:lnTo>
                  <a:pt x="154781" y="62579"/>
                </a:lnTo>
                <a:lnTo>
                  <a:pt x="58674" y="62579"/>
                </a:lnTo>
                <a:lnTo>
                  <a:pt x="58674" y="56007"/>
                </a:lnTo>
                <a:close/>
                <a:moveTo>
                  <a:pt x="58674" y="70676"/>
                </a:moveTo>
                <a:lnTo>
                  <a:pt x="154781" y="70676"/>
                </a:lnTo>
                <a:lnTo>
                  <a:pt x="154781" y="77248"/>
                </a:lnTo>
                <a:lnTo>
                  <a:pt x="58674" y="77248"/>
                </a:lnTo>
                <a:lnTo>
                  <a:pt x="58674" y="70676"/>
                </a:lnTo>
                <a:close/>
                <a:moveTo>
                  <a:pt x="58674" y="85439"/>
                </a:moveTo>
                <a:lnTo>
                  <a:pt x="154781" y="85439"/>
                </a:lnTo>
                <a:lnTo>
                  <a:pt x="154781" y="92012"/>
                </a:lnTo>
                <a:lnTo>
                  <a:pt x="58674" y="92012"/>
                </a:lnTo>
                <a:lnTo>
                  <a:pt x="58674" y="85439"/>
                </a:lnTo>
                <a:close/>
                <a:moveTo>
                  <a:pt x="58674" y="100108"/>
                </a:moveTo>
                <a:lnTo>
                  <a:pt x="154781" y="100108"/>
                </a:lnTo>
                <a:lnTo>
                  <a:pt x="154781" y="106680"/>
                </a:lnTo>
                <a:lnTo>
                  <a:pt x="58674" y="106680"/>
                </a:lnTo>
                <a:lnTo>
                  <a:pt x="58674" y="100108"/>
                </a:lnTo>
                <a:close/>
                <a:moveTo>
                  <a:pt x="181832" y="148876"/>
                </a:moveTo>
                <a:cubicBezTo>
                  <a:pt x="185166" y="148876"/>
                  <a:pt x="187833" y="151638"/>
                  <a:pt x="187833" y="154972"/>
                </a:cubicBezTo>
                <a:lnTo>
                  <a:pt x="187833" y="166307"/>
                </a:lnTo>
                <a:cubicBezTo>
                  <a:pt x="187833" y="169736"/>
                  <a:pt x="185166" y="172498"/>
                  <a:pt x="181832" y="172498"/>
                </a:cubicBezTo>
                <a:lnTo>
                  <a:pt x="31623" y="172498"/>
                </a:lnTo>
                <a:cubicBezTo>
                  <a:pt x="28289" y="172498"/>
                  <a:pt x="25622" y="169736"/>
                  <a:pt x="25622" y="166307"/>
                </a:cubicBezTo>
                <a:lnTo>
                  <a:pt x="25622" y="154972"/>
                </a:lnTo>
                <a:cubicBezTo>
                  <a:pt x="25622" y="151638"/>
                  <a:pt x="28289" y="148876"/>
                  <a:pt x="31623" y="148876"/>
                </a:cubicBezTo>
                <a:lnTo>
                  <a:pt x="181832" y="148876"/>
                </a:ln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1016" name="Grafik 64">
            <a:extLst>
              <a:ext uri="{FF2B5EF4-FFF2-40B4-BE49-F238E27FC236}">
                <a16:creationId xmlns:a16="http://schemas.microsoft.com/office/drawing/2014/main" id="{F10F7CED-2F88-5171-A368-16E09925E8E8}"/>
              </a:ext>
            </a:extLst>
          </p:cNvPr>
          <p:cNvGrpSpPr/>
          <p:nvPr/>
        </p:nvGrpSpPr>
        <p:grpSpPr>
          <a:xfrm>
            <a:off x="2868327" y="6251177"/>
            <a:ext cx="338530" cy="170705"/>
            <a:chOff x="2868327" y="6251177"/>
            <a:chExt cx="338530" cy="170705"/>
          </a:xfrm>
          <a:solidFill>
            <a:srgbClr val="00497F"/>
          </a:solidFill>
        </p:grpSpPr>
        <p:sp>
          <p:nvSpPr>
            <p:cNvPr id="1017" name="Freihandform 1016">
              <a:extLst>
                <a:ext uri="{FF2B5EF4-FFF2-40B4-BE49-F238E27FC236}">
                  <a16:creationId xmlns:a16="http://schemas.microsoft.com/office/drawing/2014/main" id="{3D5A1D72-FA3E-7BC3-4B69-2F58F265AB4C}"/>
                </a:ext>
              </a:extLst>
            </p:cNvPr>
            <p:cNvSpPr/>
            <p:nvPr/>
          </p:nvSpPr>
          <p:spPr>
            <a:xfrm>
              <a:off x="3068162" y="6251177"/>
              <a:ext cx="138696" cy="109751"/>
            </a:xfrm>
            <a:custGeom>
              <a:avLst/>
              <a:gdLst>
                <a:gd name="connsiteX0" fmla="*/ 133731 w 138696"/>
                <a:gd name="connsiteY0" fmla="*/ 3828 h 109751"/>
                <a:gd name="connsiteX1" fmla="*/ 121729 w 138696"/>
                <a:gd name="connsiteY1" fmla="*/ 18 h 109751"/>
                <a:gd name="connsiteX2" fmla="*/ 100774 w 138696"/>
                <a:gd name="connsiteY2" fmla="*/ 8686 h 109751"/>
                <a:gd name="connsiteX3" fmla="*/ 68104 w 138696"/>
                <a:gd name="connsiteY3" fmla="*/ 33832 h 109751"/>
                <a:gd name="connsiteX4" fmla="*/ 64484 w 138696"/>
                <a:gd name="connsiteY4" fmla="*/ 38499 h 109751"/>
                <a:gd name="connsiteX5" fmla="*/ 64960 w 138696"/>
                <a:gd name="connsiteY5" fmla="*/ 40404 h 109751"/>
                <a:gd name="connsiteX6" fmla="*/ 37147 w 138696"/>
                <a:gd name="connsiteY6" fmla="*/ 61930 h 109751"/>
                <a:gd name="connsiteX7" fmla="*/ 8001 w 138696"/>
                <a:gd name="connsiteY7" fmla="*/ 92696 h 109751"/>
                <a:gd name="connsiteX8" fmla="*/ 2191 w 138696"/>
                <a:gd name="connsiteY8" fmla="*/ 101459 h 109751"/>
                <a:gd name="connsiteX9" fmla="*/ 0 w 138696"/>
                <a:gd name="connsiteY9" fmla="*/ 106126 h 109751"/>
                <a:gd name="connsiteX10" fmla="*/ 3905 w 138696"/>
                <a:gd name="connsiteY10" fmla="*/ 109746 h 109751"/>
                <a:gd name="connsiteX11" fmla="*/ 6096 w 138696"/>
                <a:gd name="connsiteY11" fmla="*/ 109174 h 109751"/>
                <a:gd name="connsiteX12" fmla="*/ 7715 w 138696"/>
                <a:gd name="connsiteY12" fmla="*/ 108508 h 109751"/>
                <a:gd name="connsiteX13" fmla="*/ 18669 w 138696"/>
                <a:gd name="connsiteY13" fmla="*/ 104602 h 109751"/>
                <a:gd name="connsiteX14" fmla="*/ 60579 w 138696"/>
                <a:gd name="connsiteY14" fmla="*/ 80599 h 109751"/>
                <a:gd name="connsiteX15" fmla="*/ 84296 w 138696"/>
                <a:gd name="connsiteY15" fmla="*/ 62121 h 109751"/>
                <a:gd name="connsiteX16" fmla="*/ 87440 w 138696"/>
                <a:gd name="connsiteY16" fmla="*/ 63454 h 109751"/>
                <a:gd name="connsiteX17" fmla="*/ 90106 w 138696"/>
                <a:gd name="connsiteY17" fmla="*/ 62311 h 109751"/>
                <a:gd name="connsiteX18" fmla="*/ 91249 w 138696"/>
                <a:gd name="connsiteY18" fmla="*/ 61454 h 109751"/>
                <a:gd name="connsiteX19" fmla="*/ 124587 w 138696"/>
                <a:gd name="connsiteY19" fmla="*/ 35546 h 109751"/>
                <a:gd name="connsiteX20" fmla="*/ 138684 w 138696"/>
                <a:gd name="connsiteY20" fmla="*/ 14496 h 109751"/>
                <a:gd name="connsiteX21" fmla="*/ 133636 w 138696"/>
                <a:gd name="connsiteY21" fmla="*/ 3828 h 109751"/>
                <a:gd name="connsiteX22" fmla="*/ 116776 w 138696"/>
                <a:gd name="connsiteY22" fmla="*/ 31069 h 109751"/>
                <a:gd name="connsiteX23" fmla="*/ 101060 w 138696"/>
                <a:gd name="connsiteY23" fmla="*/ 42785 h 109751"/>
                <a:gd name="connsiteX24" fmla="*/ 96298 w 138696"/>
                <a:gd name="connsiteY24" fmla="*/ 46976 h 109751"/>
                <a:gd name="connsiteX25" fmla="*/ 91345 w 138696"/>
                <a:gd name="connsiteY25" fmla="*/ 42690 h 109751"/>
                <a:gd name="connsiteX26" fmla="*/ 96202 w 138696"/>
                <a:gd name="connsiteY26" fmla="*/ 37927 h 109751"/>
                <a:gd name="connsiteX27" fmla="*/ 98012 w 138696"/>
                <a:gd name="connsiteY27" fmla="*/ 38308 h 109751"/>
                <a:gd name="connsiteX28" fmla="*/ 110871 w 138696"/>
                <a:gd name="connsiteY28" fmla="*/ 28879 h 109751"/>
                <a:gd name="connsiteX29" fmla="*/ 123253 w 138696"/>
                <a:gd name="connsiteY29" fmla="*/ 13543 h 109751"/>
                <a:gd name="connsiteX30" fmla="*/ 128111 w 138696"/>
                <a:gd name="connsiteY30" fmla="*/ 19163 h 109751"/>
                <a:gd name="connsiteX31" fmla="*/ 116681 w 138696"/>
                <a:gd name="connsiteY31" fmla="*/ 30974 h 10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8696" h="109751">
                  <a:moveTo>
                    <a:pt x="133731" y="3828"/>
                  </a:moveTo>
                  <a:cubicBezTo>
                    <a:pt x="130493" y="1161"/>
                    <a:pt x="126587" y="-173"/>
                    <a:pt x="121729" y="18"/>
                  </a:cubicBezTo>
                  <a:cubicBezTo>
                    <a:pt x="114967" y="304"/>
                    <a:pt x="108014" y="3161"/>
                    <a:pt x="100774" y="8686"/>
                  </a:cubicBezTo>
                  <a:lnTo>
                    <a:pt x="68104" y="33832"/>
                  </a:lnTo>
                  <a:cubicBezTo>
                    <a:pt x="65627" y="35641"/>
                    <a:pt x="64484" y="37261"/>
                    <a:pt x="64484" y="38499"/>
                  </a:cubicBezTo>
                  <a:cubicBezTo>
                    <a:pt x="64484" y="39166"/>
                    <a:pt x="64675" y="39737"/>
                    <a:pt x="64960" y="40404"/>
                  </a:cubicBezTo>
                  <a:lnTo>
                    <a:pt x="37147" y="61930"/>
                  </a:lnTo>
                  <a:cubicBezTo>
                    <a:pt x="25336" y="71170"/>
                    <a:pt x="15621" y="81361"/>
                    <a:pt x="8001" y="92696"/>
                  </a:cubicBezTo>
                  <a:lnTo>
                    <a:pt x="2191" y="101459"/>
                  </a:lnTo>
                  <a:cubicBezTo>
                    <a:pt x="667" y="103745"/>
                    <a:pt x="0" y="105269"/>
                    <a:pt x="0" y="106126"/>
                  </a:cubicBezTo>
                  <a:cubicBezTo>
                    <a:pt x="95" y="108698"/>
                    <a:pt x="1429" y="109841"/>
                    <a:pt x="3905" y="109746"/>
                  </a:cubicBezTo>
                  <a:cubicBezTo>
                    <a:pt x="4572" y="109746"/>
                    <a:pt x="5239" y="109555"/>
                    <a:pt x="6096" y="109174"/>
                  </a:cubicBezTo>
                  <a:lnTo>
                    <a:pt x="7715" y="108508"/>
                  </a:lnTo>
                  <a:lnTo>
                    <a:pt x="18669" y="104602"/>
                  </a:lnTo>
                  <a:cubicBezTo>
                    <a:pt x="32290" y="99745"/>
                    <a:pt x="46291" y="91744"/>
                    <a:pt x="60579" y="80599"/>
                  </a:cubicBezTo>
                  <a:lnTo>
                    <a:pt x="84296" y="62121"/>
                  </a:lnTo>
                  <a:cubicBezTo>
                    <a:pt x="85439" y="63073"/>
                    <a:pt x="86487" y="63454"/>
                    <a:pt x="87440" y="63454"/>
                  </a:cubicBezTo>
                  <a:cubicBezTo>
                    <a:pt x="88297" y="63454"/>
                    <a:pt x="89154" y="63073"/>
                    <a:pt x="90106" y="62311"/>
                  </a:cubicBezTo>
                  <a:cubicBezTo>
                    <a:pt x="90392" y="62121"/>
                    <a:pt x="90869" y="61835"/>
                    <a:pt x="91249" y="61454"/>
                  </a:cubicBezTo>
                  <a:lnTo>
                    <a:pt x="124587" y="35546"/>
                  </a:lnTo>
                  <a:cubicBezTo>
                    <a:pt x="134207" y="28021"/>
                    <a:pt x="138970" y="21068"/>
                    <a:pt x="138684" y="14496"/>
                  </a:cubicBezTo>
                  <a:cubicBezTo>
                    <a:pt x="138494" y="10114"/>
                    <a:pt x="136779" y="6495"/>
                    <a:pt x="133636" y="3828"/>
                  </a:cubicBezTo>
                  <a:close/>
                  <a:moveTo>
                    <a:pt x="116776" y="31069"/>
                  </a:moveTo>
                  <a:lnTo>
                    <a:pt x="101060" y="42785"/>
                  </a:lnTo>
                  <a:cubicBezTo>
                    <a:pt x="100870" y="45452"/>
                    <a:pt x="99250" y="46881"/>
                    <a:pt x="96298" y="46976"/>
                  </a:cubicBezTo>
                  <a:cubicBezTo>
                    <a:pt x="93154" y="47071"/>
                    <a:pt x="91535" y="45643"/>
                    <a:pt x="91345" y="42690"/>
                  </a:cubicBezTo>
                  <a:cubicBezTo>
                    <a:pt x="91249" y="39642"/>
                    <a:pt x="92869" y="38118"/>
                    <a:pt x="96202" y="37927"/>
                  </a:cubicBezTo>
                  <a:cubicBezTo>
                    <a:pt x="96679" y="37927"/>
                    <a:pt x="97250" y="38023"/>
                    <a:pt x="98012" y="38308"/>
                  </a:cubicBezTo>
                  <a:lnTo>
                    <a:pt x="110871" y="28879"/>
                  </a:lnTo>
                  <a:cubicBezTo>
                    <a:pt x="118015" y="23640"/>
                    <a:pt x="122111" y="18496"/>
                    <a:pt x="123253" y="13543"/>
                  </a:cubicBezTo>
                  <a:lnTo>
                    <a:pt x="128111" y="19163"/>
                  </a:lnTo>
                  <a:cubicBezTo>
                    <a:pt x="126968" y="22211"/>
                    <a:pt x="123158" y="26212"/>
                    <a:pt x="116681" y="30974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22" name="Freihandform 1021">
              <a:extLst>
                <a:ext uri="{FF2B5EF4-FFF2-40B4-BE49-F238E27FC236}">
                  <a16:creationId xmlns:a16="http://schemas.microsoft.com/office/drawing/2014/main" id="{3111523F-D539-1EA8-A583-1F3CE541AE36}"/>
                </a:ext>
              </a:extLst>
            </p:cNvPr>
            <p:cNvSpPr/>
            <p:nvPr/>
          </p:nvSpPr>
          <p:spPr>
            <a:xfrm>
              <a:off x="2868327" y="6270530"/>
              <a:ext cx="192500" cy="151352"/>
            </a:xfrm>
            <a:custGeom>
              <a:avLst/>
              <a:gdLst>
                <a:gd name="connsiteX0" fmla="*/ 15812 w 192500"/>
                <a:gd name="connsiteY0" fmla="*/ 81439 h 151352"/>
                <a:gd name="connsiteX1" fmla="*/ 83725 w 192500"/>
                <a:gd name="connsiteY1" fmla="*/ 12002 h 151352"/>
                <a:gd name="connsiteX2" fmla="*/ 139732 w 192500"/>
                <a:gd name="connsiteY2" fmla="*/ 63818 h 151352"/>
                <a:gd name="connsiteX3" fmla="*/ 116015 w 192500"/>
                <a:gd name="connsiteY3" fmla="*/ 101727 h 151352"/>
                <a:gd name="connsiteX4" fmla="*/ 109728 w 192500"/>
                <a:gd name="connsiteY4" fmla="*/ 80486 h 151352"/>
                <a:gd name="connsiteX5" fmla="*/ 116967 w 192500"/>
                <a:gd name="connsiteY5" fmla="*/ 40767 h 151352"/>
                <a:gd name="connsiteX6" fmla="*/ 90488 w 192500"/>
                <a:gd name="connsiteY6" fmla="*/ 35814 h 151352"/>
                <a:gd name="connsiteX7" fmla="*/ 35814 w 192500"/>
                <a:gd name="connsiteY7" fmla="*/ 86582 h 151352"/>
                <a:gd name="connsiteX8" fmla="*/ 61436 w 192500"/>
                <a:gd name="connsiteY8" fmla="*/ 114586 h 151352"/>
                <a:gd name="connsiteX9" fmla="*/ 92869 w 192500"/>
                <a:gd name="connsiteY9" fmla="*/ 96774 h 151352"/>
                <a:gd name="connsiteX10" fmla="*/ 93536 w 192500"/>
                <a:gd name="connsiteY10" fmla="*/ 96774 h 151352"/>
                <a:gd name="connsiteX11" fmla="*/ 112395 w 192500"/>
                <a:gd name="connsiteY11" fmla="*/ 114586 h 151352"/>
                <a:gd name="connsiteX12" fmla="*/ 155162 w 192500"/>
                <a:gd name="connsiteY12" fmla="*/ 62960 h 151352"/>
                <a:gd name="connsiteX13" fmla="*/ 86106 w 192500"/>
                <a:gd name="connsiteY13" fmla="*/ 0 h 151352"/>
                <a:gd name="connsiteX14" fmla="*/ 0 w 192500"/>
                <a:gd name="connsiteY14" fmla="*/ 83058 h 151352"/>
                <a:gd name="connsiteX15" fmla="*/ 71628 w 192500"/>
                <a:gd name="connsiteY15" fmla="*/ 151352 h 151352"/>
                <a:gd name="connsiteX16" fmla="*/ 184214 w 192500"/>
                <a:gd name="connsiteY16" fmla="*/ 109442 h 151352"/>
                <a:gd name="connsiteX17" fmla="*/ 192500 w 192500"/>
                <a:gd name="connsiteY17" fmla="*/ 96869 h 151352"/>
                <a:gd name="connsiteX18" fmla="*/ 75057 w 192500"/>
                <a:gd name="connsiteY18" fmla="*/ 139256 h 151352"/>
                <a:gd name="connsiteX19" fmla="*/ 15716 w 192500"/>
                <a:gd name="connsiteY19" fmla="*/ 81344 h 151352"/>
                <a:gd name="connsiteX20" fmla="*/ 92583 w 192500"/>
                <a:gd name="connsiteY20" fmla="*/ 74009 h 151352"/>
                <a:gd name="connsiteX21" fmla="*/ 69056 w 192500"/>
                <a:gd name="connsiteY21" fmla="*/ 99632 h 151352"/>
                <a:gd name="connsiteX22" fmla="*/ 55531 w 192500"/>
                <a:gd name="connsiteY22" fmla="*/ 84868 h 151352"/>
                <a:gd name="connsiteX23" fmla="*/ 87440 w 192500"/>
                <a:gd name="connsiteY23" fmla="*/ 50387 h 151352"/>
                <a:gd name="connsiteX24" fmla="*/ 96488 w 192500"/>
                <a:gd name="connsiteY24" fmla="*/ 51721 h 151352"/>
                <a:gd name="connsiteX25" fmla="*/ 92488 w 192500"/>
                <a:gd name="connsiteY25" fmla="*/ 74009 h 151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2500" h="151352">
                  <a:moveTo>
                    <a:pt x="15812" y="81439"/>
                  </a:moveTo>
                  <a:cubicBezTo>
                    <a:pt x="15812" y="38957"/>
                    <a:pt x="46958" y="12002"/>
                    <a:pt x="83725" y="12002"/>
                  </a:cubicBezTo>
                  <a:cubicBezTo>
                    <a:pt x="120491" y="12002"/>
                    <a:pt x="139732" y="34100"/>
                    <a:pt x="139732" y="63818"/>
                  </a:cubicBezTo>
                  <a:cubicBezTo>
                    <a:pt x="139732" y="88964"/>
                    <a:pt x="126968" y="102203"/>
                    <a:pt x="116015" y="101727"/>
                  </a:cubicBezTo>
                  <a:cubicBezTo>
                    <a:pt x="109061" y="101537"/>
                    <a:pt x="106966" y="94774"/>
                    <a:pt x="109728" y="80486"/>
                  </a:cubicBezTo>
                  <a:lnTo>
                    <a:pt x="116967" y="40767"/>
                  </a:lnTo>
                  <a:cubicBezTo>
                    <a:pt x="111157" y="37910"/>
                    <a:pt x="100679" y="35814"/>
                    <a:pt x="90488" y="35814"/>
                  </a:cubicBezTo>
                  <a:cubicBezTo>
                    <a:pt x="57722" y="35814"/>
                    <a:pt x="35814" y="59912"/>
                    <a:pt x="35814" y="86582"/>
                  </a:cubicBezTo>
                  <a:cubicBezTo>
                    <a:pt x="35814" y="104108"/>
                    <a:pt x="46958" y="114586"/>
                    <a:pt x="61436" y="114586"/>
                  </a:cubicBezTo>
                  <a:cubicBezTo>
                    <a:pt x="74676" y="114586"/>
                    <a:pt x="85154" y="108490"/>
                    <a:pt x="92869" y="96774"/>
                  </a:cubicBezTo>
                  <a:lnTo>
                    <a:pt x="93536" y="96774"/>
                  </a:lnTo>
                  <a:cubicBezTo>
                    <a:pt x="94012" y="108966"/>
                    <a:pt x="102108" y="114586"/>
                    <a:pt x="112395" y="114586"/>
                  </a:cubicBezTo>
                  <a:cubicBezTo>
                    <a:pt x="135922" y="114586"/>
                    <a:pt x="155162" y="94869"/>
                    <a:pt x="155162" y="62960"/>
                  </a:cubicBezTo>
                  <a:cubicBezTo>
                    <a:pt x="155162" y="26480"/>
                    <a:pt x="126778" y="0"/>
                    <a:pt x="86106" y="0"/>
                  </a:cubicBezTo>
                  <a:cubicBezTo>
                    <a:pt x="34004" y="0"/>
                    <a:pt x="0" y="38576"/>
                    <a:pt x="0" y="83058"/>
                  </a:cubicBezTo>
                  <a:cubicBezTo>
                    <a:pt x="0" y="127540"/>
                    <a:pt x="33242" y="151352"/>
                    <a:pt x="71628" y="151352"/>
                  </a:cubicBezTo>
                  <a:cubicBezTo>
                    <a:pt x="119062" y="151352"/>
                    <a:pt x="151067" y="135160"/>
                    <a:pt x="184214" y="109442"/>
                  </a:cubicBezTo>
                  <a:lnTo>
                    <a:pt x="192500" y="96869"/>
                  </a:lnTo>
                  <a:cubicBezTo>
                    <a:pt x="146590" y="125921"/>
                    <a:pt x="115348" y="139256"/>
                    <a:pt x="75057" y="139256"/>
                  </a:cubicBezTo>
                  <a:cubicBezTo>
                    <a:pt x="40672" y="139256"/>
                    <a:pt x="15716" y="117824"/>
                    <a:pt x="15716" y="81344"/>
                  </a:cubicBezTo>
                  <a:close/>
                  <a:moveTo>
                    <a:pt x="92583" y="74009"/>
                  </a:moveTo>
                  <a:cubicBezTo>
                    <a:pt x="90297" y="86773"/>
                    <a:pt x="79820" y="99632"/>
                    <a:pt x="69056" y="99632"/>
                  </a:cubicBezTo>
                  <a:cubicBezTo>
                    <a:pt x="60008" y="99632"/>
                    <a:pt x="55531" y="93726"/>
                    <a:pt x="55531" y="84868"/>
                  </a:cubicBezTo>
                  <a:cubicBezTo>
                    <a:pt x="55531" y="66199"/>
                    <a:pt x="69723" y="50387"/>
                    <a:pt x="87440" y="50387"/>
                  </a:cubicBezTo>
                  <a:cubicBezTo>
                    <a:pt x="91345" y="50387"/>
                    <a:pt x="94393" y="51054"/>
                    <a:pt x="96488" y="51721"/>
                  </a:cubicBezTo>
                  <a:lnTo>
                    <a:pt x="92488" y="74009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027" name="Grafik 77">
            <a:extLst>
              <a:ext uri="{FF2B5EF4-FFF2-40B4-BE49-F238E27FC236}">
                <a16:creationId xmlns:a16="http://schemas.microsoft.com/office/drawing/2014/main" id="{F8AE3E03-7048-0CDE-96B1-F6991BF0B867}"/>
              </a:ext>
            </a:extLst>
          </p:cNvPr>
          <p:cNvGrpSpPr/>
          <p:nvPr/>
        </p:nvGrpSpPr>
        <p:grpSpPr>
          <a:xfrm>
            <a:off x="2306334" y="6223668"/>
            <a:ext cx="256603" cy="197929"/>
            <a:chOff x="2306334" y="6223668"/>
            <a:chExt cx="256603" cy="197929"/>
          </a:xfrm>
          <a:solidFill>
            <a:srgbClr val="00497F"/>
          </a:solidFill>
        </p:grpSpPr>
        <p:sp>
          <p:nvSpPr>
            <p:cNvPr id="1028" name="Freihandform 1027">
              <a:extLst>
                <a:ext uri="{FF2B5EF4-FFF2-40B4-BE49-F238E27FC236}">
                  <a16:creationId xmlns:a16="http://schemas.microsoft.com/office/drawing/2014/main" id="{0C22B488-C17F-F5D7-1081-38384CAF18D5}"/>
                </a:ext>
              </a:extLst>
            </p:cNvPr>
            <p:cNvSpPr/>
            <p:nvPr/>
          </p:nvSpPr>
          <p:spPr>
            <a:xfrm>
              <a:off x="2416824" y="6319203"/>
              <a:ext cx="28765" cy="38861"/>
            </a:xfrm>
            <a:custGeom>
              <a:avLst/>
              <a:gdLst>
                <a:gd name="connsiteX0" fmla="*/ 95 w 28765"/>
                <a:gd name="connsiteY0" fmla="*/ 27242 h 38861"/>
                <a:gd name="connsiteX1" fmla="*/ 9525 w 28765"/>
                <a:gd name="connsiteY1" fmla="*/ 38862 h 38861"/>
                <a:gd name="connsiteX2" fmla="*/ 26003 w 28765"/>
                <a:gd name="connsiteY2" fmla="*/ 18669 h 38861"/>
                <a:gd name="connsiteX3" fmla="*/ 28765 w 28765"/>
                <a:gd name="connsiteY3" fmla="*/ 1048 h 38861"/>
                <a:gd name="connsiteX4" fmla="*/ 22384 w 28765"/>
                <a:gd name="connsiteY4" fmla="*/ 0 h 38861"/>
                <a:gd name="connsiteX5" fmla="*/ 0 w 28765"/>
                <a:gd name="connsiteY5" fmla="*/ 27242 h 3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65" h="38861">
                  <a:moveTo>
                    <a:pt x="95" y="27242"/>
                  </a:moveTo>
                  <a:cubicBezTo>
                    <a:pt x="95" y="34290"/>
                    <a:pt x="3238" y="38862"/>
                    <a:pt x="9525" y="38862"/>
                  </a:cubicBezTo>
                  <a:cubicBezTo>
                    <a:pt x="17050" y="38862"/>
                    <a:pt x="24384" y="28766"/>
                    <a:pt x="26003" y="18669"/>
                  </a:cubicBezTo>
                  <a:lnTo>
                    <a:pt x="28765" y="1048"/>
                  </a:lnTo>
                  <a:cubicBezTo>
                    <a:pt x="27337" y="571"/>
                    <a:pt x="25146" y="0"/>
                    <a:pt x="22384" y="0"/>
                  </a:cubicBezTo>
                  <a:cubicBezTo>
                    <a:pt x="10001" y="0"/>
                    <a:pt x="0" y="12478"/>
                    <a:pt x="0" y="27242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29" name="Freihandform 1028">
              <a:extLst>
                <a:ext uri="{FF2B5EF4-FFF2-40B4-BE49-F238E27FC236}">
                  <a16:creationId xmlns:a16="http://schemas.microsoft.com/office/drawing/2014/main" id="{019F503E-8099-55EE-EB8B-FD4F961412CD}"/>
                </a:ext>
              </a:extLst>
            </p:cNvPr>
            <p:cNvSpPr/>
            <p:nvPr/>
          </p:nvSpPr>
          <p:spPr>
            <a:xfrm>
              <a:off x="2306334" y="6223668"/>
              <a:ext cx="256603" cy="197929"/>
            </a:xfrm>
            <a:custGeom>
              <a:avLst/>
              <a:gdLst>
                <a:gd name="connsiteX0" fmla="*/ 256603 w 256603"/>
                <a:gd name="connsiteY0" fmla="*/ 192786 h 197929"/>
                <a:gd name="connsiteX1" fmla="*/ 256603 w 256603"/>
                <a:gd name="connsiteY1" fmla="*/ 4953 h 197929"/>
                <a:gd name="connsiteX2" fmla="*/ 185071 w 256603"/>
                <a:gd name="connsiteY2" fmla="*/ 80010 h 197929"/>
                <a:gd name="connsiteX3" fmla="*/ 181356 w 256603"/>
                <a:gd name="connsiteY3" fmla="*/ 73914 h 197929"/>
                <a:gd name="connsiteX4" fmla="*/ 251936 w 256603"/>
                <a:gd name="connsiteY4" fmla="*/ 0 h 197929"/>
                <a:gd name="connsiteX5" fmla="*/ 4858 w 256603"/>
                <a:gd name="connsiteY5" fmla="*/ 0 h 197929"/>
                <a:gd name="connsiteX6" fmla="*/ 74676 w 256603"/>
                <a:gd name="connsiteY6" fmla="*/ 73152 h 197929"/>
                <a:gd name="connsiteX7" fmla="*/ 70866 w 256603"/>
                <a:gd name="connsiteY7" fmla="*/ 79248 h 197929"/>
                <a:gd name="connsiteX8" fmla="*/ 0 w 256603"/>
                <a:gd name="connsiteY8" fmla="*/ 5048 h 197929"/>
                <a:gd name="connsiteX9" fmla="*/ 0 w 256603"/>
                <a:gd name="connsiteY9" fmla="*/ 192881 h 197929"/>
                <a:gd name="connsiteX10" fmla="*/ 61055 w 256603"/>
                <a:gd name="connsiteY10" fmla="*/ 129064 h 197929"/>
                <a:gd name="connsiteX11" fmla="*/ 62484 w 256603"/>
                <a:gd name="connsiteY11" fmla="*/ 137636 h 197929"/>
                <a:gd name="connsiteX12" fmla="*/ 4763 w 256603"/>
                <a:gd name="connsiteY12" fmla="*/ 197930 h 197929"/>
                <a:gd name="connsiteX13" fmla="*/ 251650 w 256603"/>
                <a:gd name="connsiteY13" fmla="*/ 197930 h 197929"/>
                <a:gd name="connsiteX14" fmla="*/ 199549 w 256603"/>
                <a:gd name="connsiteY14" fmla="*/ 143447 h 197929"/>
                <a:gd name="connsiteX15" fmla="*/ 121634 w 256603"/>
                <a:gd name="connsiteY15" fmla="*/ 175450 h 197929"/>
                <a:gd name="connsiteX16" fmla="*/ 71342 w 256603"/>
                <a:gd name="connsiteY16" fmla="*/ 121539 h 197929"/>
                <a:gd name="connsiteX17" fmla="*/ 131826 w 256603"/>
                <a:gd name="connsiteY17" fmla="*/ 56007 h 197929"/>
                <a:gd name="connsiteX18" fmla="*/ 180308 w 256603"/>
                <a:gd name="connsiteY18" fmla="*/ 105632 h 197929"/>
                <a:gd name="connsiteX19" fmla="*/ 150209 w 256603"/>
                <a:gd name="connsiteY19" fmla="*/ 146304 h 197929"/>
                <a:gd name="connsiteX20" fmla="*/ 136969 w 256603"/>
                <a:gd name="connsiteY20" fmla="*/ 132302 h 197929"/>
                <a:gd name="connsiteX21" fmla="*/ 136493 w 256603"/>
                <a:gd name="connsiteY21" fmla="*/ 132302 h 197929"/>
                <a:gd name="connsiteX22" fmla="*/ 114395 w 256603"/>
                <a:gd name="connsiteY22" fmla="*/ 146304 h 197929"/>
                <a:gd name="connsiteX23" fmla="*/ 96393 w 256603"/>
                <a:gd name="connsiteY23" fmla="*/ 124206 h 197929"/>
                <a:gd name="connsiteX24" fmla="*/ 134779 w 256603"/>
                <a:gd name="connsiteY24" fmla="*/ 84201 h 197929"/>
                <a:gd name="connsiteX25" fmla="*/ 153448 w 256603"/>
                <a:gd name="connsiteY25" fmla="*/ 88106 h 197929"/>
                <a:gd name="connsiteX26" fmla="*/ 148400 w 256603"/>
                <a:gd name="connsiteY26" fmla="*/ 119444 h 197929"/>
                <a:gd name="connsiteX27" fmla="*/ 152781 w 256603"/>
                <a:gd name="connsiteY27" fmla="*/ 136208 h 197929"/>
                <a:gd name="connsiteX28" fmla="*/ 169450 w 256603"/>
                <a:gd name="connsiteY28" fmla="*/ 106299 h 197929"/>
                <a:gd name="connsiteX29" fmla="*/ 130112 w 256603"/>
                <a:gd name="connsiteY29" fmla="*/ 65437 h 197929"/>
                <a:gd name="connsiteX30" fmla="*/ 82391 w 256603"/>
                <a:gd name="connsiteY30" fmla="*/ 120206 h 197929"/>
                <a:gd name="connsiteX31" fmla="*/ 124111 w 256603"/>
                <a:gd name="connsiteY31" fmla="*/ 165830 h 197929"/>
                <a:gd name="connsiteX32" fmla="*/ 206597 w 256603"/>
                <a:gd name="connsiteY32" fmla="*/ 132398 h 197929"/>
                <a:gd name="connsiteX33" fmla="*/ 203549 w 256603"/>
                <a:gd name="connsiteY33" fmla="*/ 137541 h 197929"/>
                <a:gd name="connsiteX34" fmla="*/ 256413 w 256603"/>
                <a:gd name="connsiteY34" fmla="*/ 192881 h 19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6603" h="197929">
                  <a:moveTo>
                    <a:pt x="256603" y="192786"/>
                  </a:moveTo>
                  <a:lnTo>
                    <a:pt x="256603" y="4953"/>
                  </a:lnTo>
                  <a:lnTo>
                    <a:pt x="185071" y="80010"/>
                  </a:lnTo>
                  <a:cubicBezTo>
                    <a:pt x="183928" y="77819"/>
                    <a:pt x="182690" y="75914"/>
                    <a:pt x="181356" y="73914"/>
                  </a:cubicBezTo>
                  <a:lnTo>
                    <a:pt x="251936" y="0"/>
                  </a:lnTo>
                  <a:lnTo>
                    <a:pt x="4858" y="0"/>
                  </a:lnTo>
                  <a:lnTo>
                    <a:pt x="74676" y="73152"/>
                  </a:lnTo>
                  <a:cubicBezTo>
                    <a:pt x="73342" y="75152"/>
                    <a:pt x="72104" y="77152"/>
                    <a:pt x="70866" y="79248"/>
                  </a:cubicBezTo>
                  <a:lnTo>
                    <a:pt x="0" y="5048"/>
                  </a:lnTo>
                  <a:lnTo>
                    <a:pt x="0" y="192881"/>
                  </a:lnTo>
                  <a:lnTo>
                    <a:pt x="61055" y="129064"/>
                  </a:lnTo>
                  <a:cubicBezTo>
                    <a:pt x="61341" y="131921"/>
                    <a:pt x="61817" y="134779"/>
                    <a:pt x="62484" y="137636"/>
                  </a:cubicBezTo>
                  <a:lnTo>
                    <a:pt x="4763" y="197930"/>
                  </a:lnTo>
                  <a:lnTo>
                    <a:pt x="251650" y="197930"/>
                  </a:lnTo>
                  <a:lnTo>
                    <a:pt x="199549" y="143447"/>
                  </a:lnTo>
                  <a:cubicBezTo>
                    <a:pt x="176689" y="163068"/>
                    <a:pt x="154400" y="175450"/>
                    <a:pt x="121634" y="175450"/>
                  </a:cubicBezTo>
                  <a:cubicBezTo>
                    <a:pt x="94678" y="175450"/>
                    <a:pt x="71342" y="154972"/>
                    <a:pt x="71342" y="121539"/>
                  </a:cubicBezTo>
                  <a:cubicBezTo>
                    <a:pt x="71342" y="86487"/>
                    <a:pt x="95155" y="56007"/>
                    <a:pt x="131826" y="56007"/>
                  </a:cubicBezTo>
                  <a:cubicBezTo>
                    <a:pt x="160401" y="56007"/>
                    <a:pt x="180308" y="76867"/>
                    <a:pt x="180308" y="105632"/>
                  </a:cubicBezTo>
                  <a:cubicBezTo>
                    <a:pt x="180308" y="130778"/>
                    <a:pt x="166783" y="146304"/>
                    <a:pt x="150209" y="146304"/>
                  </a:cubicBezTo>
                  <a:cubicBezTo>
                    <a:pt x="142970" y="146304"/>
                    <a:pt x="137255" y="141827"/>
                    <a:pt x="136969" y="132302"/>
                  </a:cubicBezTo>
                  <a:lnTo>
                    <a:pt x="136493" y="132302"/>
                  </a:lnTo>
                  <a:cubicBezTo>
                    <a:pt x="131064" y="141542"/>
                    <a:pt x="123730" y="146304"/>
                    <a:pt x="114395" y="146304"/>
                  </a:cubicBezTo>
                  <a:cubicBezTo>
                    <a:pt x="104299" y="146304"/>
                    <a:pt x="96393" y="138112"/>
                    <a:pt x="96393" y="124206"/>
                  </a:cubicBezTo>
                  <a:cubicBezTo>
                    <a:pt x="96393" y="103156"/>
                    <a:pt x="111728" y="84201"/>
                    <a:pt x="134779" y="84201"/>
                  </a:cubicBezTo>
                  <a:cubicBezTo>
                    <a:pt x="142018" y="84201"/>
                    <a:pt x="149352" y="85915"/>
                    <a:pt x="153448" y="88106"/>
                  </a:cubicBezTo>
                  <a:lnTo>
                    <a:pt x="148400" y="119444"/>
                  </a:lnTo>
                  <a:cubicBezTo>
                    <a:pt x="146399" y="130683"/>
                    <a:pt x="147923" y="136017"/>
                    <a:pt x="152781" y="136208"/>
                  </a:cubicBezTo>
                  <a:cubicBezTo>
                    <a:pt x="160496" y="136589"/>
                    <a:pt x="169450" y="126111"/>
                    <a:pt x="169450" y="106299"/>
                  </a:cubicBezTo>
                  <a:cubicBezTo>
                    <a:pt x="169450" y="82868"/>
                    <a:pt x="155543" y="65437"/>
                    <a:pt x="130112" y="65437"/>
                  </a:cubicBezTo>
                  <a:cubicBezTo>
                    <a:pt x="104680" y="65437"/>
                    <a:pt x="82391" y="86677"/>
                    <a:pt x="82391" y="120206"/>
                  </a:cubicBezTo>
                  <a:cubicBezTo>
                    <a:pt x="82391" y="148971"/>
                    <a:pt x="99917" y="165830"/>
                    <a:pt x="124111" y="165830"/>
                  </a:cubicBezTo>
                  <a:cubicBezTo>
                    <a:pt x="152400" y="165830"/>
                    <a:pt x="174308" y="155353"/>
                    <a:pt x="206597" y="132398"/>
                  </a:cubicBezTo>
                  <a:lnTo>
                    <a:pt x="203549" y="137541"/>
                  </a:lnTo>
                  <a:lnTo>
                    <a:pt x="256413" y="192881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361" name="Grafik 80">
            <a:extLst>
              <a:ext uri="{FF2B5EF4-FFF2-40B4-BE49-F238E27FC236}">
                <a16:creationId xmlns:a16="http://schemas.microsoft.com/office/drawing/2014/main" id="{D8A7C752-4091-23A5-AFBC-D3812454BFF3}"/>
              </a:ext>
            </a:extLst>
          </p:cNvPr>
          <p:cNvGrpSpPr/>
          <p:nvPr/>
        </p:nvGrpSpPr>
        <p:grpSpPr>
          <a:xfrm>
            <a:off x="2890642" y="8644518"/>
            <a:ext cx="275081" cy="158400"/>
            <a:chOff x="2890642" y="8644518"/>
            <a:chExt cx="275081" cy="158400"/>
          </a:xfrm>
          <a:solidFill>
            <a:srgbClr val="00497F"/>
          </a:solidFill>
        </p:grpSpPr>
        <p:sp>
          <p:nvSpPr>
            <p:cNvPr id="1362" name="Freihandform 1361">
              <a:extLst>
                <a:ext uri="{FF2B5EF4-FFF2-40B4-BE49-F238E27FC236}">
                  <a16:creationId xmlns:a16="http://schemas.microsoft.com/office/drawing/2014/main" id="{7AE5EDB4-A12E-002D-304E-A216455A6235}"/>
                </a:ext>
              </a:extLst>
            </p:cNvPr>
            <p:cNvSpPr/>
            <p:nvPr/>
          </p:nvSpPr>
          <p:spPr>
            <a:xfrm>
              <a:off x="2890642" y="8708907"/>
              <a:ext cx="268985" cy="51149"/>
            </a:xfrm>
            <a:custGeom>
              <a:avLst/>
              <a:gdLst>
                <a:gd name="connsiteX0" fmla="*/ 174117 w 268985"/>
                <a:gd name="connsiteY0" fmla="*/ 28670 h 51149"/>
                <a:gd name="connsiteX1" fmla="*/ 42196 w 268985"/>
                <a:gd name="connsiteY1" fmla="*/ 8287 h 51149"/>
                <a:gd name="connsiteX2" fmla="*/ 0 w 268985"/>
                <a:gd name="connsiteY2" fmla="*/ 24955 h 51149"/>
                <a:gd name="connsiteX3" fmla="*/ 169831 w 268985"/>
                <a:gd name="connsiteY3" fmla="*/ 51149 h 51149"/>
                <a:gd name="connsiteX4" fmla="*/ 268986 w 268985"/>
                <a:gd name="connsiteY4" fmla="*/ 5143 h 51149"/>
                <a:gd name="connsiteX5" fmla="*/ 235839 w 268985"/>
                <a:gd name="connsiteY5" fmla="*/ 0 h 51149"/>
                <a:gd name="connsiteX6" fmla="*/ 174117 w 268985"/>
                <a:gd name="connsiteY6" fmla="*/ 28670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985" h="51149">
                  <a:moveTo>
                    <a:pt x="174117" y="28670"/>
                  </a:moveTo>
                  <a:lnTo>
                    <a:pt x="42196" y="8287"/>
                  </a:lnTo>
                  <a:lnTo>
                    <a:pt x="0" y="24955"/>
                  </a:lnTo>
                  <a:lnTo>
                    <a:pt x="169831" y="51149"/>
                  </a:lnTo>
                  <a:lnTo>
                    <a:pt x="268986" y="5143"/>
                  </a:lnTo>
                  <a:lnTo>
                    <a:pt x="235839" y="0"/>
                  </a:lnTo>
                  <a:lnTo>
                    <a:pt x="174117" y="28670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63" name="Freihandform 1362">
              <a:extLst>
                <a:ext uri="{FF2B5EF4-FFF2-40B4-BE49-F238E27FC236}">
                  <a16:creationId xmlns:a16="http://schemas.microsoft.com/office/drawing/2014/main" id="{7FFE94A5-64EA-1D94-4958-DFE824A828BE}"/>
                </a:ext>
              </a:extLst>
            </p:cNvPr>
            <p:cNvSpPr/>
            <p:nvPr/>
          </p:nvSpPr>
          <p:spPr>
            <a:xfrm>
              <a:off x="2890642" y="8751770"/>
              <a:ext cx="268985" cy="51149"/>
            </a:xfrm>
            <a:custGeom>
              <a:avLst/>
              <a:gdLst>
                <a:gd name="connsiteX0" fmla="*/ 174117 w 268985"/>
                <a:gd name="connsiteY0" fmla="*/ 28670 h 51149"/>
                <a:gd name="connsiteX1" fmla="*/ 42196 w 268985"/>
                <a:gd name="connsiteY1" fmla="*/ 8287 h 51149"/>
                <a:gd name="connsiteX2" fmla="*/ 0 w 268985"/>
                <a:gd name="connsiteY2" fmla="*/ 24955 h 51149"/>
                <a:gd name="connsiteX3" fmla="*/ 169831 w 268985"/>
                <a:gd name="connsiteY3" fmla="*/ 51149 h 51149"/>
                <a:gd name="connsiteX4" fmla="*/ 268986 w 268985"/>
                <a:gd name="connsiteY4" fmla="*/ 5048 h 51149"/>
                <a:gd name="connsiteX5" fmla="*/ 235839 w 268985"/>
                <a:gd name="connsiteY5" fmla="*/ 0 h 51149"/>
                <a:gd name="connsiteX6" fmla="*/ 174117 w 268985"/>
                <a:gd name="connsiteY6" fmla="*/ 28670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985" h="51149">
                  <a:moveTo>
                    <a:pt x="174117" y="28670"/>
                  </a:moveTo>
                  <a:lnTo>
                    <a:pt x="42196" y="8287"/>
                  </a:lnTo>
                  <a:lnTo>
                    <a:pt x="0" y="24955"/>
                  </a:lnTo>
                  <a:lnTo>
                    <a:pt x="169831" y="51149"/>
                  </a:lnTo>
                  <a:lnTo>
                    <a:pt x="268986" y="5048"/>
                  </a:lnTo>
                  <a:lnTo>
                    <a:pt x="235839" y="0"/>
                  </a:lnTo>
                  <a:lnTo>
                    <a:pt x="174117" y="28670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64" name="Freihandform 1363">
              <a:extLst>
                <a:ext uri="{FF2B5EF4-FFF2-40B4-BE49-F238E27FC236}">
                  <a16:creationId xmlns:a16="http://schemas.microsoft.com/office/drawing/2014/main" id="{DF498029-F883-3AB0-7D5E-576981478E2E}"/>
                </a:ext>
              </a:extLst>
            </p:cNvPr>
            <p:cNvSpPr/>
            <p:nvPr/>
          </p:nvSpPr>
          <p:spPr>
            <a:xfrm>
              <a:off x="2896262" y="8644518"/>
              <a:ext cx="269462" cy="71246"/>
            </a:xfrm>
            <a:custGeom>
              <a:avLst/>
              <a:gdLst>
                <a:gd name="connsiteX0" fmla="*/ 269462 w 269462"/>
                <a:gd name="connsiteY0" fmla="*/ 24575 h 71246"/>
                <a:gd name="connsiteX1" fmla="*/ 111919 w 269462"/>
                <a:gd name="connsiteY1" fmla="*/ 0 h 71246"/>
                <a:gd name="connsiteX2" fmla="*/ 0 w 269462"/>
                <a:gd name="connsiteY2" fmla="*/ 44672 h 71246"/>
                <a:gd name="connsiteX3" fmla="*/ 170117 w 269462"/>
                <a:gd name="connsiteY3" fmla="*/ 71247 h 71246"/>
                <a:gd name="connsiteX4" fmla="*/ 269462 w 269462"/>
                <a:gd name="connsiteY4" fmla="*/ 24575 h 71246"/>
                <a:gd name="connsiteX5" fmla="*/ 34862 w 269462"/>
                <a:gd name="connsiteY5" fmla="*/ 40386 h 71246"/>
                <a:gd name="connsiteX6" fmla="*/ 117824 w 269462"/>
                <a:gd name="connsiteY6" fmla="*/ 7239 h 71246"/>
                <a:gd name="connsiteX7" fmla="*/ 234506 w 269462"/>
                <a:gd name="connsiteY7" fmla="*/ 25432 h 71246"/>
                <a:gd name="connsiteX8" fmla="*/ 160877 w 269462"/>
                <a:gd name="connsiteY8" fmla="*/ 60007 h 71246"/>
                <a:gd name="connsiteX9" fmla="*/ 34766 w 269462"/>
                <a:gd name="connsiteY9" fmla="*/ 40291 h 7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9462" h="71246">
                  <a:moveTo>
                    <a:pt x="269462" y="24575"/>
                  </a:moveTo>
                  <a:lnTo>
                    <a:pt x="111919" y="0"/>
                  </a:lnTo>
                  <a:lnTo>
                    <a:pt x="0" y="44672"/>
                  </a:lnTo>
                  <a:lnTo>
                    <a:pt x="170117" y="71247"/>
                  </a:lnTo>
                  <a:lnTo>
                    <a:pt x="269462" y="24575"/>
                  </a:lnTo>
                  <a:close/>
                  <a:moveTo>
                    <a:pt x="34862" y="40386"/>
                  </a:moveTo>
                  <a:lnTo>
                    <a:pt x="117824" y="7239"/>
                  </a:lnTo>
                  <a:lnTo>
                    <a:pt x="234506" y="25432"/>
                  </a:lnTo>
                  <a:lnTo>
                    <a:pt x="160877" y="60007"/>
                  </a:lnTo>
                  <a:lnTo>
                    <a:pt x="34766" y="40291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368" name="Grafik 82">
            <a:extLst>
              <a:ext uri="{FF2B5EF4-FFF2-40B4-BE49-F238E27FC236}">
                <a16:creationId xmlns:a16="http://schemas.microsoft.com/office/drawing/2014/main" id="{04131847-D010-30CD-3FAA-780349E87B1B}"/>
              </a:ext>
            </a:extLst>
          </p:cNvPr>
          <p:cNvGrpSpPr/>
          <p:nvPr/>
        </p:nvGrpSpPr>
        <p:grpSpPr>
          <a:xfrm>
            <a:off x="2286264" y="8644518"/>
            <a:ext cx="275081" cy="158400"/>
            <a:chOff x="2286264" y="8644518"/>
            <a:chExt cx="275081" cy="158400"/>
          </a:xfrm>
          <a:solidFill>
            <a:srgbClr val="00497F"/>
          </a:solidFill>
        </p:grpSpPr>
        <p:sp>
          <p:nvSpPr>
            <p:cNvPr id="1369" name="Freihandform 1368">
              <a:extLst>
                <a:ext uri="{FF2B5EF4-FFF2-40B4-BE49-F238E27FC236}">
                  <a16:creationId xmlns:a16="http://schemas.microsoft.com/office/drawing/2014/main" id="{4B0864E3-0781-E416-DBA3-0DED5214378F}"/>
                </a:ext>
              </a:extLst>
            </p:cNvPr>
            <p:cNvSpPr/>
            <p:nvPr/>
          </p:nvSpPr>
          <p:spPr>
            <a:xfrm>
              <a:off x="2286264" y="8708907"/>
              <a:ext cx="268985" cy="51149"/>
            </a:xfrm>
            <a:custGeom>
              <a:avLst/>
              <a:gdLst>
                <a:gd name="connsiteX0" fmla="*/ 174117 w 268985"/>
                <a:gd name="connsiteY0" fmla="*/ 28670 h 51149"/>
                <a:gd name="connsiteX1" fmla="*/ 42196 w 268985"/>
                <a:gd name="connsiteY1" fmla="*/ 8287 h 51149"/>
                <a:gd name="connsiteX2" fmla="*/ 0 w 268985"/>
                <a:gd name="connsiteY2" fmla="*/ 24955 h 51149"/>
                <a:gd name="connsiteX3" fmla="*/ 169831 w 268985"/>
                <a:gd name="connsiteY3" fmla="*/ 51149 h 51149"/>
                <a:gd name="connsiteX4" fmla="*/ 268986 w 268985"/>
                <a:gd name="connsiteY4" fmla="*/ 5143 h 51149"/>
                <a:gd name="connsiteX5" fmla="*/ 235839 w 268985"/>
                <a:gd name="connsiteY5" fmla="*/ 0 h 51149"/>
                <a:gd name="connsiteX6" fmla="*/ 174117 w 268985"/>
                <a:gd name="connsiteY6" fmla="*/ 28670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985" h="51149">
                  <a:moveTo>
                    <a:pt x="174117" y="28670"/>
                  </a:moveTo>
                  <a:lnTo>
                    <a:pt x="42196" y="8287"/>
                  </a:lnTo>
                  <a:lnTo>
                    <a:pt x="0" y="24955"/>
                  </a:lnTo>
                  <a:lnTo>
                    <a:pt x="169831" y="51149"/>
                  </a:lnTo>
                  <a:lnTo>
                    <a:pt x="268986" y="5143"/>
                  </a:lnTo>
                  <a:lnTo>
                    <a:pt x="235839" y="0"/>
                  </a:lnTo>
                  <a:lnTo>
                    <a:pt x="174117" y="28670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70" name="Freihandform 1369">
              <a:extLst>
                <a:ext uri="{FF2B5EF4-FFF2-40B4-BE49-F238E27FC236}">
                  <a16:creationId xmlns:a16="http://schemas.microsoft.com/office/drawing/2014/main" id="{082139AA-BBC1-17C0-BDB9-06A9043DC596}"/>
                </a:ext>
              </a:extLst>
            </p:cNvPr>
            <p:cNvSpPr/>
            <p:nvPr/>
          </p:nvSpPr>
          <p:spPr>
            <a:xfrm>
              <a:off x="2286264" y="8751770"/>
              <a:ext cx="268985" cy="51149"/>
            </a:xfrm>
            <a:custGeom>
              <a:avLst/>
              <a:gdLst>
                <a:gd name="connsiteX0" fmla="*/ 174117 w 268985"/>
                <a:gd name="connsiteY0" fmla="*/ 28670 h 51149"/>
                <a:gd name="connsiteX1" fmla="*/ 42196 w 268985"/>
                <a:gd name="connsiteY1" fmla="*/ 8287 h 51149"/>
                <a:gd name="connsiteX2" fmla="*/ 0 w 268985"/>
                <a:gd name="connsiteY2" fmla="*/ 24955 h 51149"/>
                <a:gd name="connsiteX3" fmla="*/ 169831 w 268985"/>
                <a:gd name="connsiteY3" fmla="*/ 51149 h 51149"/>
                <a:gd name="connsiteX4" fmla="*/ 268986 w 268985"/>
                <a:gd name="connsiteY4" fmla="*/ 5048 h 51149"/>
                <a:gd name="connsiteX5" fmla="*/ 235839 w 268985"/>
                <a:gd name="connsiteY5" fmla="*/ 0 h 51149"/>
                <a:gd name="connsiteX6" fmla="*/ 174117 w 268985"/>
                <a:gd name="connsiteY6" fmla="*/ 28670 h 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985" h="51149">
                  <a:moveTo>
                    <a:pt x="174117" y="28670"/>
                  </a:moveTo>
                  <a:lnTo>
                    <a:pt x="42196" y="8287"/>
                  </a:lnTo>
                  <a:lnTo>
                    <a:pt x="0" y="24955"/>
                  </a:lnTo>
                  <a:lnTo>
                    <a:pt x="169831" y="51149"/>
                  </a:lnTo>
                  <a:lnTo>
                    <a:pt x="268986" y="5048"/>
                  </a:lnTo>
                  <a:lnTo>
                    <a:pt x="235839" y="0"/>
                  </a:lnTo>
                  <a:lnTo>
                    <a:pt x="174117" y="28670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71" name="Freihandform 1370">
              <a:extLst>
                <a:ext uri="{FF2B5EF4-FFF2-40B4-BE49-F238E27FC236}">
                  <a16:creationId xmlns:a16="http://schemas.microsoft.com/office/drawing/2014/main" id="{28185A85-FDE2-546D-471F-463A1520683F}"/>
                </a:ext>
              </a:extLst>
            </p:cNvPr>
            <p:cNvSpPr/>
            <p:nvPr/>
          </p:nvSpPr>
          <p:spPr>
            <a:xfrm>
              <a:off x="2291884" y="8644518"/>
              <a:ext cx="269462" cy="71246"/>
            </a:xfrm>
            <a:custGeom>
              <a:avLst/>
              <a:gdLst>
                <a:gd name="connsiteX0" fmla="*/ 269462 w 269462"/>
                <a:gd name="connsiteY0" fmla="*/ 24575 h 71246"/>
                <a:gd name="connsiteX1" fmla="*/ 111919 w 269462"/>
                <a:gd name="connsiteY1" fmla="*/ 0 h 71246"/>
                <a:gd name="connsiteX2" fmla="*/ 0 w 269462"/>
                <a:gd name="connsiteY2" fmla="*/ 44672 h 71246"/>
                <a:gd name="connsiteX3" fmla="*/ 170117 w 269462"/>
                <a:gd name="connsiteY3" fmla="*/ 71247 h 71246"/>
                <a:gd name="connsiteX4" fmla="*/ 269462 w 269462"/>
                <a:gd name="connsiteY4" fmla="*/ 24575 h 7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462" h="71246">
                  <a:moveTo>
                    <a:pt x="269462" y="24575"/>
                  </a:moveTo>
                  <a:lnTo>
                    <a:pt x="111919" y="0"/>
                  </a:lnTo>
                  <a:lnTo>
                    <a:pt x="0" y="44672"/>
                  </a:lnTo>
                  <a:lnTo>
                    <a:pt x="170117" y="71247"/>
                  </a:lnTo>
                  <a:lnTo>
                    <a:pt x="269462" y="2457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487" name="Grafik 90">
            <a:extLst>
              <a:ext uri="{FF2B5EF4-FFF2-40B4-BE49-F238E27FC236}">
                <a16:creationId xmlns:a16="http://schemas.microsoft.com/office/drawing/2014/main" id="{A935D067-1237-61CD-FA0C-355AB1C7CAB6}"/>
              </a:ext>
            </a:extLst>
          </p:cNvPr>
          <p:cNvGrpSpPr/>
          <p:nvPr/>
        </p:nvGrpSpPr>
        <p:grpSpPr>
          <a:xfrm>
            <a:off x="4100967" y="12694008"/>
            <a:ext cx="212502" cy="216979"/>
            <a:chOff x="4100967" y="12694008"/>
            <a:chExt cx="212502" cy="216979"/>
          </a:xfrm>
          <a:solidFill>
            <a:srgbClr val="00497F"/>
          </a:solidFill>
        </p:grpSpPr>
        <p:sp>
          <p:nvSpPr>
            <p:cNvPr id="1488" name="Freihandform 1487">
              <a:extLst>
                <a:ext uri="{FF2B5EF4-FFF2-40B4-BE49-F238E27FC236}">
                  <a16:creationId xmlns:a16="http://schemas.microsoft.com/office/drawing/2014/main" id="{682E6BBB-B14C-E01B-FBBF-726B511A4723}"/>
                </a:ext>
              </a:extLst>
            </p:cNvPr>
            <p:cNvSpPr/>
            <p:nvPr/>
          </p:nvSpPr>
          <p:spPr>
            <a:xfrm>
              <a:off x="4193740" y="12694008"/>
              <a:ext cx="119729" cy="165925"/>
            </a:xfrm>
            <a:custGeom>
              <a:avLst/>
              <a:gdLst>
                <a:gd name="connsiteX0" fmla="*/ 57245 w 119729"/>
                <a:gd name="connsiteY0" fmla="*/ 0 h 165925"/>
                <a:gd name="connsiteX1" fmla="*/ 0 w 119729"/>
                <a:gd name="connsiteY1" fmla="*/ 50102 h 165925"/>
                <a:gd name="connsiteX2" fmla="*/ 43243 w 119729"/>
                <a:gd name="connsiteY2" fmla="*/ 130112 h 165925"/>
                <a:gd name="connsiteX3" fmla="*/ 38481 w 119729"/>
                <a:gd name="connsiteY3" fmla="*/ 162116 h 165925"/>
                <a:gd name="connsiteX4" fmla="*/ 57341 w 119729"/>
                <a:gd name="connsiteY4" fmla="*/ 165926 h 165925"/>
                <a:gd name="connsiteX5" fmla="*/ 119729 w 119729"/>
                <a:gd name="connsiteY5" fmla="*/ 82963 h 165925"/>
                <a:gd name="connsiteX6" fmla="*/ 57341 w 119729"/>
                <a:gd name="connsiteY6" fmla="*/ 0 h 16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729" h="165925">
                  <a:moveTo>
                    <a:pt x="57245" y="0"/>
                  </a:moveTo>
                  <a:cubicBezTo>
                    <a:pt x="31623" y="0"/>
                    <a:pt x="9525" y="20669"/>
                    <a:pt x="0" y="50102"/>
                  </a:cubicBezTo>
                  <a:cubicBezTo>
                    <a:pt x="25146" y="61341"/>
                    <a:pt x="43243" y="92869"/>
                    <a:pt x="43243" y="130112"/>
                  </a:cubicBezTo>
                  <a:cubicBezTo>
                    <a:pt x="43243" y="141446"/>
                    <a:pt x="41529" y="152305"/>
                    <a:pt x="38481" y="162116"/>
                  </a:cubicBezTo>
                  <a:cubicBezTo>
                    <a:pt x="44387" y="164592"/>
                    <a:pt x="50768" y="165926"/>
                    <a:pt x="57341" y="165926"/>
                  </a:cubicBezTo>
                  <a:cubicBezTo>
                    <a:pt x="91821" y="165926"/>
                    <a:pt x="119729" y="128778"/>
                    <a:pt x="119729" y="82963"/>
                  </a:cubicBezTo>
                  <a:cubicBezTo>
                    <a:pt x="119729" y="37148"/>
                    <a:pt x="91821" y="0"/>
                    <a:pt x="57341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89" name="Freihandform 1488">
              <a:extLst>
                <a:ext uri="{FF2B5EF4-FFF2-40B4-BE49-F238E27FC236}">
                  <a16:creationId xmlns:a16="http://schemas.microsoft.com/office/drawing/2014/main" id="{37CC1FF1-470E-A72A-E2D6-4A2608A20B9F}"/>
                </a:ext>
              </a:extLst>
            </p:cNvPr>
            <p:cNvSpPr/>
            <p:nvPr/>
          </p:nvSpPr>
          <p:spPr>
            <a:xfrm>
              <a:off x="4100967" y="12811546"/>
              <a:ext cx="127063" cy="99440"/>
            </a:xfrm>
            <a:custGeom>
              <a:avLst/>
              <a:gdLst>
                <a:gd name="connsiteX0" fmla="*/ 112966 w 127063"/>
                <a:gd name="connsiteY0" fmla="*/ 14954 h 99440"/>
                <a:gd name="connsiteX1" fmla="*/ 90964 w 127063"/>
                <a:gd name="connsiteY1" fmla="*/ 0 h 99440"/>
                <a:gd name="connsiteX2" fmla="*/ 72200 w 127063"/>
                <a:gd name="connsiteY2" fmla="*/ 14954 h 99440"/>
                <a:gd name="connsiteX3" fmla="*/ 44387 w 127063"/>
                <a:gd name="connsiteY3" fmla="*/ 1048 h 99440"/>
                <a:gd name="connsiteX4" fmla="*/ 24003 w 127063"/>
                <a:gd name="connsiteY4" fmla="*/ 14954 h 99440"/>
                <a:gd name="connsiteX5" fmla="*/ 1048 w 127063"/>
                <a:gd name="connsiteY5" fmla="*/ 0 h 99440"/>
                <a:gd name="connsiteX6" fmla="*/ 0 w 127063"/>
                <a:gd name="connsiteY6" fmla="*/ 14954 h 99440"/>
                <a:gd name="connsiteX7" fmla="*/ 63532 w 127063"/>
                <a:gd name="connsiteY7" fmla="*/ 99441 h 99440"/>
                <a:gd name="connsiteX8" fmla="*/ 127064 w 127063"/>
                <a:gd name="connsiteY8" fmla="*/ 14954 h 99440"/>
                <a:gd name="connsiteX9" fmla="*/ 126397 w 127063"/>
                <a:gd name="connsiteY9" fmla="*/ 3620 h 99440"/>
                <a:gd name="connsiteX10" fmla="*/ 112966 w 127063"/>
                <a:gd name="connsiteY10" fmla="*/ 14954 h 9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063" h="99440">
                  <a:moveTo>
                    <a:pt x="112966" y="14954"/>
                  </a:moveTo>
                  <a:lnTo>
                    <a:pt x="90964" y="0"/>
                  </a:lnTo>
                  <a:lnTo>
                    <a:pt x="72200" y="14954"/>
                  </a:lnTo>
                  <a:lnTo>
                    <a:pt x="44387" y="1048"/>
                  </a:lnTo>
                  <a:lnTo>
                    <a:pt x="24003" y="14954"/>
                  </a:lnTo>
                  <a:lnTo>
                    <a:pt x="1048" y="0"/>
                  </a:lnTo>
                  <a:cubicBezTo>
                    <a:pt x="381" y="4858"/>
                    <a:pt x="0" y="9811"/>
                    <a:pt x="0" y="14954"/>
                  </a:cubicBezTo>
                  <a:cubicBezTo>
                    <a:pt x="0" y="61627"/>
                    <a:pt x="28480" y="99441"/>
                    <a:pt x="63532" y="99441"/>
                  </a:cubicBezTo>
                  <a:cubicBezTo>
                    <a:pt x="98584" y="99441"/>
                    <a:pt x="127064" y="61627"/>
                    <a:pt x="127064" y="14954"/>
                  </a:cubicBezTo>
                  <a:cubicBezTo>
                    <a:pt x="127064" y="11144"/>
                    <a:pt x="126778" y="7334"/>
                    <a:pt x="126397" y="3620"/>
                  </a:cubicBezTo>
                  <a:lnTo>
                    <a:pt x="112966" y="1495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90" name="Freihandform 1489">
              <a:extLst>
                <a:ext uri="{FF2B5EF4-FFF2-40B4-BE49-F238E27FC236}">
                  <a16:creationId xmlns:a16="http://schemas.microsoft.com/office/drawing/2014/main" id="{68E5A4C7-99F8-D611-4561-3FE90E136E8C}"/>
                </a:ext>
              </a:extLst>
            </p:cNvPr>
            <p:cNvSpPr/>
            <p:nvPr/>
          </p:nvSpPr>
          <p:spPr>
            <a:xfrm>
              <a:off x="4109444" y="12746490"/>
              <a:ext cx="109918" cy="70580"/>
            </a:xfrm>
            <a:custGeom>
              <a:avLst/>
              <a:gdLst>
                <a:gd name="connsiteX0" fmla="*/ 35338 w 109918"/>
                <a:gd name="connsiteY0" fmla="*/ 56674 h 70580"/>
                <a:gd name="connsiteX1" fmla="*/ 63056 w 109918"/>
                <a:gd name="connsiteY1" fmla="*/ 70580 h 70580"/>
                <a:gd name="connsiteX2" fmla="*/ 82010 w 109918"/>
                <a:gd name="connsiteY2" fmla="*/ 55531 h 70580"/>
                <a:gd name="connsiteX3" fmla="*/ 104013 w 109918"/>
                <a:gd name="connsiteY3" fmla="*/ 70390 h 70580"/>
                <a:gd name="connsiteX4" fmla="*/ 109919 w 109918"/>
                <a:gd name="connsiteY4" fmla="*/ 65342 h 70580"/>
                <a:gd name="connsiteX5" fmla="*/ 54673 w 109918"/>
                <a:gd name="connsiteY5" fmla="*/ 0 h 70580"/>
                <a:gd name="connsiteX6" fmla="*/ 0 w 109918"/>
                <a:gd name="connsiteY6" fmla="*/ 60674 h 70580"/>
                <a:gd name="connsiteX7" fmla="*/ 15049 w 109918"/>
                <a:gd name="connsiteY7" fmla="*/ 70485 h 70580"/>
                <a:gd name="connsiteX8" fmla="*/ 35243 w 109918"/>
                <a:gd name="connsiteY8" fmla="*/ 56674 h 7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918" h="70580">
                  <a:moveTo>
                    <a:pt x="35338" y="56674"/>
                  </a:moveTo>
                  <a:lnTo>
                    <a:pt x="63056" y="70580"/>
                  </a:lnTo>
                  <a:lnTo>
                    <a:pt x="82010" y="55531"/>
                  </a:lnTo>
                  <a:lnTo>
                    <a:pt x="104013" y="70390"/>
                  </a:lnTo>
                  <a:lnTo>
                    <a:pt x="109919" y="65342"/>
                  </a:lnTo>
                  <a:cubicBezTo>
                    <a:pt x="106680" y="28575"/>
                    <a:pt x="83249" y="0"/>
                    <a:pt x="54673" y="0"/>
                  </a:cubicBezTo>
                  <a:cubicBezTo>
                    <a:pt x="26098" y="0"/>
                    <a:pt x="4763" y="26194"/>
                    <a:pt x="0" y="60674"/>
                  </a:cubicBezTo>
                  <a:lnTo>
                    <a:pt x="15049" y="70485"/>
                  </a:lnTo>
                  <a:lnTo>
                    <a:pt x="35243" y="5667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494" name="Freihandform 1493">
            <a:extLst>
              <a:ext uri="{FF2B5EF4-FFF2-40B4-BE49-F238E27FC236}">
                <a16:creationId xmlns:a16="http://schemas.microsoft.com/office/drawing/2014/main" id="{58FE652E-135A-49A3-7929-031F467C6473}"/>
              </a:ext>
            </a:extLst>
          </p:cNvPr>
          <p:cNvSpPr/>
          <p:nvPr/>
        </p:nvSpPr>
        <p:spPr>
          <a:xfrm>
            <a:off x="2921528" y="15219747"/>
            <a:ext cx="192591" cy="179175"/>
          </a:xfrm>
          <a:custGeom>
            <a:avLst/>
            <a:gdLst>
              <a:gd name="connsiteX0" fmla="*/ 48668 w 192591"/>
              <a:gd name="connsiteY0" fmla="*/ 28394 h 179175"/>
              <a:gd name="connsiteX1" fmla="*/ 47525 w 192591"/>
              <a:gd name="connsiteY1" fmla="*/ 23156 h 179175"/>
              <a:gd name="connsiteX2" fmla="*/ 44858 w 192591"/>
              <a:gd name="connsiteY2" fmla="*/ 8106 h 179175"/>
              <a:gd name="connsiteX3" fmla="*/ 6949 w 192591"/>
              <a:gd name="connsiteY3" fmla="*/ 105 h 179175"/>
              <a:gd name="connsiteX4" fmla="*/ 91 w 192591"/>
              <a:gd name="connsiteY4" fmla="*/ 5915 h 179175"/>
              <a:gd name="connsiteX5" fmla="*/ 4853 w 192591"/>
              <a:gd name="connsiteY5" fmla="*/ 14107 h 179175"/>
              <a:gd name="connsiteX6" fmla="*/ 32285 w 192591"/>
              <a:gd name="connsiteY6" fmla="*/ 19917 h 179175"/>
              <a:gd name="connsiteX7" fmla="*/ 52193 w 192591"/>
              <a:gd name="connsiteY7" fmla="*/ 112119 h 179175"/>
              <a:gd name="connsiteX8" fmla="*/ 40286 w 192591"/>
              <a:gd name="connsiteY8" fmla="*/ 145076 h 179175"/>
              <a:gd name="connsiteX9" fmla="*/ 24570 w 192591"/>
              <a:gd name="connsiteY9" fmla="*/ 162030 h 179175"/>
              <a:gd name="connsiteX10" fmla="*/ 41715 w 192591"/>
              <a:gd name="connsiteY10" fmla="*/ 179175 h 179175"/>
              <a:gd name="connsiteX11" fmla="*/ 58860 w 192591"/>
              <a:gd name="connsiteY11" fmla="*/ 162030 h 179175"/>
              <a:gd name="connsiteX12" fmla="*/ 53717 w 192591"/>
              <a:gd name="connsiteY12" fmla="*/ 149838 h 179175"/>
              <a:gd name="connsiteX13" fmla="*/ 61908 w 192591"/>
              <a:gd name="connsiteY13" fmla="*/ 127169 h 179175"/>
              <a:gd name="connsiteX14" fmla="*/ 132965 w 192591"/>
              <a:gd name="connsiteY14" fmla="*/ 161649 h 179175"/>
              <a:gd name="connsiteX15" fmla="*/ 132965 w 192591"/>
              <a:gd name="connsiteY15" fmla="*/ 162030 h 179175"/>
              <a:gd name="connsiteX16" fmla="*/ 150110 w 192591"/>
              <a:gd name="connsiteY16" fmla="*/ 179175 h 179175"/>
              <a:gd name="connsiteX17" fmla="*/ 167255 w 192591"/>
              <a:gd name="connsiteY17" fmla="*/ 162030 h 179175"/>
              <a:gd name="connsiteX18" fmla="*/ 150110 w 192591"/>
              <a:gd name="connsiteY18" fmla="*/ 144885 h 179175"/>
              <a:gd name="connsiteX19" fmla="*/ 139251 w 192591"/>
              <a:gd name="connsiteY19" fmla="*/ 148790 h 179175"/>
              <a:gd name="connsiteX20" fmla="*/ 72576 w 192591"/>
              <a:gd name="connsiteY20" fmla="*/ 116405 h 179175"/>
              <a:gd name="connsiteX21" fmla="*/ 179351 w 192591"/>
              <a:gd name="connsiteY21" fmla="*/ 100308 h 179175"/>
              <a:gd name="connsiteX22" fmla="*/ 179351 w 192591"/>
              <a:gd name="connsiteY22" fmla="*/ 100308 h 179175"/>
              <a:gd name="connsiteX23" fmla="*/ 179828 w 192591"/>
              <a:gd name="connsiteY23" fmla="*/ 100308 h 179175"/>
              <a:gd name="connsiteX24" fmla="*/ 192591 w 192591"/>
              <a:gd name="connsiteY24" fmla="*/ 28204 h 179175"/>
              <a:gd name="connsiteX25" fmla="*/ 188876 w 192591"/>
              <a:gd name="connsiteY25" fmla="*/ 28204 h 179175"/>
              <a:gd name="connsiteX26" fmla="*/ 188876 w 192591"/>
              <a:gd name="connsiteY26" fmla="*/ 28204 h 179175"/>
              <a:gd name="connsiteX27" fmla="*/ 48764 w 192591"/>
              <a:gd name="connsiteY27" fmla="*/ 28204 h 179175"/>
              <a:gd name="connsiteX28" fmla="*/ 64766 w 192591"/>
              <a:gd name="connsiteY28" fmla="*/ 103261 h 179175"/>
              <a:gd name="connsiteX29" fmla="*/ 51621 w 192591"/>
              <a:gd name="connsiteY29" fmla="*/ 42587 h 179175"/>
              <a:gd name="connsiteX30" fmla="*/ 65718 w 192591"/>
              <a:gd name="connsiteY30" fmla="*/ 42587 h 179175"/>
              <a:gd name="connsiteX31" fmla="*/ 76291 w 192591"/>
              <a:gd name="connsiteY31" fmla="*/ 101546 h 179175"/>
              <a:gd name="connsiteX32" fmla="*/ 64766 w 192591"/>
              <a:gd name="connsiteY32" fmla="*/ 103261 h 179175"/>
              <a:gd name="connsiteX33" fmla="*/ 84197 w 192591"/>
              <a:gd name="connsiteY33" fmla="*/ 100403 h 179175"/>
              <a:gd name="connsiteX34" fmla="*/ 73814 w 192591"/>
              <a:gd name="connsiteY34" fmla="*/ 42682 h 179175"/>
              <a:gd name="connsiteX35" fmla="*/ 89245 w 192591"/>
              <a:gd name="connsiteY35" fmla="*/ 42682 h 179175"/>
              <a:gd name="connsiteX36" fmla="*/ 93531 w 192591"/>
              <a:gd name="connsiteY36" fmla="*/ 98975 h 179175"/>
              <a:gd name="connsiteX37" fmla="*/ 84197 w 192591"/>
              <a:gd name="connsiteY37" fmla="*/ 100403 h 179175"/>
              <a:gd name="connsiteX38" fmla="*/ 111343 w 192591"/>
              <a:gd name="connsiteY38" fmla="*/ 96308 h 179175"/>
              <a:gd name="connsiteX39" fmla="*/ 101342 w 192591"/>
              <a:gd name="connsiteY39" fmla="*/ 97832 h 179175"/>
              <a:gd name="connsiteX40" fmla="*/ 97151 w 192591"/>
              <a:gd name="connsiteY40" fmla="*/ 42682 h 179175"/>
              <a:gd name="connsiteX41" fmla="*/ 111438 w 192591"/>
              <a:gd name="connsiteY41" fmla="*/ 42682 h 179175"/>
              <a:gd name="connsiteX42" fmla="*/ 111438 w 192591"/>
              <a:gd name="connsiteY42" fmla="*/ 96308 h 179175"/>
              <a:gd name="connsiteX43" fmla="*/ 129059 w 192591"/>
              <a:gd name="connsiteY43" fmla="*/ 93641 h 179175"/>
              <a:gd name="connsiteX44" fmla="*/ 119249 w 192591"/>
              <a:gd name="connsiteY44" fmla="*/ 95165 h 179175"/>
              <a:gd name="connsiteX45" fmla="*/ 119249 w 192591"/>
              <a:gd name="connsiteY45" fmla="*/ 42682 h 179175"/>
              <a:gd name="connsiteX46" fmla="*/ 134393 w 192591"/>
              <a:gd name="connsiteY46" fmla="*/ 42682 h 179175"/>
              <a:gd name="connsiteX47" fmla="*/ 129155 w 192591"/>
              <a:gd name="connsiteY47" fmla="*/ 93641 h 179175"/>
              <a:gd name="connsiteX48" fmla="*/ 147633 w 192591"/>
              <a:gd name="connsiteY48" fmla="*/ 90783 h 179175"/>
              <a:gd name="connsiteX49" fmla="*/ 137060 w 192591"/>
              <a:gd name="connsiteY49" fmla="*/ 92402 h 179175"/>
              <a:gd name="connsiteX50" fmla="*/ 142204 w 192591"/>
              <a:gd name="connsiteY50" fmla="*/ 42682 h 179175"/>
              <a:gd name="connsiteX51" fmla="*/ 155825 w 192591"/>
              <a:gd name="connsiteY51" fmla="*/ 42682 h 179175"/>
              <a:gd name="connsiteX52" fmla="*/ 147633 w 192591"/>
              <a:gd name="connsiteY52" fmla="*/ 90878 h 179175"/>
              <a:gd name="connsiteX53" fmla="*/ 167445 w 192591"/>
              <a:gd name="connsiteY53" fmla="*/ 87830 h 179175"/>
              <a:gd name="connsiteX54" fmla="*/ 155920 w 192591"/>
              <a:gd name="connsiteY54" fmla="*/ 89545 h 179175"/>
              <a:gd name="connsiteX55" fmla="*/ 163921 w 192591"/>
              <a:gd name="connsiteY55" fmla="*/ 42587 h 179175"/>
              <a:gd name="connsiteX56" fmla="*/ 175446 w 192591"/>
              <a:gd name="connsiteY56" fmla="*/ 42587 h 179175"/>
              <a:gd name="connsiteX57" fmla="*/ 167445 w 192591"/>
              <a:gd name="connsiteY57" fmla="*/ 87735 h 1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92591" h="179175">
                <a:moveTo>
                  <a:pt x="48668" y="28394"/>
                </a:moveTo>
                <a:lnTo>
                  <a:pt x="47525" y="23156"/>
                </a:lnTo>
                <a:lnTo>
                  <a:pt x="44858" y="8106"/>
                </a:lnTo>
                <a:lnTo>
                  <a:pt x="6949" y="105"/>
                </a:lnTo>
                <a:cubicBezTo>
                  <a:pt x="3710" y="-562"/>
                  <a:pt x="662" y="2010"/>
                  <a:pt x="91" y="5915"/>
                </a:cubicBezTo>
                <a:cubicBezTo>
                  <a:pt x="-481" y="9821"/>
                  <a:pt x="1710" y="13440"/>
                  <a:pt x="4853" y="14107"/>
                </a:cubicBezTo>
                <a:lnTo>
                  <a:pt x="32285" y="19917"/>
                </a:lnTo>
                <a:lnTo>
                  <a:pt x="52193" y="112119"/>
                </a:lnTo>
                <a:lnTo>
                  <a:pt x="40286" y="145076"/>
                </a:lnTo>
                <a:cubicBezTo>
                  <a:pt x="31523" y="145838"/>
                  <a:pt x="24570" y="153077"/>
                  <a:pt x="24570" y="162030"/>
                </a:cubicBezTo>
                <a:cubicBezTo>
                  <a:pt x="24570" y="171460"/>
                  <a:pt x="32190" y="179175"/>
                  <a:pt x="41715" y="179175"/>
                </a:cubicBezTo>
                <a:cubicBezTo>
                  <a:pt x="51240" y="179175"/>
                  <a:pt x="58860" y="171555"/>
                  <a:pt x="58860" y="162030"/>
                </a:cubicBezTo>
                <a:cubicBezTo>
                  <a:pt x="58860" y="157268"/>
                  <a:pt x="56860" y="152886"/>
                  <a:pt x="53717" y="149838"/>
                </a:cubicBezTo>
                <a:lnTo>
                  <a:pt x="61908" y="127169"/>
                </a:lnTo>
                <a:lnTo>
                  <a:pt x="132965" y="161649"/>
                </a:lnTo>
                <a:cubicBezTo>
                  <a:pt x="132965" y="161649"/>
                  <a:pt x="132965" y="161935"/>
                  <a:pt x="132965" y="162030"/>
                </a:cubicBezTo>
                <a:cubicBezTo>
                  <a:pt x="132965" y="171460"/>
                  <a:pt x="140585" y="179175"/>
                  <a:pt x="150110" y="179175"/>
                </a:cubicBezTo>
                <a:cubicBezTo>
                  <a:pt x="159635" y="179175"/>
                  <a:pt x="167255" y="171555"/>
                  <a:pt x="167255" y="162030"/>
                </a:cubicBezTo>
                <a:cubicBezTo>
                  <a:pt x="167255" y="152505"/>
                  <a:pt x="159635" y="144885"/>
                  <a:pt x="150110" y="144885"/>
                </a:cubicBezTo>
                <a:cubicBezTo>
                  <a:pt x="146014" y="144885"/>
                  <a:pt x="142204" y="146409"/>
                  <a:pt x="139251" y="148790"/>
                </a:cubicBezTo>
                <a:lnTo>
                  <a:pt x="72576" y="116405"/>
                </a:lnTo>
                <a:lnTo>
                  <a:pt x="179351" y="100308"/>
                </a:lnTo>
                <a:lnTo>
                  <a:pt x="179351" y="100308"/>
                </a:lnTo>
                <a:cubicBezTo>
                  <a:pt x="179351" y="100308"/>
                  <a:pt x="179828" y="100308"/>
                  <a:pt x="179828" y="100308"/>
                </a:cubicBezTo>
                <a:lnTo>
                  <a:pt x="192591" y="28204"/>
                </a:lnTo>
                <a:lnTo>
                  <a:pt x="188876" y="28204"/>
                </a:lnTo>
                <a:cubicBezTo>
                  <a:pt x="188876" y="28204"/>
                  <a:pt x="188876" y="28204"/>
                  <a:pt x="188876" y="28204"/>
                </a:cubicBezTo>
                <a:lnTo>
                  <a:pt x="48764" y="28204"/>
                </a:lnTo>
                <a:close/>
                <a:moveTo>
                  <a:pt x="64766" y="103261"/>
                </a:moveTo>
                <a:lnTo>
                  <a:pt x="51621" y="42587"/>
                </a:lnTo>
                <a:lnTo>
                  <a:pt x="65718" y="42587"/>
                </a:lnTo>
                <a:lnTo>
                  <a:pt x="76291" y="101546"/>
                </a:lnTo>
                <a:lnTo>
                  <a:pt x="64766" y="103261"/>
                </a:lnTo>
                <a:close/>
                <a:moveTo>
                  <a:pt x="84197" y="100403"/>
                </a:moveTo>
                <a:lnTo>
                  <a:pt x="73814" y="42682"/>
                </a:lnTo>
                <a:lnTo>
                  <a:pt x="89245" y="42682"/>
                </a:lnTo>
                <a:lnTo>
                  <a:pt x="93531" y="98975"/>
                </a:lnTo>
                <a:lnTo>
                  <a:pt x="84197" y="100403"/>
                </a:lnTo>
                <a:close/>
                <a:moveTo>
                  <a:pt x="111343" y="96308"/>
                </a:moveTo>
                <a:lnTo>
                  <a:pt x="101342" y="97832"/>
                </a:lnTo>
                <a:lnTo>
                  <a:pt x="97151" y="42682"/>
                </a:lnTo>
                <a:lnTo>
                  <a:pt x="111438" y="42682"/>
                </a:lnTo>
                <a:lnTo>
                  <a:pt x="111438" y="96308"/>
                </a:lnTo>
                <a:close/>
                <a:moveTo>
                  <a:pt x="129059" y="93641"/>
                </a:moveTo>
                <a:lnTo>
                  <a:pt x="119249" y="95165"/>
                </a:lnTo>
                <a:lnTo>
                  <a:pt x="119249" y="42682"/>
                </a:lnTo>
                <a:lnTo>
                  <a:pt x="134393" y="42682"/>
                </a:lnTo>
                <a:lnTo>
                  <a:pt x="129155" y="93641"/>
                </a:lnTo>
                <a:close/>
                <a:moveTo>
                  <a:pt x="147633" y="90783"/>
                </a:moveTo>
                <a:lnTo>
                  <a:pt x="137060" y="92402"/>
                </a:lnTo>
                <a:lnTo>
                  <a:pt x="142204" y="42682"/>
                </a:lnTo>
                <a:lnTo>
                  <a:pt x="155825" y="42682"/>
                </a:lnTo>
                <a:lnTo>
                  <a:pt x="147633" y="90878"/>
                </a:lnTo>
                <a:close/>
                <a:moveTo>
                  <a:pt x="167445" y="87830"/>
                </a:moveTo>
                <a:lnTo>
                  <a:pt x="155920" y="89545"/>
                </a:lnTo>
                <a:lnTo>
                  <a:pt x="163921" y="42587"/>
                </a:lnTo>
                <a:lnTo>
                  <a:pt x="175446" y="42587"/>
                </a:lnTo>
                <a:lnTo>
                  <a:pt x="167445" y="87735"/>
                </a:ln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286" name="Freihandform 1285">
            <a:extLst>
              <a:ext uri="{FF2B5EF4-FFF2-40B4-BE49-F238E27FC236}">
                <a16:creationId xmlns:a16="http://schemas.microsoft.com/office/drawing/2014/main" id="{8AD9DFE0-289B-B7BB-ED68-5056AE729DF6}"/>
              </a:ext>
            </a:extLst>
          </p:cNvPr>
          <p:cNvSpPr/>
          <p:nvPr/>
        </p:nvSpPr>
        <p:spPr>
          <a:xfrm>
            <a:off x="8259245" y="7781188"/>
            <a:ext cx="241554" cy="241553"/>
          </a:xfrm>
          <a:custGeom>
            <a:avLst/>
            <a:gdLst>
              <a:gd name="connsiteX0" fmla="*/ 241554 w 241554"/>
              <a:gd name="connsiteY0" fmla="*/ 120777 h 241553"/>
              <a:gd name="connsiteX1" fmla="*/ 120777 w 241554"/>
              <a:gd name="connsiteY1" fmla="*/ 0 h 241553"/>
              <a:gd name="connsiteX2" fmla="*/ 0 w 241554"/>
              <a:gd name="connsiteY2" fmla="*/ 120777 h 241553"/>
              <a:gd name="connsiteX3" fmla="*/ 120777 w 241554"/>
              <a:gd name="connsiteY3" fmla="*/ 241554 h 241553"/>
              <a:gd name="connsiteX4" fmla="*/ 241554 w 241554"/>
              <a:gd name="connsiteY4" fmla="*/ 120777 h 241553"/>
              <a:gd name="connsiteX5" fmla="*/ 127921 w 241554"/>
              <a:gd name="connsiteY5" fmla="*/ 95917 h 241553"/>
              <a:gd name="connsiteX6" fmla="*/ 143828 w 241554"/>
              <a:gd name="connsiteY6" fmla="*/ 95917 h 241553"/>
              <a:gd name="connsiteX7" fmla="*/ 177927 w 241554"/>
              <a:gd name="connsiteY7" fmla="*/ 123253 h 241553"/>
              <a:gd name="connsiteX8" fmla="*/ 186881 w 241554"/>
              <a:gd name="connsiteY8" fmla="*/ 112109 h 241553"/>
              <a:gd name="connsiteX9" fmla="*/ 157829 w 241554"/>
              <a:gd name="connsiteY9" fmla="*/ 88773 h 241553"/>
              <a:gd name="connsiteX10" fmla="*/ 186881 w 241554"/>
              <a:gd name="connsiteY10" fmla="*/ 65437 h 241553"/>
              <a:gd name="connsiteX11" fmla="*/ 177927 w 241554"/>
              <a:gd name="connsiteY11" fmla="*/ 54293 h 241553"/>
              <a:gd name="connsiteX12" fmla="*/ 143828 w 241554"/>
              <a:gd name="connsiteY12" fmla="*/ 81629 h 241553"/>
              <a:gd name="connsiteX13" fmla="*/ 127921 w 241554"/>
              <a:gd name="connsiteY13" fmla="*/ 81629 h 241553"/>
              <a:gd name="connsiteX14" fmla="*/ 127921 w 241554"/>
              <a:gd name="connsiteY14" fmla="*/ 14669 h 241553"/>
              <a:gd name="connsiteX15" fmla="*/ 227267 w 241554"/>
              <a:gd name="connsiteY15" fmla="*/ 120777 h 241553"/>
              <a:gd name="connsiteX16" fmla="*/ 222694 w 241554"/>
              <a:gd name="connsiteY16" fmla="*/ 151448 h 241553"/>
              <a:gd name="connsiteX17" fmla="*/ 127921 w 241554"/>
              <a:gd name="connsiteY17" fmla="*/ 151448 h 241553"/>
              <a:gd name="connsiteX18" fmla="*/ 127921 w 241554"/>
              <a:gd name="connsiteY18" fmla="*/ 95917 h 241553"/>
              <a:gd name="connsiteX19" fmla="*/ 127921 w 241554"/>
              <a:gd name="connsiteY19" fmla="*/ 165735 h 241553"/>
              <a:gd name="connsiteX20" fmla="*/ 217170 w 241554"/>
              <a:gd name="connsiteY20" fmla="*/ 165735 h 241553"/>
              <a:gd name="connsiteX21" fmla="*/ 127921 w 241554"/>
              <a:gd name="connsiteY21" fmla="*/ 226885 h 241553"/>
              <a:gd name="connsiteX22" fmla="*/ 127921 w 241554"/>
              <a:gd name="connsiteY22" fmla="*/ 165735 h 241553"/>
              <a:gd name="connsiteX23" fmla="*/ 113633 w 241554"/>
              <a:gd name="connsiteY23" fmla="*/ 151448 h 241553"/>
              <a:gd name="connsiteX24" fmla="*/ 96488 w 241554"/>
              <a:gd name="connsiteY24" fmla="*/ 151448 h 241553"/>
              <a:gd name="connsiteX25" fmla="*/ 62389 w 241554"/>
              <a:gd name="connsiteY25" fmla="*/ 124111 h 241553"/>
              <a:gd name="connsiteX26" fmla="*/ 53435 w 241554"/>
              <a:gd name="connsiteY26" fmla="*/ 135255 h 241553"/>
              <a:gd name="connsiteX27" fmla="*/ 82487 w 241554"/>
              <a:gd name="connsiteY27" fmla="*/ 158591 h 241553"/>
              <a:gd name="connsiteX28" fmla="*/ 53435 w 241554"/>
              <a:gd name="connsiteY28" fmla="*/ 181928 h 241553"/>
              <a:gd name="connsiteX29" fmla="*/ 62389 w 241554"/>
              <a:gd name="connsiteY29" fmla="*/ 193072 h 241553"/>
              <a:gd name="connsiteX30" fmla="*/ 96488 w 241554"/>
              <a:gd name="connsiteY30" fmla="*/ 165735 h 241553"/>
              <a:gd name="connsiteX31" fmla="*/ 113633 w 241554"/>
              <a:gd name="connsiteY31" fmla="*/ 165735 h 241553"/>
              <a:gd name="connsiteX32" fmla="*/ 113633 w 241554"/>
              <a:gd name="connsiteY32" fmla="*/ 226885 h 241553"/>
              <a:gd name="connsiteX33" fmla="*/ 14288 w 241554"/>
              <a:gd name="connsiteY33" fmla="*/ 120777 h 241553"/>
              <a:gd name="connsiteX34" fmla="*/ 17335 w 241554"/>
              <a:gd name="connsiteY34" fmla="*/ 95917 h 241553"/>
              <a:gd name="connsiteX35" fmla="*/ 113633 w 241554"/>
              <a:gd name="connsiteY35" fmla="*/ 95917 h 241553"/>
              <a:gd name="connsiteX36" fmla="*/ 113633 w 241554"/>
              <a:gd name="connsiteY36" fmla="*/ 151448 h 241553"/>
              <a:gd name="connsiteX37" fmla="*/ 113633 w 241554"/>
              <a:gd name="connsiteY37" fmla="*/ 81629 h 241553"/>
              <a:gd name="connsiteX38" fmla="*/ 21908 w 241554"/>
              <a:gd name="connsiteY38" fmla="*/ 81629 h 241553"/>
              <a:gd name="connsiteX39" fmla="*/ 113633 w 241554"/>
              <a:gd name="connsiteY39" fmla="*/ 14669 h 241553"/>
              <a:gd name="connsiteX40" fmla="*/ 113633 w 241554"/>
              <a:gd name="connsiteY40" fmla="*/ 81629 h 24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41554" h="241553">
                <a:moveTo>
                  <a:pt x="241554" y="120777"/>
                </a:moveTo>
                <a:cubicBezTo>
                  <a:pt x="241554" y="54197"/>
                  <a:pt x="187357" y="0"/>
                  <a:pt x="120777" y="0"/>
                </a:cubicBezTo>
                <a:cubicBezTo>
                  <a:pt x="54197" y="0"/>
                  <a:pt x="0" y="54197"/>
                  <a:pt x="0" y="120777"/>
                </a:cubicBezTo>
                <a:cubicBezTo>
                  <a:pt x="0" y="187357"/>
                  <a:pt x="54197" y="241554"/>
                  <a:pt x="120777" y="241554"/>
                </a:cubicBezTo>
                <a:cubicBezTo>
                  <a:pt x="187357" y="241554"/>
                  <a:pt x="241554" y="187357"/>
                  <a:pt x="241554" y="120777"/>
                </a:cubicBezTo>
                <a:close/>
                <a:moveTo>
                  <a:pt x="127921" y="95917"/>
                </a:moveTo>
                <a:lnTo>
                  <a:pt x="143828" y="95917"/>
                </a:lnTo>
                <a:lnTo>
                  <a:pt x="177927" y="123253"/>
                </a:lnTo>
                <a:lnTo>
                  <a:pt x="186881" y="112109"/>
                </a:lnTo>
                <a:lnTo>
                  <a:pt x="157829" y="88773"/>
                </a:lnTo>
                <a:lnTo>
                  <a:pt x="186881" y="65437"/>
                </a:lnTo>
                <a:lnTo>
                  <a:pt x="177927" y="54293"/>
                </a:lnTo>
                <a:lnTo>
                  <a:pt x="143828" y="81629"/>
                </a:lnTo>
                <a:lnTo>
                  <a:pt x="127921" y="81629"/>
                </a:lnTo>
                <a:lnTo>
                  <a:pt x="127921" y="14669"/>
                </a:lnTo>
                <a:cubicBezTo>
                  <a:pt x="183261" y="18383"/>
                  <a:pt x="227267" y="64484"/>
                  <a:pt x="227267" y="120777"/>
                </a:cubicBezTo>
                <a:cubicBezTo>
                  <a:pt x="227267" y="131445"/>
                  <a:pt x="225647" y="141732"/>
                  <a:pt x="222694" y="151448"/>
                </a:cubicBezTo>
                <a:lnTo>
                  <a:pt x="127921" y="151448"/>
                </a:lnTo>
                <a:lnTo>
                  <a:pt x="127921" y="95917"/>
                </a:lnTo>
                <a:close/>
                <a:moveTo>
                  <a:pt x="127921" y="165735"/>
                </a:moveTo>
                <a:lnTo>
                  <a:pt x="217170" y="165735"/>
                </a:lnTo>
                <a:cubicBezTo>
                  <a:pt x="201168" y="199930"/>
                  <a:pt x="167545" y="224219"/>
                  <a:pt x="127921" y="226885"/>
                </a:cubicBezTo>
                <a:lnTo>
                  <a:pt x="127921" y="165735"/>
                </a:lnTo>
                <a:close/>
                <a:moveTo>
                  <a:pt x="113633" y="151448"/>
                </a:moveTo>
                <a:lnTo>
                  <a:pt x="96488" y="151448"/>
                </a:lnTo>
                <a:lnTo>
                  <a:pt x="62389" y="124111"/>
                </a:lnTo>
                <a:lnTo>
                  <a:pt x="53435" y="135255"/>
                </a:lnTo>
                <a:lnTo>
                  <a:pt x="82487" y="158591"/>
                </a:lnTo>
                <a:lnTo>
                  <a:pt x="53435" y="181928"/>
                </a:lnTo>
                <a:lnTo>
                  <a:pt x="62389" y="193072"/>
                </a:lnTo>
                <a:lnTo>
                  <a:pt x="96488" y="165735"/>
                </a:lnTo>
                <a:lnTo>
                  <a:pt x="113633" y="165735"/>
                </a:lnTo>
                <a:lnTo>
                  <a:pt x="113633" y="226885"/>
                </a:lnTo>
                <a:cubicBezTo>
                  <a:pt x="58293" y="223171"/>
                  <a:pt x="14288" y="177070"/>
                  <a:pt x="14288" y="120777"/>
                </a:cubicBezTo>
                <a:cubicBezTo>
                  <a:pt x="14288" y="112205"/>
                  <a:pt x="15430" y="103918"/>
                  <a:pt x="17335" y="95917"/>
                </a:cubicBezTo>
                <a:lnTo>
                  <a:pt x="113633" y="95917"/>
                </a:lnTo>
                <a:lnTo>
                  <a:pt x="113633" y="151448"/>
                </a:lnTo>
                <a:close/>
                <a:moveTo>
                  <a:pt x="113633" y="81629"/>
                </a:moveTo>
                <a:lnTo>
                  <a:pt x="21908" y="81629"/>
                </a:lnTo>
                <a:cubicBezTo>
                  <a:pt x="36671" y="44387"/>
                  <a:pt x="71914" y="17526"/>
                  <a:pt x="113633" y="14669"/>
                </a:cubicBezTo>
                <a:lnTo>
                  <a:pt x="113633" y="81629"/>
                </a:ln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1498" name="Grafik 138">
            <a:extLst>
              <a:ext uri="{FF2B5EF4-FFF2-40B4-BE49-F238E27FC236}">
                <a16:creationId xmlns:a16="http://schemas.microsoft.com/office/drawing/2014/main" id="{54497C31-96F6-A54E-FCC9-56A242865480}"/>
              </a:ext>
            </a:extLst>
          </p:cNvPr>
          <p:cNvGrpSpPr/>
          <p:nvPr/>
        </p:nvGrpSpPr>
        <p:grpSpPr>
          <a:xfrm>
            <a:off x="5256982" y="10178613"/>
            <a:ext cx="293941" cy="261937"/>
            <a:chOff x="5256982" y="10178613"/>
            <a:chExt cx="293941" cy="261937"/>
          </a:xfrm>
          <a:solidFill>
            <a:srgbClr val="00497F"/>
          </a:solidFill>
        </p:grpSpPr>
        <p:sp>
          <p:nvSpPr>
            <p:cNvPr id="1499" name="Freihandform 1498">
              <a:extLst>
                <a:ext uri="{FF2B5EF4-FFF2-40B4-BE49-F238E27FC236}">
                  <a16:creationId xmlns:a16="http://schemas.microsoft.com/office/drawing/2014/main" id="{AB0D0656-FDBE-6598-BAF5-A3D71FE28CF0}"/>
                </a:ext>
              </a:extLst>
            </p:cNvPr>
            <p:cNvSpPr/>
            <p:nvPr/>
          </p:nvSpPr>
          <p:spPr>
            <a:xfrm>
              <a:off x="5328419" y="10233382"/>
              <a:ext cx="147828" cy="180213"/>
            </a:xfrm>
            <a:custGeom>
              <a:avLst/>
              <a:gdLst>
                <a:gd name="connsiteX0" fmla="*/ 143066 w 147828"/>
                <a:gd name="connsiteY0" fmla="*/ 71819 h 180213"/>
                <a:gd name="connsiteX1" fmla="*/ 75914 w 147828"/>
                <a:gd name="connsiteY1" fmla="*/ 71819 h 180213"/>
                <a:gd name="connsiteX2" fmla="*/ 74486 w 147828"/>
                <a:gd name="connsiteY2" fmla="*/ 69628 h 180213"/>
                <a:gd name="connsiteX3" fmla="*/ 147828 w 147828"/>
                <a:gd name="connsiteY3" fmla="*/ 476 h 180213"/>
                <a:gd name="connsiteX4" fmla="*/ 139827 w 147828"/>
                <a:gd name="connsiteY4" fmla="*/ 95 h 180213"/>
                <a:gd name="connsiteX5" fmla="*/ 86678 w 147828"/>
                <a:gd name="connsiteY5" fmla="*/ 0 h 180213"/>
                <a:gd name="connsiteX6" fmla="*/ 77629 w 147828"/>
                <a:gd name="connsiteY6" fmla="*/ 4477 h 180213"/>
                <a:gd name="connsiteX7" fmla="*/ 3905 w 147828"/>
                <a:gd name="connsiteY7" fmla="*/ 97155 h 180213"/>
                <a:gd name="connsiteX8" fmla="*/ 0 w 147828"/>
                <a:gd name="connsiteY8" fmla="*/ 102680 h 180213"/>
                <a:gd name="connsiteX9" fmla="*/ 56102 w 147828"/>
                <a:gd name="connsiteY9" fmla="*/ 102680 h 180213"/>
                <a:gd name="connsiteX10" fmla="*/ 8192 w 147828"/>
                <a:gd name="connsiteY10" fmla="*/ 179642 h 180213"/>
                <a:gd name="connsiteX11" fmla="*/ 9049 w 147828"/>
                <a:gd name="connsiteY11" fmla="*/ 180213 h 180213"/>
                <a:gd name="connsiteX12" fmla="*/ 143351 w 147828"/>
                <a:gd name="connsiteY12" fmla="*/ 73057 h 180213"/>
                <a:gd name="connsiteX13" fmla="*/ 142970 w 147828"/>
                <a:gd name="connsiteY13" fmla="*/ 71819 h 18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7828" h="180213">
                  <a:moveTo>
                    <a:pt x="143066" y="71819"/>
                  </a:moveTo>
                  <a:lnTo>
                    <a:pt x="75914" y="71819"/>
                  </a:lnTo>
                  <a:cubicBezTo>
                    <a:pt x="75438" y="71057"/>
                    <a:pt x="74962" y="70390"/>
                    <a:pt x="74486" y="69628"/>
                  </a:cubicBezTo>
                  <a:cubicBezTo>
                    <a:pt x="98489" y="46958"/>
                    <a:pt x="122492" y="24289"/>
                    <a:pt x="147828" y="476"/>
                  </a:cubicBezTo>
                  <a:cubicBezTo>
                    <a:pt x="143732" y="286"/>
                    <a:pt x="141827" y="191"/>
                    <a:pt x="139827" y="95"/>
                  </a:cubicBezTo>
                  <a:cubicBezTo>
                    <a:pt x="122111" y="95"/>
                    <a:pt x="104394" y="191"/>
                    <a:pt x="86678" y="0"/>
                  </a:cubicBezTo>
                  <a:cubicBezTo>
                    <a:pt x="82487" y="0"/>
                    <a:pt x="80105" y="1334"/>
                    <a:pt x="77629" y="4477"/>
                  </a:cubicBezTo>
                  <a:cubicBezTo>
                    <a:pt x="53150" y="35433"/>
                    <a:pt x="28480" y="66294"/>
                    <a:pt x="3905" y="97155"/>
                  </a:cubicBezTo>
                  <a:cubicBezTo>
                    <a:pt x="2762" y="98584"/>
                    <a:pt x="1810" y="100203"/>
                    <a:pt x="0" y="102680"/>
                  </a:cubicBezTo>
                  <a:lnTo>
                    <a:pt x="56102" y="102680"/>
                  </a:lnTo>
                  <a:cubicBezTo>
                    <a:pt x="39719" y="128873"/>
                    <a:pt x="24003" y="154305"/>
                    <a:pt x="8192" y="179642"/>
                  </a:cubicBezTo>
                  <a:cubicBezTo>
                    <a:pt x="8477" y="179832"/>
                    <a:pt x="8763" y="180023"/>
                    <a:pt x="9049" y="180213"/>
                  </a:cubicBezTo>
                  <a:cubicBezTo>
                    <a:pt x="53816" y="144494"/>
                    <a:pt x="98584" y="108776"/>
                    <a:pt x="143351" y="73057"/>
                  </a:cubicBezTo>
                  <a:cubicBezTo>
                    <a:pt x="143256" y="72676"/>
                    <a:pt x="143066" y="72200"/>
                    <a:pt x="142970" y="71819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00" name="Freihandform 1499">
              <a:extLst>
                <a:ext uri="{FF2B5EF4-FFF2-40B4-BE49-F238E27FC236}">
                  <a16:creationId xmlns:a16="http://schemas.microsoft.com/office/drawing/2014/main" id="{903FB03D-BB25-28E6-DB93-C19701DC4B74}"/>
                </a:ext>
              </a:extLst>
            </p:cNvPr>
            <p:cNvSpPr/>
            <p:nvPr/>
          </p:nvSpPr>
          <p:spPr>
            <a:xfrm>
              <a:off x="5256982" y="10178613"/>
              <a:ext cx="293941" cy="253269"/>
            </a:xfrm>
            <a:custGeom>
              <a:avLst/>
              <a:gdLst>
                <a:gd name="connsiteX0" fmla="*/ 283274 w 293941"/>
                <a:gd name="connsiteY0" fmla="*/ 107061 h 253269"/>
                <a:gd name="connsiteX1" fmla="*/ 275749 w 293941"/>
                <a:gd name="connsiteY1" fmla="*/ 107061 h 253269"/>
                <a:gd name="connsiteX2" fmla="*/ 139922 w 293941"/>
                <a:gd name="connsiteY2" fmla="*/ 0 h 253269"/>
                <a:gd name="connsiteX3" fmla="*/ 0 w 293941"/>
                <a:gd name="connsiteY3" fmla="*/ 139922 h 253269"/>
                <a:gd name="connsiteX4" fmla="*/ 58198 w 293941"/>
                <a:gd name="connsiteY4" fmla="*/ 253270 h 253269"/>
                <a:gd name="connsiteX5" fmla="*/ 66008 w 293941"/>
                <a:gd name="connsiteY5" fmla="*/ 247078 h 253269"/>
                <a:gd name="connsiteX6" fmla="*/ 9430 w 293941"/>
                <a:gd name="connsiteY6" fmla="*/ 139922 h 253269"/>
                <a:gd name="connsiteX7" fmla="*/ 139827 w 293941"/>
                <a:gd name="connsiteY7" fmla="*/ 9525 h 253269"/>
                <a:gd name="connsiteX8" fmla="*/ 265843 w 293941"/>
                <a:gd name="connsiteY8" fmla="*/ 107061 h 253269"/>
                <a:gd name="connsiteX9" fmla="*/ 257270 w 293941"/>
                <a:gd name="connsiteY9" fmla="*/ 107061 h 253269"/>
                <a:gd name="connsiteX10" fmla="*/ 246507 w 293941"/>
                <a:gd name="connsiteY10" fmla="*/ 117824 h 253269"/>
                <a:gd name="connsiteX11" fmla="*/ 246507 w 293941"/>
                <a:gd name="connsiteY11" fmla="*/ 153448 h 253269"/>
                <a:gd name="connsiteX12" fmla="*/ 252031 w 293941"/>
                <a:gd name="connsiteY12" fmla="*/ 153448 h 253269"/>
                <a:gd name="connsiteX13" fmla="*/ 252031 w 293941"/>
                <a:gd name="connsiteY13" fmla="*/ 177260 h 253269"/>
                <a:gd name="connsiteX14" fmla="*/ 257556 w 293941"/>
                <a:gd name="connsiteY14" fmla="*/ 182785 h 253269"/>
                <a:gd name="connsiteX15" fmla="*/ 263081 w 293941"/>
                <a:gd name="connsiteY15" fmla="*/ 177260 h 253269"/>
                <a:gd name="connsiteX16" fmla="*/ 263081 w 293941"/>
                <a:gd name="connsiteY16" fmla="*/ 153448 h 253269"/>
                <a:gd name="connsiteX17" fmla="*/ 277368 w 293941"/>
                <a:gd name="connsiteY17" fmla="*/ 153448 h 253269"/>
                <a:gd name="connsiteX18" fmla="*/ 277368 w 293941"/>
                <a:gd name="connsiteY18" fmla="*/ 177260 h 253269"/>
                <a:gd name="connsiteX19" fmla="*/ 282893 w 293941"/>
                <a:gd name="connsiteY19" fmla="*/ 182785 h 253269"/>
                <a:gd name="connsiteX20" fmla="*/ 288417 w 293941"/>
                <a:gd name="connsiteY20" fmla="*/ 177260 h 253269"/>
                <a:gd name="connsiteX21" fmla="*/ 288417 w 293941"/>
                <a:gd name="connsiteY21" fmla="*/ 153448 h 253269"/>
                <a:gd name="connsiteX22" fmla="*/ 293942 w 293941"/>
                <a:gd name="connsiteY22" fmla="*/ 153448 h 253269"/>
                <a:gd name="connsiteX23" fmla="*/ 293942 w 293941"/>
                <a:gd name="connsiteY23" fmla="*/ 117824 h 253269"/>
                <a:gd name="connsiteX24" fmla="*/ 283178 w 293941"/>
                <a:gd name="connsiteY24" fmla="*/ 107061 h 25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3941" h="253269">
                  <a:moveTo>
                    <a:pt x="283274" y="107061"/>
                  </a:moveTo>
                  <a:lnTo>
                    <a:pt x="275749" y="107061"/>
                  </a:lnTo>
                  <a:cubicBezTo>
                    <a:pt x="260890" y="45720"/>
                    <a:pt x="205740" y="0"/>
                    <a:pt x="139922" y="0"/>
                  </a:cubicBezTo>
                  <a:cubicBezTo>
                    <a:pt x="62770" y="0"/>
                    <a:pt x="0" y="62770"/>
                    <a:pt x="0" y="139922"/>
                  </a:cubicBezTo>
                  <a:cubicBezTo>
                    <a:pt x="0" y="186595"/>
                    <a:pt x="23050" y="227838"/>
                    <a:pt x="58198" y="253270"/>
                  </a:cubicBezTo>
                  <a:lnTo>
                    <a:pt x="66008" y="247078"/>
                  </a:lnTo>
                  <a:cubicBezTo>
                    <a:pt x="31909" y="223552"/>
                    <a:pt x="9430" y="184309"/>
                    <a:pt x="9430" y="139922"/>
                  </a:cubicBezTo>
                  <a:cubicBezTo>
                    <a:pt x="9430" y="68009"/>
                    <a:pt x="67913" y="9525"/>
                    <a:pt x="139827" y="9525"/>
                  </a:cubicBezTo>
                  <a:cubicBezTo>
                    <a:pt x="200406" y="9525"/>
                    <a:pt x="251270" y="51054"/>
                    <a:pt x="265843" y="107061"/>
                  </a:cubicBezTo>
                  <a:lnTo>
                    <a:pt x="257270" y="107061"/>
                  </a:lnTo>
                  <a:cubicBezTo>
                    <a:pt x="251365" y="107061"/>
                    <a:pt x="246507" y="111919"/>
                    <a:pt x="246507" y="117824"/>
                  </a:cubicBezTo>
                  <a:lnTo>
                    <a:pt x="246507" y="153448"/>
                  </a:lnTo>
                  <a:lnTo>
                    <a:pt x="252031" y="153448"/>
                  </a:lnTo>
                  <a:lnTo>
                    <a:pt x="252031" y="177260"/>
                  </a:lnTo>
                  <a:cubicBezTo>
                    <a:pt x="252031" y="180308"/>
                    <a:pt x="254508" y="182785"/>
                    <a:pt x="257556" y="182785"/>
                  </a:cubicBezTo>
                  <a:cubicBezTo>
                    <a:pt x="260604" y="182785"/>
                    <a:pt x="263081" y="180308"/>
                    <a:pt x="263081" y="177260"/>
                  </a:cubicBezTo>
                  <a:lnTo>
                    <a:pt x="263081" y="153448"/>
                  </a:lnTo>
                  <a:lnTo>
                    <a:pt x="277368" y="153448"/>
                  </a:lnTo>
                  <a:lnTo>
                    <a:pt x="277368" y="177260"/>
                  </a:lnTo>
                  <a:cubicBezTo>
                    <a:pt x="277368" y="180308"/>
                    <a:pt x="279845" y="182785"/>
                    <a:pt x="282893" y="182785"/>
                  </a:cubicBezTo>
                  <a:cubicBezTo>
                    <a:pt x="285941" y="182785"/>
                    <a:pt x="288417" y="180308"/>
                    <a:pt x="288417" y="177260"/>
                  </a:cubicBezTo>
                  <a:lnTo>
                    <a:pt x="288417" y="153448"/>
                  </a:lnTo>
                  <a:lnTo>
                    <a:pt x="293942" y="153448"/>
                  </a:lnTo>
                  <a:lnTo>
                    <a:pt x="293942" y="117824"/>
                  </a:lnTo>
                  <a:cubicBezTo>
                    <a:pt x="293942" y="111919"/>
                    <a:pt x="289084" y="107061"/>
                    <a:pt x="283178" y="107061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01" name="Freihandform 1500">
              <a:extLst>
                <a:ext uri="{FF2B5EF4-FFF2-40B4-BE49-F238E27FC236}">
                  <a16:creationId xmlns:a16="http://schemas.microsoft.com/office/drawing/2014/main" id="{0DE5931F-6349-C636-B751-DB2237726F61}"/>
                </a:ext>
              </a:extLst>
            </p:cNvPr>
            <p:cNvSpPr/>
            <p:nvPr/>
          </p:nvSpPr>
          <p:spPr>
            <a:xfrm>
              <a:off x="5402333" y="10379591"/>
              <a:ext cx="127825" cy="60959"/>
            </a:xfrm>
            <a:custGeom>
              <a:avLst/>
              <a:gdLst>
                <a:gd name="connsiteX0" fmla="*/ 124587 w 127825"/>
                <a:gd name="connsiteY0" fmla="*/ 15811 h 60959"/>
                <a:gd name="connsiteX1" fmla="*/ 116205 w 127825"/>
                <a:gd name="connsiteY1" fmla="*/ 15811 h 60959"/>
                <a:gd name="connsiteX2" fmla="*/ 116205 w 127825"/>
                <a:gd name="connsiteY2" fmla="*/ 3239 h 60959"/>
                <a:gd name="connsiteX3" fmla="*/ 112966 w 127825"/>
                <a:gd name="connsiteY3" fmla="*/ 0 h 60959"/>
                <a:gd name="connsiteX4" fmla="*/ 4477 w 127825"/>
                <a:gd name="connsiteY4" fmla="*/ 0 h 60959"/>
                <a:gd name="connsiteX5" fmla="*/ 0 w 127825"/>
                <a:gd name="connsiteY5" fmla="*/ 4477 h 60959"/>
                <a:gd name="connsiteX6" fmla="*/ 0 w 127825"/>
                <a:gd name="connsiteY6" fmla="*/ 56483 h 60959"/>
                <a:gd name="connsiteX7" fmla="*/ 4477 w 127825"/>
                <a:gd name="connsiteY7" fmla="*/ 60960 h 60959"/>
                <a:gd name="connsiteX8" fmla="*/ 112966 w 127825"/>
                <a:gd name="connsiteY8" fmla="*/ 60960 h 60959"/>
                <a:gd name="connsiteX9" fmla="*/ 116205 w 127825"/>
                <a:gd name="connsiteY9" fmla="*/ 57721 h 60959"/>
                <a:gd name="connsiteX10" fmla="*/ 116205 w 127825"/>
                <a:gd name="connsiteY10" fmla="*/ 45148 h 60959"/>
                <a:gd name="connsiteX11" fmla="*/ 124587 w 127825"/>
                <a:gd name="connsiteY11" fmla="*/ 45148 h 60959"/>
                <a:gd name="connsiteX12" fmla="*/ 127826 w 127825"/>
                <a:gd name="connsiteY12" fmla="*/ 41910 h 60959"/>
                <a:gd name="connsiteX13" fmla="*/ 127826 w 127825"/>
                <a:gd name="connsiteY13" fmla="*/ 18955 h 60959"/>
                <a:gd name="connsiteX14" fmla="*/ 124587 w 127825"/>
                <a:gd name="connsiteY14" fmla="*/ 15716 h 60959"/>
                <a:gd name="connsiteX15" fmla="*/ 34290 w 127825"/>
                <a:gd name="connsiteY15" fmla="*/ 51816 h 60959"/>
                <a:gd name="connsiteX16" fmla="*/ 32004 w 127825"/>
                <a:gd name="connsiteY16" fmla="*/ 54102 h 60959"/>
                <a:gd name="connsiteX17" fmla="*/ 11144 w 127825"/>
                <a:gd name="connsiteY17" fmla="*/ 54102 h 60959"/>
                <a:gd name="connsiteX18" fmla="*/ 8858 w 127825"/>
                <a:gd name="connsiteY18" fmla="*/ 51816 h 60959"/>
                <a:gd name="connsiteX19" fmla="*/ 8858 w 127825"/>
                <a:gd name="connsiteY19" fmla="*/ 9239 h 60959"/>
                <a:gd name="connsiteX20" fmla="*/ 11144 w 127825"/>
                <a:gd name="connsiteY20" fmla="*/ 6953 h 60959"/>
                <a:gd name="connsiteX21" fmla="*/ 32004 w 127825"/>
                <a:gd name="connsiteY21" fmla="*/ 6953 h 60959"/>
                <a:gd name="connsiteX22" fmla="*/ 34290 w 127825"/>
                <a:gd name="connsiteY22" fmla="*/ 9239 h 60959"/>
                <a:gd name="connsiteX23" fmla="*/ 34290 w 127825"/>
                <a:gd name="connsiteY23" fmla="*/ 51816 h 60959"/>
                <a:gd name="connsiteX24" fmla="*/ 65532 w 127825"/>
                <a:gd name="connsiteY24" fmla="*/ 51816 h 60959"/>
                <a:gd name="connsiteX25" fmla="*/ 63246 w 127825"/>
                <a:gd name="connsiteY25" fmla="*/ 54102 h 60959"/>
                <a:gd name="connsiteX26" fmla="*/ 42386 w 127825"/>
                <a:gd name="connsiteY26" fmla="*/ 54102 h 60959"/>
                <a:gd name="connsiteX27" fmla="*/ 40100 w 127825"/>
                <a:gd name="connsiteY27" fmla="*/ 51816 h 60959"/>
                <a:gd name="connsiteX28" fmla="*/ 40100 w 127825"/>
                <a:gd name="connsiteY28" fmla="*/ 9239 h 60959"/>
                <a:gd name="connsiteX29" fmla="*/ 42386 w 127825"/>
                <a:gd name="connsiteY29" fmla="*/ 6953 h 60959"/>
                <a:gd name="connsiteX30" fmla="*/ 63246 w 127825"/>
                <a:gd name="connsiteY30" fmla="*/ 6953 h 60959"/>
                <a:gd name="connsiteX31" fmla="*/ 65532 w 127825"/>
                <a:gd name="connsiteY31" fmla="*/ 9239 h 60959"/>
                <a:gd name="connsiteX32" fmla="*/ 65532 w 127825"/>
                <a:gd name="connsiteY32" fmla="*/ 51816 h 60959"/>
                <a:gd name="connsiteX33" fmla="*/ 96869 w 127825"/>
                <a:gd name="connsiteY33" fmla="*/ 51816 h 60959"/>
                <a:gd name="connsiteX34" fmla="*/ 94583 w 127825"/>
                <a:gd name="connsiteY34" fmla="*/ 54102 h 60959"/>
                <a:gd name="connsiteX35" fmla="*/ 73724 w 127825"/>
                <a:gd name="connsiteY35" fmla="*/ 54102 h 60959"/>
                <a:gd name="connsiteX36" fmla="*/ 71438 w 127825"/>
                <a:gd name="connsiteY36" fmla="*/ 51816 h 60959"/>
                <a:gd name="connsiteX37" fmla="*/ 71438 w 127825"/>
                <a:gd name="connsiteY37" fmla="*/ 9239 h 60959"/>
                <a:gd name="connsiteX38" fmla="*/ 73724 w 127825"/>
                <a:gd name="connsiteY38" fmla="*/ 6953 h 60959"/>
                <a:gd name="connsiteX39" fmla="*/ 94583 w 127825"/>
                <a:gd name="connsiteY39" fmla="*/ 6953 h 60959"/>
                <a:gd name="connsiteX40" fmla="*/ 96869 w 127825"/>
                <a:gd name="connsiteY40" fmla="*/ 9239 h 60959"/>
                <a:gd name="connsiteX41" fmla="*/ 96869 w 127825"/>
                <a:gd name="connsiteY41" fmla="*/ 51816 h 6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7825" h="60959">
                  <a:moveTo>
                    <a:pt x="124587" y="15811"/>
                  </a:moveTo>
                  <a:lnTo>
                    <a:pt x="116205" y="15811"/>
                  </a:lnTo>
                  <a:lnTo>
                    <a:pt x="116205" y="3239"/>
                  </a:lnTo>
                  <a:cubicBezTo>
                    <a:pt x="116205" y="1429"/>
                    <a:pt x="114776" y="0"/>
                    <a:pt x="112966" y="0"/>
                  </a:cubicBezTo>
                  <a:lnTo>
                    <a:pt x="4477" y="0"/>
                  </a:lnTo>
                  <a:cubicBezTo>
                    <a:pt x="2000" y="0"/>
                    <a:pt x="0" y="2000"/>
                    <a:pt x="0" y="4477"/>
                  </a:cubicBezTo>
                  <a:lnTo>
                    <a:pt x="0" y="56483"/>
                  </a:lnTo>
                  <a:cubicBezTo>
                    <a:pt x="0" y="58960"/>
                    <a:pt x="2000" y="60960"/>
                    <a:pt x="4477" y="60960"/>
                  </a:cubicBezTo>
                  <a:lnTo>
                    <a:pt x="112966" y="60960"/>
                  </a:lnTo>
                  <a:cubicBezTo>
                    <a:pt x="114776" y="60960"/>
                    <a:pt x="116205" y="59531"/>
                    <a:pt x="116205" y="57721"/>
                  </a:cubicBezTo>
                  <a:lnTo>
                    <a:pt x="116205" y="45148"/>
                  </a:lnTo>
                  <a:lnTo>
                    <a:pt x="124587" y="45148"/>
                  </a:lnTo>
                  <a:cubicBezTo>
                    <a:pt x="126397" y="45148"/>
                    <a:pt x="127826" y="43720"/>
                    <a:pt x="127826" y="41910"/>
                  </a:cubicBezTo>
                  <a:lnTo>
                    <a:pt x="127826" y="18955"/>
                  </a:lnTo>
                  <a:cubicBezTo>
                    <a:pt x="127826" y="17145"/>
                    <a:pt x="126397" y="15716"/>
                    <a:pt x="124587" y="15716"/>
                  </a:cubicBezTo>
                  <a:close/>
                  <a:moveTo>
                    <a:pt x="34290" y="51816"/>
                  </a:moveTo>
                  <a:cubicBezTo>
                    <a:pt x="34290" y="53054"/>
                    <a:pt x="33242" y="54102"/>
                    <a:pt x="32004" y="54102"/>
                  </a:cubicBezTo>
                  <a:lnTo>
                    <a:pt x="11144" y="54102"/>
                  </a:lnTo>
                  <a:cubicBezTo>
                    <a:pt x="9906" y="54102"/>
                    <a:pt x="8858" y="53054"/>
                    <a:pt x="8858" y="51816"/>
                  </a:cubicBezTo>
                  <a:lnTo>
                    <a:pt x="8858" y="9239"/>
                  </a:lnTo>
                  <a:cubicBezTo>
                    <a:pt x="8858" y="8001"/>
                    <a:pt x="9906" y="6953"/>
                    <a:pt x="11144" y="6953"/>
                  </a:cubicBezTo>
                  <a:lnTo>
                    <a:pt x="32004" y="6953"/>
                  </a:lnTo>
                  <a:cubicBezTo>
                    <a:pt x="33242" y="6953"/>
                    <a:pt x="34290" y="8001"/>
                    <a:pt x="34290" y="9239"/>
                  </a:cubicBezTo>
                  <a:lnTo>
                    <a:pt x="34290" y="51816"/>
                  </a:lnTo>
                  <a:close/>
                  <a:moveTo>
                    <a:pt x="65532" y="51816"/>
                  </a:moveTo>
                  <a:cubicBezTo>
                    <a:pt x="65532" y="53054"/>
                    <a:pt x="64484" y="54102"/>
                    <a:pt x="63246" y="54102"/>
                  </a:cubicBezTo>
                  <a:lnTo>
                    <a:pt x="42386" y="54102"/>
                  </a:lnTo>
                  <a:cubicBezTo>
                    <a:pt x="41148" y="54102"/>
                    <a:pt x="40100" y="53054"/>
                    <a:pt x="40100" y="51816"/>
                  </a:cubicBezTo>
                  <a:lnTo>
                    <a:pt x="40100" y="9239"/>
                  </a:lnTo>
                  <a:cubicBezTo>
                    <a:pt x="40100" y="8001"/>
                    <a:pt x="41148" y="6953"/>
                    <a:pt x="42386" y="6953"/>
                  </a:cubicBezTo>
                  <a:lnTo>
                    <a:pt x="63246" y="6953"/>
                  </a:lnTo>
                  <a:cubicBezTo>
                    <a:pt x="64484" y="6953"/>
                    <a:pt x="65532" y="8001"/>
                    <a:pt x="65532" y="9239"/>
                  </a:cubicBezTo>
                  <a:lnTo>
                    <a:pt x="65532" y="51816"/>
                  </a:lnTo>
                  <a:close/>
                  <a:moveTo>
                    <a:pt x="96869" y="51816"/>
                  </a:moveTo>
                  <a:cubicBezTo>
                    <a:pt x="96869" y="53054"/>
                    <a:pt x="95821" y="54102"/>
                    <a:pt x="94583" y="54102"/>
                  </a:cubicBezTo>
                  <a:lnTo>
                    <a:pt x="73724" y="54102"/>
                  </a:lnTo>
                  <a:cubicBezTo>
                    <a:pt x="72485" y="54102"/>
                    <a:pt x="71438" y="53054"/>
                    <a:pt x="71438" y="51816"/>
                  </a:cubicBezTo>
                  <a:lnTo>
                    <a:pt x="71438" y="9239"/>
                  </a:lnTo>
                  <a:cubicBezTo>
                    <a:pt x="71438" y="8001"/>
                    <a:pt x="72485" y="6953"/>
                    <a:pt x="73724" y="6953"/>
                  </a:cubicBezTo>
                  <a:lnTo>
                    <a:pt x="94583" y="6953"/>
                  </a:lnTo>
                  <a:cubicBezTo>
                    <a:pt x="95821" y="6953"/>
                    <a:pt x="96869" y="8001"/>
                    <a:pt x="96869" y="9239"/>
                  </a:cubicBezTo>
                  <a:lnTo>
                    <a:pt x="96869" y="51816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290" name="Grafik 143">
            <a:extLst>
              <a:ext uri="{FF2B5EF4-FFF2-40B4-BE49-F238E27FC236}">
                <a16:creationId xmlns:a16="http://schemas.microsoft.com/office/drawing/2014/main" id="{FC6BE69A-ABCB-83D4-089D-4126BD963141}"/>
              </a:ext>
            </a:extLst>
          </p:cNvPr>
          <p:cNvGrpSpPr/>
          <p:nvPr/>
        </p:nvGrpSpPr>
        <p:grpSpPr>
          <a:xfrm>
            <a:off x="1127815" y="7800487"/>
            <a:ext cx="244316" cy="229933"/>
            <a:chOff x="1127815" y="7800487"/>
            <a:chExt cx="244316" cy="229933"/>
          </a:xfrm>
          <a:solidFill>
            <a:srgbClr val="00497F"/>
          </a:solidFill>
        </p:grpSpPr>
        <p:sp>
          <p:nvSpPr>
            <p:cNvPr id="1291" name="Freihandform 1290">
              <a:extLst>
                <a:ext uri="{FF2B5EF4-FFF2-40B4-BE49-F238E27FC236}">
                  <a16:creationId xmlns:a16="http://schemas.microsoft.com/office/drawing/2014/main" id="{B70234C6-46DA-5966-13B4-FD49148555B2}"/>
                </a:ext>
              </a:extLst>
            </p:cNvPr>
            <p:cNvSpPr/>
            <p:nvPr/>
          </p:nvSpPr>
          <p:spPr>
            <a:xfrm>
              <a:off x="1184489" y="7800487"/>
              <a:ext cx="187642" cy="229933"/>
            </a:xfrm>
            <a:custGeom>
              <a:avLst/>
              <a:gdLst>
                <a:gd name="connsiteX0" fmla="*/ 184690 w 187642"/>
                <a:gd name="connsiteY0" fmla="*/ 119062 h 229933"/>
                <a:gd name="connsiteX1" fmla="*/ 185642 w 187642"/>
                <a:gd name="connsiteY1" fmla="*/ 107061 h 229933"/>
                <a:gd name="connsiteX2" fmla="*/ 187642 w 187642"/>
                <a:gd name="connsiteY2" fmla="*/ 97631 h 229933"/>
                <a:gd name="connsiteX3" fmla="*/ 90678 w 187642"/>
                <a:gd name="connsiteY3" fmla="*/ 0 h 229933"/>
                <a:gd name="connsiteX4" fmla="*/ 87630 w 187642"/>
                <a:gd name="connsiteY4" fmla="*/ 4382 h 229933"/>
                <a:gd name="connsiteX5" fmla="*/ 85249 w 187642"/>
                <a:gd name="connsiteY5" fmla="*/ 2858 h 229933"/>
                <a:gd name="connsiteX6" fmla="*/ 81915 w 187642"/>
                <a:gd name="connsiteY6" fmla="*/ 10668 h 229933"/>
                <a:gd name="connsiteX7" fmla="*/ 78391 w 187642"/>
                <a:gd name="connsiteY7" fmla="*/ 4477 h 229933"/>
                <a:gd name="connsiteX8" fmla="*/ 78391 w 187642"/>
                <a:gd name="connsiteY8" fmla="*/ 14478 h 229933"/>
                <a:gd name="connsiteX9" fmla="*/ 70961 w 187642"/>
                <a:gd name="connsiteY9" fmla="*/ 13526 h 229933"/>
                <a:gd name="connsiteX10" fmla="*/ 71247 w 187642"/>
                <a:gd name="connsiteY10" fmla="*/ 13049 h 229933"/>
                <a:gd name="connsiteX11" fmla="*/ 76581 w 187642"/>
                <a:gd name="connsiteY11" fmla="*/ 10001 h 229933"/>
                <a:gd name="connsiteX12" fmla="*/ 74962 w 187642"/>
                <a:gd name="connsiteY12" fmla="*/ 7715 h 229933"/>
                <a:gd name="connsiteX13" fmla="*/ 60770 w 187642"/>
                <a:gd name="connsiteY13" fmla="*/ 5048 h 229933"/>
                <a:gd name="connsiteX14" fmla="*/ 58960 w 187642"/>
                <a:gd name="connsiteY14" fmla="*/ 4858 h 229933"/>
                <a:gd name="connsiteX15" fmla="*/ 49625 w 187642"/>
                <a:gd name="connsiteY15" fmla="*/ 8858 h 229933"/>
                <a:gd name="connsiteX16" fmla="*/ 44291 w 187642"/>
                <a:gd name="connsiteY16" fmla="*/ 16573 h 229933"/>
                <a:gd name="connsiteX17" fmla="*/ 38195 w 187642"/>
                <a:gd name="connsiteY17" fmla="*/ 25432 h 229933"/>
                <a:gd name="connsiteX18" fmla="*/ 38195 w 187642"/>
                <a:gd name="connsiteY18" fmla="*/ 36957 h 229933"/>
                <a:gd name="connsiteX19" fmla="*/ 45339 w 187642"/>
                <a:gd name="connsiteY19" fmla="*/ 33909 h 229933"/>
                <a:gd name="connsiteX20" fmla="*/ 46387 w 187642"/>
                <a:gd name="connsiteY20" fmla="*/ 41529 h 229933"/>
                <a:gd name="connsiteX21" fmla="*/ 41910 w 187642"/>
                <a:gd name="connsiteY21" fmla="*/ 35433 h 229933"/>
                <a:gd name="connsiteX22" fmla="*/ 41148 w 187642"/>
                <a:gd name="connsiteY22" fmla="*/ 46387 h 229933"/>
                <a:gd name="connsiteX23" fmla="*/ 35528 w 187642"/>
                <a:gd name="connsiteY23" fmla="*/ 51149 h 229933"/>
                <a:gd name="connsiteX24" fmla="*/ 27908 w 187642"/>
                <a:gd name="connsiteY24" fmla="*/ 60198 h 229933"/>
                <a:gd name="connsiteX25" fmla="*/ 25432 w 187642"/>
                <a:gd name="connsiteY25" fmla="*/ 58960 h 229933"/>
                <a:gd name="connsiteX26" fmla="*/ 24479 w 187642"/>
                <a:gd name="connsiteY26" fmla="*/ 63056 h 229933"/>
                <a:gd name="connsiteX27" fmla="*/ 21145 w 187642"/>
                <a:gd name="connsiteY27" fmla="*/ 63056 h 229933"/>
                <a:gd name="connsiteX28" fmla="*/ 27337 w 187642"/>
                <a:gd name="connsiteY28" fmla="*/ 71342 h 229933"/>
                <a:gd name="connsiteX29" fmla="*/ 20383 w 187642"/>
                <a:gd name="connsiteY29" fmla="*/ 75438 h 229933"/>
                <a:gd name="connsiteX30" fmla="*/ 12764 w 187642"/>
                <a:gd name="connsiteY30" fmla="*/ 76105 h 229933"/>
                <a:gd name="connsiteX31" fmla="*/ 13145 w 187642"/>
                <a:gd name="connsiteY31" fmla="*/ 90583 h 229933"/>
                <a:gd name="connsiteX32" fmla="*/ 29813 w 187642"/>
                <a:gd name="connsiteY32" fmla="*/ 85630 h 229933"/>
                <a:gd name="connsiteX33" fmla="*/ 29337 w 187642"/>
                <a:gd name="connsiteY33" fmla="*/ 80962 h 229933"/>
                <a:gd name="connsiteX34" fmla="*/ 36957 w 187642"/>
                <a:gd name="connsiteY34" fmla="*/ 72199 h 229933"/>
                <a:gd name="connsiteX35" fmla="*/ 40481 w 187642"/>
                <a:gd name="connsiteY35" fmla="*/ 73438 h 229933"/>
                <a:gd name="connsiteX36" fmla="*/ 45053 w 187642"/>
                <a:gd name="connsiteY36" fmla="*/ 69533 h 229933"/>
                <a:gd name="connsiteX37" fmla="*/ 61817 w 187642"/>
                <a:gd name="connsiteY37" fmla="*/ 79438 h 229933"/>
                <a:gd name="connsiteX38" fmla="*/ 51149 w 187642"/>
                <a:gd name="connsiteY38" fmla="*/ 81724 h 229933"/>
                <a:gd name="connsiteX39" fmla="*/ 57245 w 187642"/>
                <a:gd name="connsiteY39" fmla="*/ 84487 h 229933"/>
                <a:gd name="connsiteX40" fmla="*/ 63722 w 187642"/>
                <a:gd name="connsiteY40" fmla="*/ 73723 h 229933"/>
                <a:gd name="connsiteX41" fmla="*/ 59150 w 187642"/>
                <a:gd name="connsiteY41" fmla="*/ 71819 h 229933"/>
                <a:gd name="connsiteX42" fmla="*/ 51530 w 187642"/>
                <a:gd name="connsiteY42" fmla="*/ 64198 h 229933"/>
                <a:gd name="connsiteX43" fmla="*/ 59722 w 187642"/>
                <a:gd name="connsiteY43" fmla="*/ 69342 h 229933"/>
                <a:gd name="connsiteX44" fmla="*/ 66104 w 187642"/>
                <a:gd name="connsiteY44" fmla="*/ 73819 h 229933"/>
                <a:gd name="connsiteX45" fmla="*/ 68675 w 187642"/>
                <a:gd name="connsiteY45" fmla="*/ 78676 h 229933"/>
                <a:gd name="connsiteX46" fmla="*/ 73057 w 187642"/>
                <a:gd name="connsiteY46" fmla="*/ 81058 h 229933"/>
                <a:gd name="connsiteX47" fmla="*/ 73914 w 187642"/>
                <a:gd name="connsiteY47" fmla="*/ 82010 h 229933"/>
                <a:gd name="connsiteX48" fmla="*/ 77819 w 187642"/>
                <a:gd name="connsiteY48" fmla="*/ 76581 h 229933"/>
                <a:gd name="connsiteX49" fmla="*/ 78105 w 187642"/>
                <a:gd name="connsiteY49" fmla="*/ 71533 h 229933"/>
                <a:gd name="connsiteX50" fmla="*/ 82106 w 187642"/>
                <a:gd name="connsiteY50" fmla="*/ 76772 h 229933"/>
                <a:gd name="connsiteX51" fmla="*/ 90488 w 187642"/>
                <a:gd name="connsiteY51" fmla="*/ 80200 h 229933"/>
                <a:gd name="connsiteX52" fmla="*/ 95250 w 187642"/>
                <a:gd name="connsiteY52" fmla="*/ 79343 h 229933"/>
                <a:gd name="connsiteX53" fmla="*/ 100298 w 187642"/>
                <a:gd name="connsiteY53" fmla="*/ 77057 h 229933"/>
                <a:gd name="connsiteX54" fmla="*/ 99441 w 187642"/>
                <a:gd name="connsiteY54" fmla="*/ 89535 h 229933"/>
                <a:gd name="connsiteX55" fmla="*/ 77819 w 187642"/>
                <a:gd name="connsiteY55" fmla="*/ 90202 h 229933"/>
                <a:gd name="connsiteX56" fmla="*/ 73152 w 187642"/>
                <a:gd name="connsiteY56" fmla="*/ 91154 h 229933"/>
                <a:gd name="connsiteX57" fmla="*/ 71628 w 187642"/>
                <a:gd name="connsiteY57" fmla="*/ 92202 h 229933"/>
                <a:gd name="connsiteX58" fmla="*/ 71914 w 187642"/>
                <a:gd name="connsiteY58" fmla="*/ 97726 h 229933"/>
                <a:gd name="connsiteX59" fmla="*/ 58103 w 187642"/>
                <a:gd name="connsiteY59" fmla="*/ 94869 h 229933"/>
                <a:gd name="connsiteX60" fmla="*/ 50959 w 187642"/>
                <a:gd name="connsiteY60" fmla="*/ 89345 h 229933"/>
                <a:gd name="connsiteX61" fmla="*/ 44196 w 187642"/>
                <a:gd name="connsiteY61" fmla="*/ 86106 h 229933"/>
                <a:gd name="connsiteX62" fmla="*/ 40958 w 187642"/>
                <a:gd name="connsiteY62" fmla="*/ 87725 h 229933"/>
                <a:gd name="connsiteX63" fmla="*/ 35623 w 187642"/>
                <a:gd name="connsiteY63" fmla="*/ 87154 h 229933"/>
                <a:gd name="connsiteX64" fmla="*/ 31052 w 187642"/>
                <a:gd name="connsiteY64" fmla="*/ 89916 h 229933"/>
                <a:gd name="connsiteX65" fmla="*/ 19812 w 187642"/>
                <a:gd name="connsiteY65" fmla="*/ 94488 h 229933"/>
                <a:gd name="connsiteX66" fmla="*/ 15049 w 187642"/>
                <a:gd name="connsiteY66" fmla="*/ 100394 h 229933"/>
                <a:gd name="connsiteX67" fmla="*/ 10858 w 187642"/>
                <a:gd name="connsiteY67" fmla="*/ 111061 h 229933"/>
                <a:gd name="connsiteX68" fmla="*/ 5429 w 187642"/>
                <a:gd name="connsiteY68" fmla="*/ 118777 h 229933"/>
                <a:gd name="connsiteX69" fmla="*/ 953 w 187642"/>
                <a:gd name="connsiteY69" fmla="*/ 128207 h 229933"/>
                <a:gd name="connsiteX70" fmla="*/ 0 w 187642"/>
                <a:gd name="connsiteY70" fmla="*/ 134588 h 229933"/>
                <a:gd name="connsiteX71" fmla="*/ 4477 w 187642"/>
                <a:gd name="connsiteY71" fmla="*/ 135255 h 229933"/>
                <a:gd name="connsiteX72" fmla="*/ 5715 w 187642"/>
                <a:gd name="connsiteY72" fmla="*/ 152686 h 229933"/>
                <a:gd name="connsiteX73" fmla="*/ 13716 w 187642"/>
                <a:gd name="connsiteY73" fmla="*/ 160020 h 229933"/>
                <a:gd name="connsiteX74" fmla="*/ 26098 w 187642"/>
                <a:gd name="connsiteY74" fmla="*/ 166402 h 229933"/>
                <a:gd name="connsiteX75" fmla="*/ 42482 w 187642"/>
                <a:gd name="connsiteY75" fmla="*/ 161544 h 229933"/>
                <a:gd name="connsiteX76" fmla="*/ 51245 w 187642"/>
                <a:gd name="connsiteY76" fmla="*/ 160211 h 229933"/>
                <a:gd name="connsiteX77" fmla="*/ 61532 w 187642"/>
                <a:gd name="connsiteY77" fmla="*/ 160973 h 229933"/>
                <a:gd name="connsiteX78" fmla="*/ 64580 w 187642"/>
                <a:gd name="connsiteY78" fmla="*/ 175450 h 229933"/>
                <a:gd name="connsiteX79" fmla="*/ 73628 w 187642"/>
                <a:gd name="connsiteY79" fmla="*/ 186119 h 229933"/>
                <a:gd name="connsiteX80" fmla="*/ 75248 w 187642"/>
                <a:gd name="connsiteY80" fmla="*/ 192881 h 229933"/>
                <a:gd name="connsiteX81" fmla="*/ 75057 w 187642"/>
                <a:gd name="connsiteY81" fmla="*/ 203645 h 229933"/>
                <a:gd name="connsiteX82" fmla="*/ 82582 w 187642"/>
                <a:gd name="connsiteY82" fmla="*/ 216217 h 229933"/>
                <a:gd name="connsiteX83" fmla="*/ 90011 w 187642"/>
                <a:gd name="connsiteY83" fmla="*/ 229934 h 229933"/>
                <a:gd name="connsiteX84" fmla="*/ 95536 w 187642"/>
                <a:gd name="connsiteY84" fmla="*/ 228791 h 229933"/>
                <a:gd name="connsiteX85" fmla="*/ 110681 w 187642"/>
                <a:gd name="connsiteY85" fmla="*/ 217075 h 229933"/>
                <a:gd name="connsiteX86" fmla="*/ 115633 w 187642"/>
                <a:gd name="connsiteY86" fmla="*/ 207073 h 229933"/>
                <a:gd name="connsiteX87" fmla="*/ 115729 w 187642"/>
                <a:gd name="connsiteY87" fmla="*/ 199454 h 229933"/>
                <a:gd name="connsiteX88" fmla="*/ 120491 w 187642"/>
                <a:gd name="connsiteY88" fmla="*/ 194024 h 229933"/>
                <a:gd name="connsiteX89" fmla="*/ 125254 w 187642"/>
                <a:gd name="connsiteY89" fmla="*/ 186595 h 229933"/>
                <a:gd name="connsiteX90" fmla="*/ 125254 w 187642"/>
                <a:gd name="connsiteY90" fmla="*/ 177260 h 229933"/>
                <a:gd name="connsiteX91" fmla="*/ 122968 w 187642"/>
                <a:gd name="connsiteY91" fmla="*/ 166878 h 229933"/>
                <a:gd name="connsiteX92" fmla="*/ 132874 w 187642"/>
                <a:gd name="connsiteY92" fmla="*/ 151924 h 229933"/>
                <a:gd name="connsiteX93" fmla="*/ 142494 w 187642"/>
                <a:gd name="connsiteY93" fmla="*/ 129254 h 229933"/>
                <a:gd name="connsiteX94" fmla="*/ 130016 w 187642"/>
                <a:gd name="connsiteY94" fmla="*/ 133064 h 229933"/>
                <a:gd name="connsiteX95" fmla="*/ 134874 w 187642"/>
                <a:gd name="connsiteY95" fmla="*/ 124777 h 229933"/>
                <a:gd name="connsiteX96" fmla="*/ 154019 w 187642"/>
                <a:gd name="connsiteY96" fmla="*/ 104870 h 229933"/>
                <a:gd name="connsiteX97" fmla="*/ 153162 w 187642"/>
                <a:gd name="connsiteY97" fmla="*/ 101060 h 229933"/>
                <a:gd name="connsiteX98" fmla="*/ 149162 w 187642"/>
                <a:gd name="connsiteY98" fmla="*/ 95250 h 229933"/>
                <a:gd name="connsiteX99" fmla="*/ 147352 w 187642"/>
                <a:gd name="connsiteY99" fmla="*/ 97631 h 229933"/>
                <a:gd name="connsiteX100" fmla="*/ 144685 w 187642"/>
                <a:gd name="connsiteY100" fmla="*/ 93726 h 229933"/>
                <a:gd name="connsiteX101" fmla="*/ 144018 w 187642"/>
                <a:gd name="connsiteY101" fmla="*/ 98393 h 229933"/>
                <a:gd name="connsiteX102" fmla="*/ 129159 w 187642"/>
                <a:gd name="connsiteY102" fmla="*/ 87154 h 229933"/>
                <a:gd name="connsiteX103" fmla="*/ 145733 w 187642"/>
                <a:gd name="connsiteY103" fmla="*/ 91916 h 229933"/>
                <a:gd name="connsiteX104" fmla="*/ 162211 w 187642"/>
                <a:gd name="connsiteY104" fmla="*/ 92393 h 229933"/>
                <a:gd name="connsiteX105" fmla="*/ 169831 w 187642"/>
                <a:gd name="connsiteY105" fmla="*/ 101156 h 229933"/>
                <a:gd name="connsiteX106" fmla="*/ 172117 w 187642"/>
                <a:gd name="connsiteY106" fmla="*/ 98298 h 229933"/>
                <a:gd name="connsiteX107" fmla="*/ 181070 w 187642"/>
                <a:gd name="connsiteY107" fmla="*/ 126301 h 229933"/>
                <a:gd name="connsiteX108" fmla="*/ 184690 w 187642"/>
                <a:gd name="connsiteY108" fmla="*/ 127540 h 229933"/>
                <a:gd name="connsiteX109" fmla="*/ 186500 w 187642"/>
                <a:gd name="connsiteY109" fmla="*/ 131731 h 229933"/>
                <a:gd name="connsiteX110" fmla="*/ 184594 w 187642"/>
                <a:gd name="connsiteY110" fmla="*/ 118967 h 229933"/>
                <a:gd name="connsiteX111" fmla="*/ 61627 w 187642"/>
                <a:gd name="connsiteY111" fmla="*/ 31051 h 229933"/>
                <a:gd name="connsiteX112" fmla="*/ 58769 w 187642"/>
                <a:gd name="connsiteY112" fmla="*/ 41243 h 229933"/>
                <a:gd name="connsiteX113" fmla="*/ 46006 w 187642"/>
                <a:gd name="connsiteY113" fmla="*/ 44006 h 229933"/>
                <a:gd name="connsiteX114" fmla="*/ 53435 w 187642"/>
                <a:gd name="connsiteY114" fmla="*/ 38195 h 229933"/>
                <a:gd name="connsiteX115" fmla="*/ 51626 w 187642"/>
                <a:gd name="connsiteY115" fmla="*/ 26479 h 229933"/>
                <a:gd name="connsiteX116" fmla="*/ 56769 w 187642"/>
                <a:gd name="connsiteY116" fmla="*/ 15811 h 229933"/>
                <a:gd name="connsiteX117" fmla="*/ 59912 w 187642"/>
                <a:gd name="connsiteY117" fmla="*/ 17907 h 229933"/>
                <a:gd name="connsiteX118" fmla="*/ 58293 w 187642"/>
                <a:gd name="connsiteY118" fmla="*/ 20383 h 229933"/>
                <a:gd name="connsiteX119" fmla="*/ 58769 w 187642"/>
                <a:gd name="connsiteY119" fmla="*/ 27241 h 229933"/>
                <a:gd name="connsiteX120" fmla="*/ 65532 w 187642"/>
                <a:gd name="connsiteY120" fmla="*/ 27051 h 229933"/>
                <a:gd name="connsiteX121" fmla="*/ 68580 w 187642"/>
                <a:gd name="connsiteY121" fmla="*/ 24575 h 229933"/>
                <a:gd name="connsiteX122" fmla="*/ 61436 w 187642"/>
                <a:gd name="connsiteY122" fmla="*/ 30956 h 229933"/>
                <a:gd name="connsiteX123" fmla="*/ 115538 w 187642"/>
                <a:gd name="connsiteY123" fmla="*/ 120777 h 229933"/>
                <a:gd name="connsiteX124" fmla="*/ 100870 w 187642"/>
                <a:gd name="connsiteY124" fmla="*/ 97726 h 229933"/>
                <a:gd name="connsiteX125" fmla="*/ 109252 w 187642"/>
                <a:gd name="connsiteY125" fmla="*/ 100965 h 229933"/>
                <a:gd name="connsiteX126" fmla="*/ 115729 w 187642"/>
                <a:gd name="connsiteY126" fmla="*/ 110966 h 229933"/>
                <a:gd name="connsiteX127" fmla="*/ 123444 w 187642"/>
                <a:gd name="connsiteY127" fmla="*/ 119824 h 229933"/>
                <a:gd name="connsiteX128" fmla="*/ 126397 w 187642"/>
                <a:gd name="connsiteY128" fmla="*/ 128016 h 229933"/>
                <a:gd name="connsiteX129" fmla="*/ 115348 w 187642"/>
                <a:gd name="connsiteY129" fmla="*/ 120682 h 22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187642" h="229933">
                  <a:moveTo>
                    <a:pt x="184690" y="119062"/>
                  </a:moveTo>
                  <a:cubicBezTo>
                    <a:pt x="186214" y="115824"/>
                    <a:pt x="182975" y="111633"/>
                    <a:pt x="185642" y="107061"/>
                  </a:cubicBezTo>
                  <a:cubicBezTo>
                    <a:pt x="187071" y="104585"/>
                    <a:pt x="186690" y="100870"/>
                    <a:pt x="187642" y="97631"/>
                  </a:cubicBezTo>
                  <a:cubicBezTo>
                    <a:pt x="177641" y="48387"/>
                    <a:pt x="138970" y="10382"/>
                    <a:pt x="90678" y="0"/>
                  </a:cubicBezTo>
                  <a:cubicBezTo>
                    <a:pt x="89535" y="1619"/>
                    <a:pt x="88583" y="2953"/>
                    <a:pt x="87630" y="4382"/>
                  </a:cubicBezTo>
                  <a:cubicBezTo>
                    <a:pt x="86963" y="3905"/>
                    <a:pt x="86392" y="3620"/>
                    <a:pt x="85249" y="2858"/>
                  </a:cubicBezTo>
                  <a:cubicBezTo>
                    <a:pt x="84487" y="4572"/>
                    <a:pt x="83725" y="6382"/>
                    <a:pt x="81915" y="10668"/>
                  </a:cubicBezTo>
                  <a:cubicBezTo>
                    <a:pt x="80391" y="7906"/>
                    <a:pt x="79439" y="6191"/>
                    <a:pt x="78391" y="4477"/>
                  </a:cubicBezTo>
                  <a:cubicBezTo>
                    <a:pt x="79248" y="8477"/>
                    <a:pt x="80296" y="11620"/>
                    <a:pt x="78391" y="14478"/>
                  </a:cubicBezTo>
                  <a:cubicBezTo>
                    <a:pt x="75724" y="14192"/>
                    <a:pt x="73438" y="13811"/>
                    <a:pt x="70961" y="13526"/>
                  </a:cubicBezTo>
                  <a:cubicBezTo>
                    <a:pt x="71057" y="13240"/>
                    <a:pt x="71247" y="12954"/>
                    <a:pt x="71247" y="13049"/>
                  </a:cubicBezTo>
                  <a:cubicBezTo>
                    <a:pt x="73152" y="11906"/>
                    <a:pt x="74867" y="11049"/>
                    <a:pt x="76581" y="10001"/>
                  </a:cubicBezTo>
                  <a:cubicBezTo>
                    <a:pt x="75629" y="8763"/>
                    <a:pt x="75438" y="7906"/>
                    <a:pt x="74962" y="7715"/>
                  </a:cubicBezTo>
                  <a:cubicBezTo>
                    <a:pt x="70295" y="6477"/>
                    <a:pt x="65342" y="6953"/>
                    <a:pt x="60770" y="5048"/>
                  </a:cubicBezTo>
                  <a:cubicBezTo>
                    <a:pt x="60293" y="4858"/>
                    <a:pt x="59531" y="4763"/>
                    <a:pt x="58960" y="4858"/>
                  </a:cubicBezTo>
                  <a:cubicBezTo>
                    <a:pt x="55435" y="5239"/>
                    <a:pt x="52292" y="6382"/>
                    <a:pt x="49625" y="8858"/>
                  </a:cubicBezTo>
                  <a:cubicBezTo>
                    <a:pt x="47244" y="11049"/>
                    <a:pt x="44101" y="13145"/>
                    <a:pt x="44291" y="16573"/>
                  </a:cubicBezTo>
                  <a:cubicBezTo>
                    <a:pt x="44482" y="21336"/>
                    <a:pt x="40672" y="22955"/>
                    <a:pt x="38195" y="25432"/>
                  </a:cubicBezTo>
                  <a:cubicBezTo>
                    <a:pt x="33242" y="30289"/>
                    <a:pt x="33147" y="32290"/>
                    <a:pt x="38195" y="36957"/>
                  </a:cubicBezTo>
                  <a:cubicBezTo>
                    <a:pt x="40577" y="35909"/>
                    <a:pt x="42672" y="35052"/>
                    <a:pt x="45339" y="33909"/>
                  </a:cubicBezTo>
                  <a:cubicBezTo>
                    <a:pt x="45720" y="36576"/>
                    <a:pt x="45910" y="38386"/>
                    <a:pt x="46387" y="41529"/>
                  </a:cubicBezTo>
                  <a:cubicBezTo>
                    <a:pt x="44672" y="39148"/>
                    <a:pt x="43720" y="38005"/>
                    <a:pt x="41910" y="35433"/>
                  </a:cubicBezTo>
                  <a:cubicBezTo>
                    <a:pt x="41624" y="39910"/>
                    <a:pt x="41339" y="42958"/>
                    <a:pt x="41148" y="46387"/>
                  </a:cubicBezTo>
                  <a:cubicBezTo>
                    <a:pt x="39148" y="48006"/>
                    <a:pt x="36576" y="49149"/>
                    <a:pt x="35528" y="51149"/>
                  </a:cubicBezTo>
                  <a:cubicBezTo>
                    <a:pt x="33623" y="54769"/>
                    <a:pt x="29146" y="56102"/>
                    <a:pt x="27908" y="60198"/>
                  </a:cubicBezTo>
                  <a:cubicBezTo>
                    <a:pt x="27146" y="59817"/>
                    <a:pt x="26289" y="59341"/>
                    <a:pt x="25432" y="58960"/>
                  </a:cubicBezTo>
                  <a:cubicBezTo>
                    <a:pt x="25146" y="60293"/>
                    <a:pt x="24765" y="61722"/>
                    <a:pt x="24479" y="63056"/>
                  </a:cubicBezTo>
                  <a:cubicBezTo>
                    <a:pt x="23336" y="63056"/>
                    <a:pt x="22670" y="60770"/>
                    <a:pt x="21145" y="63056"/>
                  </a:cubicBezTo>
                  <a:cubicBezTo>
                    <a:pt x="23241" y="65818"/>
                    <a:pt x="25336" y="68675"/>
                    <a:pt x="27337" y="71342"/>
                  </a:cubicBezTo>
                  <a:cubicBezTo>
                    <a:pt x="25813" y="74771"/>
                    <a:pt x="23622" y="76867"/>
                    <a:pt x="20383" y="75438"/>
                  </a:cubicBezTo>
                  <a:cubicBezTo>
                    <a:pt x="17240" y="74105"/>
                    <a:pt x="14954" y="75438"/>
                    <a:pt x="12764" y="76105"/>
                  </a:cubicBezTo>
                  <a:cubicBezTo>
                    <a:pt x="12954" y="81344"/>
                    <a:pt x="13049" y="86011"/>
                    <a:pt x="13145" y="90583"/>
                  </a:cubicBezTo>
                  <a:cubicBezTo>
                    <a:pt x="20765" y="96298"/>
                    <a:pt x="24575" y="88583"/>
                    <a:pt x="29813" y="85630"/>
                  </a:cubicBezTo>
                  <a:cubicBezTo>
                    <a:pt x="29718" y="84106"/>
                    <a:pt x="29528" y="82486"/>
                    <a:pt x="29337" y="80962"/>
                  </a:cubicBezTo>
                  <a:cubicBezTo>
                    <a:pt x="32893" y="79312"/>
                    <a:pt x="35433" y="76390"/>
                    <a:pt x="36957" y="72199"/>
                  </a:cubicBezTo>
                  <a:cubicBezTo>
                    <a:pt x="38100" y="72581"/>
                    <a:pt x="39243" y="72961"/>
                    <a:pt x="40481" y="73438"/>
                  </a:cubicBezTo>
                  <a:cubicBezTo>
                    <a:pt x="42101" y="72104"/>
                    <a:pt x="43910" y="70485"/>
                    <a:pt x="45053" y="69533"/>
                  </a:cubicBezTo>
                  <a:cubicBezTo>
                    <a:pt x="50197" y="72581"/>
                    <a:pt x="55435" y="75628"/>
                    <a:pt x="61817" y="79438"/>
                  </a:cubicBezTo>
                  <a:cubicBezTo>
                    <a:pt x="58198" y="80200"/>
                    <a:pt x="55817" y="80772"/>
                    <a:pt x="51149" y="81724"/>
                  </a:cubicBezTo>
                  <a:cubicBezTo>
                    <a:pt x="54483" y="83248"/>
                    <a:pt x="55817" y="83820"/>
                    <a:pt x="57245" y="84487"/>
                  </a:cubicBezTo>
                  <a:cubicBezTo>
                    <a:pt x="61246" y="82201"/>
                    <a:pt x="63913" y="78962"/>
                    <a:pt x="63722" y="73723"/>
                  </a:cubicBezTo>
                  <a:cubicBezTo>
                    <a:pt x="62008" y="73057"/>
                    <a:pt x="60674" y="72295"/>
                    <a:pt x="59150" y="71819"/>
                  </a:cubicBezTo>
                  <a:cubicBezTo>
                    <a:pt x="55912" y="70866"/>
                    <a:pt x="52769" y="69723"/>
                    <a:pt x="51530" y="64198"/>
                  </a:cubicBezTo>
                  <a:cubicBezTo>
                    <a:pt x="55055" y="66580"/>
                    <a:pt x="57436" y="69342"/>
                    <a:pt x="59722" y="69342"/>
                  </a:cubicBezTo>
                  <a:cubicBezTo>
                    <a:pt x="63437" y="69342"/>
                    <a:pt x="64675" y="71437"/>
                    <a:pt x="66104" y="73819"/>
                  </a:cubicBezTo>
                  <a:cubicBezTo>
                    <a:pt x="67056" y="75343"/>
                    <a:pt x="67532" y="77343"/>
                    <a:pt x="68675" y="78676"/>
                  </a:cubicBezTo>
                  <a:cubicBezTo>
                    <a:pt x="69723" y="79820"/>
                    <a:pt x="71628" y="80200"/>
                    <a:pt x="73057" y="81058"/>
                  </a:cubicBezTo>
                  <a:cubicBezTo>
                    <a:pt x="73628" y="81344"/>
                    <a:pt x="73914" y="82010"/>
                    <a:pt x="73914" y="82010"/>
                  </a:cubicBezTo>
                  <a:cubicBezTo>
                    <a:pt x="75343" y="80010"/>
                    <a:pt x="76581" y="78296"/>
                    <a:pt x="77819" y="76581"/>
                  </a:cubicBezTo>
                  <a:cubicBezTo>
                    <a:pt x="75343" y="74676"/>
                    <a:pt x="74009" y="72961"/>
                    <a:pt x="78105" y="71533"/>
                  </a:cubicBezTo>
                  <a:cubicBezTo>
                    <a:pt x="79534" y="73343"/>
                    <a:pt x="81153" y="74867"/>
                    <a:pt x="82106" y="76772"/>
                  </a:cubicBezTo>
                  <a:cubicBezTo>
                    <a:pt x="84011" y="80486"/>
                    <a:pt x="87630" y="80772"/>
                    <a:pt x="90488" y="80200"/>
                  </a:cubicBezTo>
                  <a:cubicBezTo>
                    <a:pt x="92012" y="79915"/>
                    <a:pt x="92964" y="78391"/>
                    <a:pt x="95250" y="79343"/>
                  </a:cubicBezTo>
                  <a:cubicBezTo>
                    <a:pt x="96393" y="79820"/>
                    <a:pt x="98393" y="78010"/>
                    <a:pt x="100298" y="77057"/>
                  </a:cubicBezTo>
                  <a:cubicBezTo>
                    <a:pt x="100775" y="81724"/>
                    <a:pt x="103632" y="85535"/>
                    <a:pt x="99441" y="89535"/>
                  </a:cubicBezTo>
                  <a:cubicBezTo>
                    <a:pt x="92583" y="90011"/>
                    <a:pt x="85534" y="94774"/>
                    <a:pt x="77819" y="90202"/>
                  </a:cubicBezTo>
                  <a:cubicBezTo>
                    <a:pt x="76771" y="89535"/>
                    <a:pt x="74676" y="90678"/>
                    <a:pt x="73152" y="91154"/>
                  </a:cubicBezTo>
                  <a:cubicBezTo>
                    <a:pt x="72581" y="91249"/>
                    <a:pt x="72104" y="91821"/>
                    <a:pt x="71628" y="92202"/>
                  </a:cubicBezTo>
                  <a:cubicBezTo>
                    <a:pt x="71723" y="94012"/>
                    <a:pt x="71819" y="95822"/>
                    <a:pt x="71914" y="97726"/>
                  </a:cubicBezTo>
                  <a:cubicBezTo>
                    <a:pt x="66770" y="97250"/>
                    <a:pt x="62294" y="95250"/>
                    <a:pt x="58103" y="94869"/>
                  </a:cubicBezTo>
                  <a:cubicBezTo>
                    <a:pt x="53531" y="94488"/>
                    <a:pt x="52007" y="91916"/>
                    <a:pt x="50959" y="89345"/>
                  </a:cubicBezTo>
                  <a:cubicBezTo>
                    <a:pt x="48482" y="83534"/>
                    <a:pt x="48958" y="83344"/>
                    <a:pt x="44196" y="86106"/>
                  </a:cubicBezTo>
                  <a:cubicBezTo>
                    <a:pt x="43148" y="86677"/>
                    <a:pt x="42101" y="87725"/>
                    <a:pt x="40958" y="87725"/>
                  </a:cubicBezTo>
                  <a:cubicBezTo>
                    <a:pt x="39148" y="87725"/>
                    <a:pt x="37243" y="86677"/>
                    <a:pt x="35623" y="87154"/>
                  </a:cubicBezTo>
                  <a:cubicBezTo>
                    <a:pt x="34004" y="87439"/>
                    <a:pt x="32671" y="89440"/>
                    <a:pt x="31052" y="89916"/>
                  </a:cubicBezTo>
                  <a:cubicBezTo>
                    <a:pt x="27146" y="91059"/>
                    <a:pt x="24384" y="94869"/>
                    <a:pt x="19812" y="94488"/>
                  </a:cubicBezTo>
                  <a:cubicBezTo>
                    <a:pt x="19241" y="97250"/>
                    <a:pt x="13716" y="95917"/>
                    <a:pt x="15049" y="100394"/>
                  </a:cubicBezTo>
                  <a:cubicBezTo>
                    <a:pt x="11430" y="102965"/>
                    <a:pt x="13430" y="107633"/>
                    <a:pt x="10858" y="111061"/>
                  </a:cubicBezTo>
                  <a:cubicBezTo>
                    <a:pt x="8954" y="113443"/>
                    <a:pt x="5810" y="115824"/>
                    <a:pt x="5429" y="118777"/>
                  </a:cubicBezTo>
                  <a:cubicBezTo>
                    <a:pt x="4953" y="122682"/>
                    <a:pt x="2095" y="124968"/>
                    <a:pt x="953" y="128207"/>
                  </a:cubicBezTo>
                  <a:cubicBezTo>
                    <a:pt x="286" y="130111"/>
                    <a:pt x="286" y="132302"/>
                    <a:pt x="0" y="134588"/>
                  </a:cubicBezTo>
                  <a:cubicBezTo>
                    <a:pt x="1524" y="134779"/>
                    <a:pt x="2762" y="134969"/>
                    <a:pt x="4477" y="135255"/>
                  </a:cubicBezTo>
                  <a:cubicBezTo>
                    <a:pt x="4953" y="141351"/>
                    <a:pt x="5334" y="147542"/>
                    <a:pt x="5715" y="152686"/>
                  </a:cubicBezTo>
                  <a:cubicBezTo>
                    <a:pt x="8954" y="155924"/>
                    <a:pt x="12859" y="156210"/>
                    <a:pt x="13716" y="160020"/>
                  </a:cubicBezTo>
                  <a:cubicBezTo>
                    <a:pt x="13811" y="160687"/>
                    <a:pt x="25622" y="166592"/>
                    <a:pt x="26098" y="166402"/>
                  </a:cubicBezTo>
                  <a:cubicBezTo>
                    <a:pt x="31433" y="164497"/>
                    <a:pt x="37433" y="165259"/>
                    <a:pt x="42482" y="161544"/>
                  </a:cubicBezTo>
                  <a:cubicBezTo>
                    <a:pt x="44768" y="159925"/>
                    <a:pt x="49340" y="158972"/>
                    <a:pt x="51245" y="160211"/>
                  </a:cubicBezTo>
                  <a:cubicBezTo>
                    <a:pt x="54864" y="162592"/>
                    <a:pt x="57912" y="161354"/>
                    <a:pt x="61532" y="160973"/>
                  </a:cubicBezTo>
                  <a:cubicBezTo>
                    <a:pt x="62579" y="166021"/>
                    <a:pt x="63627" y="170783"/>
                    <a:pt x="64580" y="175450"/>
                  </a:cubicBezTo>
                  <a:cubicBezTo>
                    <a:pt x="69723" y="177546"/>
                    <a:pt x="70295" y="183071"/>
                    <a:pt x="73628" y="186119"/>
                  </a:cubicBezTo>
                  <a:cubicBezTo>
                    <a:pt x="75914" y="188309"/>
                    <a:pt x="75533" y="190119"/>
                    <a:pt x="75248" y="192881"/>
                  </a:cubicBezTo>
                  <a:cubicBezTo>
                    <a:pt x="74962" y="196501"/>
                    <a:pt x="72200" y="201263"/>
                    <a:pt x="75057" y="203645"/>
                  </a:cubicBezTo>
                  <a:cubicBezTo>
                    <a:pt x="79153" y="207169"/>
                    <a:pt x="80772" y="212027"/>
                    <a:pt x="82582" y="216217"/>
                  </a:cubicBezTo>
                  <a:cubicBezTo>
                    <a:pt x="84773" y="221170"/>
                    <a:pt x="90392" y="223742"/>
                    <a:pt x="90011" y="229934"/>
                  </a:cubicBezTo>
                  <a:cubicBezTo>
                    <a:pt x="92393" y="229457"/>
                    <a:pt x="93917" y="228886"/>
                    <a:pt x="95536" y="228791"/>
                  </a:cubicBezTo>
                  <a:cubicBezTo>
                    <a:pt x="102965" y="228029"/>
                    <a:pt x="106013" y="221456"/>
                    <a:pt x="110681" y="217075"/>
                  </a:cubicBezTo>
                  <a:cubicBezTo>
                    <a:pt x="109157" y="212217"/>
                    <a:pt x="113348" y="209931"/>
                    <a:pt x="115633" y="207073"/>
                  </a:cubicBezTo>
                  <a:cubicBezTo>
                    <a:pt x="117920" y="204025"/>
                    <a:pt x="115443" y="201359"/>
                    <a:pt x="115729" y="199454"/>
                  </a:cubicBezTo>
                  <a:cubicBezTo>
                    <a:pt x="117634" y="197263"/>
                    <a:pt x="119063" y="195644"/>
                    <a:pt x="120491" y="194024"/>
                  </a:cubicBezTo>
                  <a:cubicBezTo>
                    <a:pt x="122396" y="191834"/>
                    <a:pt x="126111" y="190976"/>
                    <a:pt x="125254" y="186595"/>
                  </a:cubicBezTo>
                  <a:cubicBezTo>
                    <a:pt x="124587" y="183547"/>
                    <a:pt x="126397" y="180499"/>
                    <a:pt x="125254" y="177260"/>
                  </a:cubicBezTo>
                  <a:cubicBezTo>
                    <a:pt x="124111" y="173831"/>
                    <a:pt x="123730" y="170212"/>
                    <a:pt x="122968" y="166878"/>
                  </a:cubicBezTo>
                  <a:cubicBezTo>
                    <a:pt x="126302" y="161639"/>
                    <a:pt x="128683" y="155639"/>
                    <a:pt x="132874" y="151924"/>
                  </a:cubicBezTo>
                  <a:cubicBezTo>
                    <a:pt x="139922" y="145637"/>
                    <a:pt x="142399" y="138208"/>
                    <a:pt x="142494" y="129254"/>
                  </a:cubicBezTo>
                  <a:cubicBezTo>
                    <a:pt x="137732" y="129254"/>
                    <a:pt x="135065" y="135255"/>
                    <a:pt x="130016" y="133064"/>
                  </a:cubicBezTo>
                  <a:cubicBezTo>
                    <a:pt x="131350" y="126968"/>
                    <a:pt x="131445" y="126778"/>
                    <a:pt x="134874" y="124777"/>
                  </a:cubicBezTo>
                  <a:cubicBezTo>
                    <a:pt x="142970" y="119824"/>
                    <a:pt x="150114" y="114014"/>
                    <a:pt x="154019" y="104870"/>
                  </a:cubicBezTo>
                  <a:cubicBezTo>
                    <a:pt x="153734" y="103537"/>
                    <a:pt x="153734" y="102108"/>
                    <a:pt x="153162" y="101060"/>
                  </a:cubicBezTo>
                  <a:cubicBezTo>
                    <a:pt x="152019" y="98965"/>
                    <a:pt x="150590" y="97155"/>
                    <a:pt x="149162" y="95250"/>
                  </a:cubicBezTo>
                  <a:cubicBezTo>
                    <a:pt x="148400" y="96202"/>
                    <a:pt x="147923" y="96869"/>
                    <a:pt x="147352" y="97631"/>
                  </a:cubicBezTo>
                  <a:cubicBezTo>
                    <a:pt x="146495" y="96393"/>
                    <a:pt x="145733" y="95345"/>
                    <a:pt x="144685" y="93726"/>
                  </a:cubicBezTo>
                  <a:cubicBezTo>
                    <a:pt x="144399" y="95822"/>
                    <a:pt x="144209" y="97060"/>
                    <a:pt x="144018" y="98393"/>
                  </a:cubicBezTo>
                  <a:cubicBezTo>
                    <a:pt x="138779" y="94964"/>
                    <a:pt x="131350" y="95060"/>
                    <a:pt x="129159" y="87154"/>
                  </a:cubicBezTo>
                  <a:cubicBezTo>
                    <a:pt x="135350" y="86773"/>
                    <a:pt x="138875" y="95726"/>
                    <a:pt x="145733" y="91916"/>
                  </a:cubicBezTo>
                  <a:cubicBezTo>
                    <a:pt x="151352" y="94964"/>
                    <a:pt x="157163" y="94012"/>
                    <a:pt x="162211" y="92393"/>
                  </a:cubicBezTo>
                  <a:cubicBezTo>
                    <a:pt x="165164" y="95726"/>
                    <a:pt x="167450" y="98393"/>
                    <a:pt x="169831" y="101156"/>
                  </a:cubicBezTo>
                  <a:cubicBezTo>
                    <a:pt x="170783" y="99917"/>
                    <a:pt x="171355" y="99250"/>
                    <a:pt x="172117" y="98298"/>
                  </a:cubicBezTo>
                  <a:cubicBezTo>
                    <a:pt x="175260" y="108013"/>
                    <a:pt x="178213" y="117443"/>
                    <a:pt x="181070" y="126301"/>
                  </a:cubicBezTo>
                  <a:cubicBezTo>
                    <a:pt x="182594" y="126778"/>
                    <a:pt x="184023" y="126873"/>
                    <a:pt x="184690" y="127540"/>
                  </a:cubicBezTo>
                  <a:cubicBezTo>
                    <a:pt x="185547" y="128587"/>
                    <a:pt x="185928" y="130111"/>
                    <a:pt x="186500" y="131731"/>
                  </a:cubicBezTo>
                  <a:cubicBezTo>
                    <a:pt x="189738" y="126492"/>
                    <a:pt x="182023" y="124397"/>
                    <a:pt x="184594" y="118967"/>
                  </a:cubicBezTo>
                  <a:close/>
                  <a:moveTo>
                    <a:pt x="61627" y="31051"/>
                  </a:moveTo>
                  <a:cubicBezTo>
                    <a:pt x="60674" y="34576"/>
                    <a:pt x="59722" y="37814"/>
                    <a:pt x="58769" y="41243"/>
                  </a:cubicBezTo>
                  <a:cubicBezTo>
                    <a:pt x="54864" y="42101"/>
                    <a:pt x="51245" y="42863"/>
                    <a:pt x="46006" y="44006"/>
                  </a:cubicBezTo>
                  <a:cubicBezTo>
                    <a:pt x="49340" y="41434"/>
                    <a:pt x="51245" y="39910"/>
                    <a:pt x="53435" y="38195"/>
                  </a:cubicBezTo>
                  <a:cubicBezTo>
                    <a:pt x="53626" y="31623"/>
                    <a:pt x="53150" y="28480"/>
                    <a:pt x="51626" y="26479"/>
                  </a:cubicBezTo>
                  <a:cubicBezTo>
                    <a:pt x="53340" y="22955"/>
                    <a:pt x="55055" y="19431"/>
                    <a:pt x="56769" y="15811"/>
                  </a:cubicBezTo>
                  <a:cubicBezTo>
                    <a:pt x="57436" y="16288"/>
                    <a:pt x="58293" y="16764"/>
                    <a:pt x="59912" y="17907"/>
                  </a:cubicBezTo>
                  <a:cubicBezTo>
                    <a:pt x="59436" y="18764"/>
                    <a:pt x="58865" y="19621"/>
                    <a:pt x="58293" y="20383"/>
                  </a:cubicBezTo>
                  <a:cubicBezTo>
                    <a:pt x="56579" y="22860"/>
                    <a:pt x="56293" y="25146"/>
                    <a:pt x="58769" y="27241"/>
                  </a:cubicBezTo>
                  <a:cubicBezTo>
                    <a:pt x="61055" y="29242"/>
                    <a:pt x="63341" y="29146"/>
                    <a:pt x="65532" y="27051"/>
                  </a:cubicBezTo>
                  <a:cubicBezTo>
                    <a:pt x="66389" y="26289"/>
                    <a:pt x="67342" y="25622"/>
                    <a:pt x="68580" y="24575"/>
                  </a:cubicBezTo>
                  <a:cubicBezTo>
                    <a:pt x="69152" y="31242"/>
                    <a:pt x="63627" y="29242"/>
                    <a:pt x="61436" y="30956"/>
                  </a:cubicBezTo>
                  <a:close/>
                  <a:moveTo>
                    <a:pt x="115538" y="120777"/>
                  </a:moveTo>
                  <a:cubicBezTo>
                    <a:pt x="114586" y="111728"/>
                    <a:pt x="105346" y="106585"/>
                    <a:pt x="100870" y="97726"/>
                  </a:cubicBezTo>
                  <a:cubicBezTo>
                    <a:pt x="104680" y="96488"/>
                    <a:pt x="106680" y="99727"/>
                    <a:pt x="109252" y="100965"/>
                  </a:cubicBezTo>
                  <a:cubicBezTo>
                    <a:pt x="108490" y="106109"/>
                    <a:pt x="114491" y="106585"/>
                    <a:pt x="115729" y="110966"/>
                  </a:cubicBezTo>
                  <a:cubicBezTo>
                    <a:pt x="116681" y="114300"/>
                    <a:pt x="120872" y="116776"/>
                    <a:pt x="123444" y="119824"/>
                  </a:cubicBezTo>
                  <a:cubicBezTo>
                    <a:pt x="125825" y="122682"/>
                    <a:pt x="126397" y="125159"/>
                    <a:pt x="126397" y="128016"/>
                  </a:cubicBezTo>
                  <a:cubicBezTo>
                    <a:pt x="122968" y="125730"/>
                    <a:pt x="119539" y="123539"/>
                    <a:pt x="115348" y="120682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92" name="Freihandform 1291">
              <a:extLst>
                <a:ext uri="{FF2B5EF4-FFF2-40B4-BE49-F238E27FC236}">
                  <a16:creationId xmlns:a16="http://schemas.microsoft.com/office/drawing/2014/main" id="{6CA5D5A1-E78E-41B9-A1DB-2863E32C8436}"/>
                </a:ext>
              </a:extLst>
            </p:cNvPr>
            <p:cNvSpPr/>
            <p:nvPr/>
          </p:nvSpPr>
          <p:spPr>
            <a:xfrm>
              <a:off x="1130197" y="7970032"/>
              <a:ext cx="51643" cy="59435"/>
            </a:xfrm>
            <a:custGeom>
              <a:avLst/>
              <a:gdLst>
                <a:gd name="connsiteX0" fmla="*/ 43720 w 51643"/>
                <a:gd name="connsiteY0" fmla="*/ 36862 h 59435"/>
                <a:gd name="connsiteX1" fmla="*/ 43529 w 51643"/>
                <a:gd name="connsiteY1" fmla="*/ 26479 h 59435"/>
                <a:gd name="connsiteX2" fmla="*/ 30575 w 51643"/>
                <a:gd name="connsiteY2" fmla="*/ 20860 h 59435"/>
                <a:gd name="connsiteX3" fmla="*/ 13526 w 51643"/>
                <a:gd name="connsiteY3" fmla="*/ 10096 h 59435"/>
                <a:gd name="connsiteX4" fmla="*/ 9906 w 51643"/>
                <a:gd name="connsiteY4" fmla="*/ 6382 h 59435"/>
                <a:gd name="connsiteX5" fmla="*/ 1048 w 51643"/>
                <a:gd name="connsiteY5" fmla="*/ 1333 h 59435"/>
                <a:gd name="connsiteX6" fmla="*/ 0 w 51643"/>
                <a:gd name="connsiteY6" fmla="*/ 0 h 59435"/>
                <a:gd name="connsiteX7" fmla="*/ 49054 w 51643"/>
                <a:gd name="connsiteY7" fmla="*/ 59436 h 59435"/>
                <a:gd name="connsiteX8" fmla="*/ 51626 w 51643"/>
                <a:gd name="connsiteY8" fmla="*/ 57626 h 59435"/>
                <a:gd name="connsiteX9" fmla="*/ 46101 w 51643"/>
                <a:gd name="connsiteY9" fmla="*/ 41720 h 59435"/>
                <a:gd name="connsiteX10" fmla="*/ 43815 w 51643"/>
                <a:gd name="connsiteY10" fmla="*/ 36957 h 5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643" h="59435">
                  <a:moveTo>
                    <a:pt x="43720" y="36862"/>
                  </a:moveTo>
                  <a:cubicBezTo>
                    <a:pt x="46196" y="33052"/>
                    <a:pt x="43339" y="29813"/>
                    <a:pt x="43529" y="26479"/>
                  </a:cubicBezTo>
                  <a:cubicBezTo>
                    <a:pt x="39434" y="24003"/>
                    <a:pt x="35719" y="21622"/>
                    <a:pt x="30575" y="20860"/>
                  </a:cubicBezTo>
                  <a:cubicBezTo>
                    <a:pt x="23908" y="19907"/>
                    <a:pt x="16669" y="17907"/>
                    <a:pt x="13526" y="10096"/>
                  </a:cubicBezTo>
                  <a:cubicBezTo>
                    <a:pt x="12859" y="8572"/>
                    <a:pt x="11144" y="6382"/>
                    <a:pt x="9906" y="6382"/>
                  </a:cubicBezTo>
                  <a:cubicBezTo>
                    <a:pt x="5905" y="6286"/>
                    <a:pt x="2286" y="3715"/>
                    <a:pt x="1048" y="1333"/>
                  </a:cubicBezTo>
                  <a:cubicBezTo>
                    <a:pt x="762" y="762"/>
                    <a:pt x="381" y="381"/>
                    <a:pt x="0" y="0"/>
                  </a:cubicBezTo>
                  <a:cubicBezTo>
                    <a:pt x="9811" y="24670"/>
                    <a:pt x="27146" y="45339"/>
                    <a:pt x="49054" y="59436"/>
                  </a:cubicBezTo>
                  <a:cubicBezTo>
                    <a:pt x="50102" y="58674"/>
                    <a:pt x="50864" y="58102"/>
                    <a:pt x="51626" y="57626"/>
                  </a:cubicBezTo>
                  <a:cubicBezTo>
                    <a:pt x="51911" y="51530"/>
                    <a:pt x="48768" y="46672"/>
                    <a:pt x="46101" y="41720"/>
                  </a:cubicBezTo>
                  <a:cubicBezTo>
                    <a:pt x="45244" y="40100"/>
                    <a:pt x="43339" y="37624"/>
                    <a:pt x="43815" y="36957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93" name="Freihandform 1292">
              <a:extLst>
                <a:ext uri="{FF2B5EF4-FFF2-40B4-BE49-F238E27FC236}">
                  <a16:creationId xmlns:a16="http://schemas.microsoft.com/office/drawing/2014/main" id="{AA7C28A7-FB2C-70BF-9BC1-5541F3EEF3EE}"/>
                </a:ext>
              </a:extLst>
            </p:cNvPr>
            <p:cNvSpPr/>
            <p:nvPr/>
          </p:nvSpPr>
          <p:spPr>
            <a:xfrm>
              <a:off x="1156902" y="7805916"/>
              <a:ext cx="46542" cy="38861"/>
            </a:xfrm>
            <a:custGeom>
              <a:avLst/>
              <a:gdLst>
                <a:gd name="connsiteX0" fmla="*/ 7490 w 46542"/>
                <a:gd name="connsiteY0" fmla="*/ 30861 h 38861"/>
                <a:gd name="connsiteX1" fmla="*/ 29111 w 46542"/>
                <a:gd name="connsiteY1" fmla="*/ 16002 h 38861"/>
                <a:gd name="connsiteX2" fmla="*/ 35112 w 46542"/>
                <a:gd name="connsiteY2" fmla="*/ 11906 h 38861"/>
                <a:gd name="connsiteX3" fmla="*/ 46542 w 46542"/>
                <a:gd name="connsiteY3" fmla="*/ 0 h 38861"/>
                <a:gd name="connsiteX4" fmla="*/ 1965 w 46542"/>
                <a:gd name="connsiteY4" fmla="*/ 28575 h 38861"/>
                <a:gd name="connsiteX5" fmla="*/ 60 w 46542"/>
                <a:gd name="connsiteY5" fmla="*/ 33719 h 38861"/>
                <a:gd name="connsiteX6" fmla="*/ 2060 w 46542"/>
                <a:gd name="connsiteY6" fmla="*/ 38862 h 38861"/>
                <a:gd name="connsiteX7" fmla="*/ 7490 w 46542"/>
                <a:gd name="connsiteY7" fmla="*/ 30861 h 3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542" h="38861">
                  <a:moveTo>
                    <a:pt x="7490" y="30861"/>
                  </a:moveTo>
                  <a:cubicBezTo>
                    <a:pt x="13490" y="24098"/>
                    <a:pt x="20444" y="18669"/>
                    <a:pt x="29111" y="16002"/>
                  </a:cubicBezTo>
                  <a:cubicBezTo>
                    <a:pt x="29683" y="12383"/>
                    <a:pt x="33779" y="14192"/>
                    <a:pt x="35112" y="11906"/>
                  </a:cubicBezTo>
                  <a:cubicBezTo>
                    <a:pt x="37874" y="6953"/>
                    <a:pt x="42542" y="3810"/>
                    <a:pt x="46542" y="0"/>
                  </a:cubicBezTo>
                  <a:cubicBezTo>
                    <a:pt x="29588" y="6382"/>
                    <a:pt x="14538" y="16192"/>
                    <a:pt x="1965" y="28575"/>
                  </a:cubicBezTo>
                  <a:cubicBezTo>
                    <a:pt x="1298" y="30290"/>
                    <a:pt x="727" y="32099"/>
                    <a:pt x="60" y="33719"/>
                  </a:cubicBezTo>
                  <a:cubicBezTo>
                    <a:pt x="-321" y="34862"/>
                    <a:pt x="1203" y="36766"/>
                    <a:pt x="2060" y="38862"/>
                  </a:cubicBezTo>
                  <a:cubicBezTo>
                    <a:pt x="4251" y="35623"/>
                    <a:pt x="5585" y="32957"/>
                    <a:pt x="7490" y="30861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94" name="Freihandform 1293">
              <a:extLst>
                <a:ext uri="{FF2B5EF4-FFF2-40B4-BE49-F238E27FC236}">
                  <a16:creationId xmlns:a16="http://schemas.microsoft.com/office/drawing/2014/main" id="{D3AFA88A-1327-A791-0207-14246D44C2E7}"/>
                </a:ext>
              </a:extLst>
            </p:cNvPr>
            <p:cNvSpPr/>
            <p:nvPr/>
          </p:nvSpPr>
          <p:spPr>
            <a:xfrm>
              <a:off x="1133816" y="7857161"/>
              <a:ext cx="6762" cy="12192"/>
            </a:xfrm>
            <a:custGeom>
              <a:avLst/>
              <a:gdLst>
                <a:gd name="connsiteX0" fmla="*/ 6763 w 6762"/>
                <a:gd name="connsiteY0" fmla="*/ 1810 h 12192"/>
                <a:gd name="connsiteX1" fmla="*/ 6763 w 6762"/>
                <a:gd name="connsiteY1" fmla="*/ 0 h 12192"/>
                <a:gd name="connsiteX2" fmla="*/ 0 w 6762"/>
                <a:gd name="connsiteY2" fmla="*/ 12192 h 12192"/>
                <a:gd name="connsiteX3" fmla="*/ 6667 w 6762"/>
                <a:gd name="connsiteY3" fmla="*/ 1810 h 1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" h="12192">
                  <a:moveTo>
                    <a:pt x="6763" y="1810"/>
                  </a:moveTo>
                  <a:cubicBezTo>
                    <a:pt x="6763" y="1238"/>
                    <a:pt x="6763" y="571"/>
                    <a:pt x="6763" y="0"/>
                  </a:cubicBezTo>
                  <a:cubicBezTo>
                    <a:pt x="4286" y="3905"/>
                    <a:pt x="2000" y="8001"/>
                    <a:pt x="0" y="12192"/>
                  </a:cubicBezTo>
                  <a:cubicBezTo>
                    <a:pt x="4001" y="10001"/>
                    <a:pt x="6572" y="6572"/>
                    <a:pt x="6667" y="181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95" name="Freihandform 1294">
              <a:extLst>
                <a:ext uri="{FF2B5EF4-FFF2-40B4-BE49-F238E27FC236}">
                  <a16:creationId xmlns:a16="http://schemas.microsoft.com/office/drawing/2014/main" id="{6EB97BBC-FD43-74B8-291D-ADBC0F2D6F9A}"/>
                </a:ext>
              </a:extLst>
            </p:cNvPr>
            <p:cNvSpPr/>
            <p:nvPr/>
          </p:nvSpPr>
          <p:spPr>
            <a:xfrm>
              <a:off x="1127815" y="7881544"/>
              <a:ext cx="952" cy="2667"/>
            </a:xfrm>
            <a:custGeom>
              <a:avLst/>
              <a:gdLst>
                <a:gd name="connsiteX0" fmla="*/ 953 w 952"/>
                <a:gd name="connsiteY0" fmla="*/ 0 h 2667"/>
                <a:gd name="connsiteX1" fmla="*/ 0 w 952"/>
                <a:gd name="connsiteY1" fmla="*/ 2667 h 2667"/>
                <a:gd name="connsiteX2" fmla="*/ 953 w 952"/>
                <a:gd name="connsiteY2" fmla="*/ 0 h 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" h="2667">
                  <a:moveTo>
                    <a:pt x="953" y="0"/>
                  </a:moveTo>
                  <a:cubicBezTo>
                    <a:pt x="667" y="857"/>
                    <a:pt x="286" y="1715"/>
                    <a:pt x="0" y="2667"/>
                  </a:cubicBezTo>
                  <a:cubicBezTo>
                    <a:pt x="572" y="1810"/>
                    <a:pt x="953" y="762"/>
                    <a:pt x="953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96" name="Freihandform 1295">
              <a:extLst>
                <a:ext uri="{FF2B5EF4-FFF2-40B4-BE49-F238E27FC236}">
                  <a16:creationId xmlns:a16="http://schemas.microsoft.com/office/drawing/2014/main" id="{325CC9B0-F84F-92F7-E5AD-B262AEA92C63}"/>
                </a:ext>
              </a:extLst>
            </p:cNvPr>
            <p:cNvSpPr/>
            <p:nvPr/>
          </p:nvSpPr>
          <p:spPr>
            <a:xfrm>
              <a:off x="1313533" y="7980795"/>
              <a:ext cx="13587" cy="27051"/>
            </a:xfrm>
            <a:custGeom>
              <a:avLst/>
              <a:gdLst>
                <a:gd name="connsiteX0" fmla="*/ 4116 w 13587"/>
                <a:gd name="connsiteY0" fmla="*/ 8001 h 27051"/>
                <a:gd name="connsiteX1" fmla="*/ 2877 w 13587"/>
                <a:gd name="connsiteY1" fmla="*/ 9239 h 27051"/>
                <a:gd name="connsiteX2" fmla="*/ 687 w 13587"/>
                <a:gd name="connsiteY2" fmla="*/ 27051 h 27051"/>
                <a:gd name="connsiteX3" fmla="*/ 5259 w 13587"/>
                <a:gd name="connsiteY3" fmla="*/ 26098 h 27051"/>
                <a:gd name="connsiteX4" fmla="*/ 10116 w 13587"/>
                <a:gd name="connsiteY4" fmla="*/ 14669 h 27051"/>
                <a:gd name="connsiteX5" fmla="*/ 12307 w 13587"/>
                <a:gd name="connsiteY5" fmla="*/ 0 h 27051"/>
                <a:gd name="connsiteX6" fmla="*/ 4116 w 13587"/>
                <a:gd name="connsiteY6" fmla="*/ 8096 h 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87" h="27051">
                  <a:moveTo>
                    <a:pt x="4116" y="8001"/>
                  </a:moveTo>
                  <a:cubicBezTo>
                    <a:pt x="4116" y="8001"/>
                    <a:pt x="2877" y="8858"/>
                    <a:pt x="2877" y="9239"/>
                  </a:cubicBezTo>
                  <a:cubicBezTo>
                    <a:pt x="3258" y="15145"/>
                    <a:pt x="-1790" y="20193"/>
                    <a:pt x="687" y="27051"/>
                  </a:cubicBezTo>
                  <a:cubicBezTo>
                    <a:pt x="2687" y="26575"/>
                    <a:pt x="4020" y="26384"/>
                    <a:pt x="5259" y="26098"/>
                  </a:cubicBezTo>
                  <a:cubicBezTo>
                    <a:pt x="6783" y="22193"/>
                    <a:pt x="8116" y="18383"/>
                    <a:pt x="10116" y="14669"/>
                  </a:cubicBezTo>
                  <a:cubicBezTo>
                    <a:pt x="12498" y="10478"/>
                    <a:pt x="15260" y="5524"/>
                    <a:pt x="12307" y="0"/>
                  </a:cubicBezTo>
                  <a:cubicBezTo>
                    <a:pt x="9354" y="2858"/>
                    <a:pt x="8878" y="7715"/>
                    <a:pt x="4116" y="8096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97" name="Freihandform 1296">
              <a:extLst>
                <a:ext uri="{FF2B5EF4-FFF2-40B4-BE49-F238E27FC236}">
                  <a16:creationId xmlns:a16="http://schemas.microsoft.com/office/drawing/2014/main" id="{8F4C4D04-8203-23F7-2D20-32BC0811EB68}"/>
                </a:ext>
              </a:extLst>
            </p:cNvPr>
            <p:cNvSpPr/>
            <p:nvPr/>
          </p:nvSpPr>
          <p:spPr>
            <a:xfrm>
              <a:off x="1201362" y="7840329"/>
              <a:ext cx="14273" cy="17287"/>
            </a:xfrm>
            <a:custGeom>
              <a:avLst/>
              <a:gdLst>
                <a:gd name="connsiteX0" fmla="*/ 5606 w 14273"/>
                <a:gd name="connsiteY0" fmla="*/ 12640 h 17287"/>
                <a:gd name="connsiteX1" fmla="*/ 2939 w 14273"/>
                <a:gd name="connsiteY1" fmla="*/ 14736 h 17287"/>
                <a:gd name="connsiteX2" fmla="*/ 12845 w 14273"/>
                <a:gd name="connsiteY2" fmla="*/ 16164 h 17287"/>
                <a:gd name="connsiteX3" fmla="*/ 14274 w 14273"/>
                <a:gd name="connsiteY3" fmla="*/ 11878 h 17287"/>
                <a:gd name="connsiteX4" fmla="*/ 7606 w 14273"/>
                <a:gd name="connsiteY4" fmla="*/ 1686 h 17287"/>
                <a:gd name="connsiteX5" fmla="*/ 3320 w 14273"/>
                <a:gd name="connsiteY5" fmla="*/ 1496 h 17287"/>
                <a:gd name="connsiteX6" fmla="*/ 939 w 14273"/>
                <a:gd name="connsiteY6" fmla="*/ 1020 h 17287"/>
                <a:gd name="connsiteX7" fmla="*/ 5701 w 14273"/>
                <a:gd name="connsiteY7" fmla="*/ 12735 h 1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73" h="17287">
                  <a:moveTo>
                    <a:pt x="5606" y="12640"/>
                  </a:moveTo>
                  <a:cubicBezTo>
                    <a:pt x="5606" y="12640"/>
                    <a:pt x="3987" y="13878"/>
                    <a:pt x="2939" y="14736"/>
                  </a:cubicBezTo>
                  <a:cubicBezTo>
                    <a:pt x="6178" y="19403"/>
                    <a:pt x="9702" y="16260"/>
                    <a:pt x="12845" y="16164"/>
                  </a:cubicBezTo>
                  <a:cubicBezTo>
                    <a:pt x="13321" y="14640"/>
                    <a:pt x="13798" y="13212"/>
                    <a:pt x="14274" y="11878"/>
                  </a:cubicBezTo>
                  <a:cubicBezTo>
                    <a:pt x="11988" y="8354"/>
                    <a:pt x="5797" y="7687"/>
                    <a:pt x="7606" y="1686"/>
                  </a:cubicBezTo>
                  <a:cubicBezTo>
                    <a:pt x="6178" y="1401"/>
                    <a:pt x="5035" y="-1838"/>
                    <a:pt x="3320" y="1496"/>
                  </a:cubicBezTo>
                  <a:cubicBezTo>
                    <a:pt x="3225" y="1686"/>
                    <a:pt x="1510" y="1115"/>
                    <a:pt x="939" y="1020"/>
                  </a:cubicBezTo>
                  <a:cubicBezTo>
                    <a:pt x="-2871" y="7116"/>
                    <a:pt x="6178" y="6354"/>
                    <a:pt x="5701" y="12735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98" name="Freihandform 1297">
              <a:extLst>
                <a:ext uri="{FF2B5EF4-FFF2-40B4-BE49-F238E27FC236}">
                  <a16:creationId xmlns:a16="http://schemas.microsoft.com/office/drawing/2014/main" id="{07DFE026-A9F3-CCD2-3D49-F35F7B9238E8}"/>
                </a:ext>
              </a:extLst>
            </p:cNvPr>
            <p:cNvSpPr/>
            <p:nvPr/>
          </p:nvSpPr>
          <p:spPr>
            <a:xfrm>
              <a:off x="1184775" y="7824013"/>
              <a:ext cx="11221" cy="7512"/>
            </a:xfrm>
            <a:custGeom>
              <a:avLst/>
              <a:gdLst>
                <a:gd name="connsiteX0" fmla="*/ 0 w 11221"/>
                <a:gd name="connsiteY0" fmla="*/ 5334 h 7512"/>
                <a:gd name="connsiteX1" fmla="*/ 7525 w 11221"/>
                <a:gd name="connsiteY1" fmla="*/ 5810 h 7512"/>
                <a:gd name="connsiteX2" fmla="*/ 10096 w 11221"/>
                <a:gd name="connsiteY2" fmla="*/ 0 h 7512"/>
                <a:gd name="connsiteX3" fmla="*/ 0 w 11221"/>
                <a:gd name="connsiteY3" fmla="*/ 5334 h 7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21" h="7512">
                  <a:moveTo>
                    <a:pt x="0" y="5334"/>
                  </a:moveTo>
                  <a:cubicBezTo>
                    <a:pt x="2667" y="7525"/>
                    <a:pt x="5524" y="8668"/>
                    <a:pt x="7525" y="5810"/>
                  </a:cubicBezTo>
                  <a:cubicBezTo>
                    <a:pt x="8668" y="4286"/>
                    <a:pt x="13335" y="4382"/>
                    <a:pt x="10096" y="0"/>
                  </a:cubicBezTo>
                  <a:cubicBezTo>
                    <a:pt x="6858" y="1524"/>
                    <a:pt x="2095" y="-190"/>
                    <a:pt x="0" y="5334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99" name="Freihandform 1298">
              <a:extLst>
                <a:ext uri="{FF2B5EF4-FFF2-40B4-BE49-F238E27FC236}">
                  <a16:creationId xmlns:a16="http://schemas.microsoft.com/office/drawing/2014/main" id="{2CE61E60-3308-5585-FCCB-D83B3F246087}"/>
                </a:ext>
              </a:extLst>
            </p:cNvPr>
            <p:cNvSpPr/>
            <p:nvPr/>
          </p:nvSpPr>
          <p:spPr>
            <a:xfrm>
              <a:off x="1196339" y="7849731"/>
              <a:ext cx="8438" cy="10096"/>
            </a:xfrm>
            <a:custGeom>
              <a:avLst/>
              <a:gdLst>
                <a:gd name="connsiteX0" fmla="*/ 56 w 8438"/>
                <a:gd name="connsiteY0" fmla="*/ 2857 h 10096"/>
                <a:gd name="connsiteX1" fmla="*/ 1390 w 8438"/>
                <a:gd name="connsiteY1" fmla="*/ 10097 h 10096"/>
                <a:gd name="connsiteX2" fmla="*/ 8438 w 8438"/>
                <a:gd name="connsiteY2" fmla="*/ 0 h 10096"/>
                <a:gd name="connsiteX3" fmla="*/ 56 w 8438"/>
                <a:gd name="connsiteY3" fmla="*/ 2953 h 1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8" h="10096">
                  <a:moveTo>
                    <a:pt x="56" y="2857"/>
                  </a:moveTo>
                  <a:cubicBezTo>
                    <a:pt x="-229" y="4572"/>
                    <a:pt x="628" y="6572"/>
                    <a:pt x="1390" y="10097"/>
                  </a:cubicBezTo>
                  <a:cubicBezTo>
                    <a:pt x="4057" y="6286"/>
                    <a:pt x="5771" y="3905"/>
                    <a:pt x="8438" y="0"/>
                  </a:cubicBezTo>
                  <a:cubicBezTo>
                    <a:pt x="1961" y="381"/>
                    <a:pt x="437" y="667"/>
                    <a:pt x="56" y="2953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505" name="Grafik 144">
            <a:extLst>
              <a:ext uri="{FF2B5EF4-FFF2-40B4-BE49-F238E27FC236}">
                <a16:creationId xmlns:a16="http://schemas.microsoft.com/office/drawing/2014/main" id="{ED7A2227-0D4C-344A-FC3F-97C33A5FB69A}"/>
              </a:ext>
            </a:extLst>
          </p:cNvPr>
          <p:cNvGrpSpPr/>
          <p:nvPr/>
        </p:nvGrpSpPr>
        <p:grpSpPr>
          <a:xfrm>
            <a:off x="2950716" y="10212860"/>
            <a:ext cx="155064" cy="228599"/>
            <a:chOff x="2950716" y="10212860"/>
            <a:chExt cx="155064" cy="228599"/>
          </a:xfrm>
          <a:solidFill>
            <a:srgbClr val="00497F"/>
          </a:solidFill>
        </p:grpSpPr>
        <p:sp>
          <p:nvSpPr>
            <p:cNvPr id="1506" name="Freihandform 1505">
              <a:extLst>
                <a:ext uri="{FF2B5EF4-FFF2-40B4-BE49-F238E27FC236}">
                  <a16:creationId xmlns:a16="http://schemas.microsoft.com/office/drawing/2014/main" id="{C5F67B84-C5F6-7178-F06B-F39046D1369F}"/>
                </a:ext>
              </a:extLst>
            </p:cNvPr>
            <p:cNvSpPr/>
            <p:nvPr/>
          </p:nvSpPr>
          <p:spPr>
            <a:xfrm>
              <a:off x="2950716" y="10284107"/>
              <a:ext cx="155064" cy="157352"/>
            </a:xfrm>
            <a:custGeom>
              <a:avLst/>
              <a:gdLst>
                <a:gd name="connsiteX0" fmla="*/ 152576 w 155064"/>
                <a:gd name="connsiteY0" fmla="*/ 138017 h 157352"/>
                <a:gd name="connsiteX1" fmla="*/ 103523 w 155064"/>
                <a:gd name="connsiteY1" fmla="*/ 70961 h 157352"/>
                <a:gd name="connsiteX2" fmla="*/ 103523 w 155064"/>
                <a:gd name="connsiteY2" fmla="*/ 6096 h 157352"/>
                <a:gd name="connsiteX3" fmla="*/ 106475 w 155064"/>
                <a:gd name="connsiteY3" fmla="*/ 6096 h 157352"/>
                <a:gd name="connsiteX4" fmla="*/ 109523 w 155064"/>
                <a:gd name="connsiteY4" fmla="*/ 3048 h 157352"/>
                <a:gd name="connsiteX5" fmla="*/ 106475 w 155064"/>
                <a:gd name="connsiteY5" fmla="*/ 0 h 157352"/>
                <a:gd name="connsiteX6" fmla="*/ 48468 w 155064"/>
                <a:gd name="connsiteY6" fmla="*/ 0 h 157352"/>
                <a:gd name="connsiteX7" fmla="*/ 45420 w 155064"/>
                <a:gd name="connsiteY7" fmla="*/ 3048 h 157352"/>
                <a:gd name="connsiteX8" fmla="*/ 48468 w 155064"/>
                <a:gd name="connsiteY8" fmla="*/ 6096 h 157352"/>
                <a:gd name="connsiteX9" fmla="*/ 51421 w 155064"/>
                <a:gd name="connsiteY9" fmla="*/ 6096 h 157352"/>
                <a:gd name="connsiteX10" fmla="*/ 51421 w 155064"/>
                <a:gd name="connsiteY10" fmla="*/ 70961 h 157352"/>
                <a:gd name="connsiteX11" fmla="*/ 2367 w 155064"/>
                <a:gd name="connsiteY11" fmla="*/ 138017 h 157352"/>
                <a:gd name="connsiteX12" fmla="*/ 1415 w 155064"/>
                <a:gd name="connsiteY12" fmla="*/ 150685 h 157352"/>
                <a:gd name="connsiteX13" fmla="*/ 12368 w 155064"/>
                <a:gd name="connsiteY13" fmla="*/ 157353 h 157352"/>
                <a:gd name="connsiteX14" fmla="*/ 142766 w 155064"/>
                <a:gd name="connsiteY14" fmla="*/ 157353 h 157352"/>
                <a:gd name="connsiteX15" fmla="*/ 153719 w 155064"/>
                <a:gd name="connsiteY15" fmla="*/ 150685 h 157352"/>
                <a:gd name="connsiteX16" fmla="*/ 152767 w 155064"/>
                <a:gd name="connsiteY16" fmla="*/ 138017 h 157352"/>
                <a:gd name="connsiteX17" fmla="*/ 33990 w 155064"/>
                <a:gd name="connsiteY17" fmla="*/ 104775 h 157352"/>
                <a:gd name="connsiteX18" fmla="*/ 55326 w 155064"/>
                <a:gd name="connsiteY18" fmla="*/ 75533 h 157352"/>
                <a:gd name="connsiteX19" fmla="*/ 56564 w 155064"/>
                <a:gd name="connsiteY19" fmla="*/ 73819 h 157352"/>
                <a:gd name="connsiteX20" fmla="*/ 56755 w 155064"/>
                <a:gd name="connsiteY20" fmla="*/ 73628 h 157352"/>
                <a:gd name="connsiteX21" fmla="*/ 57231 w 155064"/>
                <a:gd name="connsiteY21" fmla="*/ 73057 h 157352"/>
                <a:gd name="connsiteX22" fmla="*/ 57231 w 155064"/>
                <a:gd name="connsiteY22" fmla="*/ 6096 h 157352"/>
                <a:gd name="connsiteX23" fmla="*/ 97427 w 155064"/>
                <a:gd name="connsiteY23" fmla="*/ 6096 h 157352"/>
                <a:gd name="connsiteX24" fmla="*/ 97427 w 155064"/>
                <a:gd name="connsiteY24" fmla="*/ 72962 h 157352"/>
                <a:gd name="connsiteX25" fmla="*/ 97903 w 155064"/>
                <a:gd name="connsiteY25" fmla="*/ 73533 h 157352"/>
                <a:gd name="connsiteX26" fmla="*/ 98093 w 155064"/>
                <a:gd name="connsiteY26" fmla="*/ 73724 h 157352"/>
                <a:gd name="connsiteX27" fmla="*/ 120668 w 155064"/>
                <a:gd name="connsiteY27" fmla="*/ 104584 h 157352"/>
                <a:gd name="connsiteX28" fmla="*/ 33800 w 155064"/>
                <a:gd name="connsiteY28" fmla="*/ 104584 h 15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5064" h="157352">
                  <a:moveTo>
                    <a:pt x="152576" y="138017"/>
                  </a:moveTo>
                  <a:lnTo>
                    <a:pt x="103523" y="70961"/>
                  </a:lnTo>
                  <a:lnTo>
                    <a:pt x="103523" y="6096"/>
                  </a:lnTo>
                  <a:lnTo>
                    <a:pt x="106475" y="6096"/>
                  </a:lnTo>
                  <a:cubicBezTo>
                    <a:pt x="108190" y="6096"/>
                    <a:pt x="109523" y="4763"/>
                    <a:pt x="109523" y="3048"/>
                  </a:cubicBezTo>
                  <a:cubicBezTo>
                    <a:pt x="109523" y="1333"/>
                    <a:pt x="108190" y="0"/>
                    <a:pt x="106475" y="0"/>
                  </a:cubicBezTo>
                  <a:lnTo>
                    <a:pt x="48468" y="0"/>
                  </a:lnTo>
                  <a:cubicBezTo>
                    <a:pt x="46849" y="0"/>
                    <a:pt x="45420" y="1333"/>
                    <a:pt x="45420" y="3048"/>
                  </a:cubicBezTo>
                  <a:cubicBezTo>
                    <a:pt x="45420" y="4763"/>
                    <a:pt x="46754" y="6096"/>
                    <a:pt x="48468" y="6096"/>
                  </a:cubicBezTo>
                  <a:lnTo>
                    <a:pt x="51421" y="6096"/>
                  </a:lnTo>
                  <a:lnTo>
                    <a:pt x="51421" y="70961"/>
                  </a:lnTo>
                  <a:lnTo>
                    <a:pt x="2367" y="138017"/>
                  </a:lnTo>
                  <a:cubicBezTo>
                    <a:pt x="-395" y="141732"/>
                    <a:pt x="-776" y="146590"/>
                    <a:pt x="1415" y="150685"/>
                  </a:cubicBezTo>
                  <a:cubicBezTo>
                    <a:pt x="3510" y="154781"/>
                    <a:pt x="7701" y="157353"/>
                    <a:pt x="12368" y="157353"/>
                  </a:cubicBezTo>
                  <a:lnTo>
                    <a:pt x="142766" y="157353"/>
                  </a:lnTo>
                  <a:cubicBezTo>
                    <a:pt x="147433" y="157353"/>
                    <a:pt x="151624" y="154781"/>
                    <a:pt x="153719" y="150685"/>
                  </a:cubicBezTo>
                  <a:cubicBezTo>
                    <a:pt x="155815" y="146590"/>
                    <a:pt x="155434" y="141732"/>
                    <a:pt x="152767" y="138017"/>
                  </a:cubicBezTo>
                  <a:close/>
                  <a:moveTo>
                    <a:pt x="33990" y="104775"/>
                  </a:moveTo>
                  <a:lnTo>
                    <a:pt x="55326" y="75533"/>
                  </a:lnTo>
                  <a:lnTo>
                    <a:pt x="56564" y="73819"/>
                  </a:lnTo>
                  <a:cubicBezTo>
                    <a:pt x="56564" y="73819"/>
                    <a:pt x="56660" y="73724"/>
                    <a:pt x="56755" y="73628"/>
                  </a:cubicBezTo>
                  <a:lnTo>
                    <a:pt x="57231" y="73057"/>
                  </a:lnTo>
                  <a:lnTo>
                    <a:pt x="57231" y="6096"/>
                  </a:lnTo>
                  <a:lnTo>
                    <a:pt x="97427" y="6096"/>
                  </a:lnTo>
                  <a:lnTo>
                    <a:pt x="97427" y="72962"/>
                  </a:lnTo>
                  <a:lnTo>
                    <a:pt x="97903" y="73533"/>
                  </a:lnTo>
                  <a:cubicBezTo>
                    <a:pt x="97903" y="73533"/>
                    <a:pt x="98093" y="73724"/>
                    <a:pt x="98093" y="73724"/>
                  </a:cubicBezTo>
                  <a:lnTo>
                    <a:pt x="120668" y="104584"/>
                  </a:lnTo>
                  <a:lnTo>
                    <a:pt x="33800" y="10458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07" name="Freihandform 1506">
              <a:extLst>
                <a:ext uri="{FF2B5EF4-FFF2-40B4-BE49-F238E27FC236}">
                  <a16:creationId xmlns:a16="http://schemas.microsoft.com/office/drawing/2014/main" id="{D68C41A8-54E0-8075-DADD-22AD6C49FEC7}"/>
                </a:ext>
              </a:extLst>
            </p:cNvPr>
            <p:cNvSpPr/>
            <p:nvPr/>
          </p:nvSpPr>
          <p:spPr>
            <a:xfrm>
              <a:off x="2970514" y="10219432"/>
              <a:ext cx="34385" cy="34004"/>
            </a:xfrm>
            <a:custGeom>
              <a:avLst/>
              <a:gdLst>
                <a:gd name="connsiteX0" fmla="*/ 17145 w 34385"/>
                <a:gd name="connsiteY0" fmla="*/ 34004 h 34004"/>
                <a:gd name="connsiteX1" fmla="*/ 34385 w 34385"/>
                <a:gd name="connsiteY1" fmla="*/ 16954 h 34004"/>
                <a:gd name="connsiteX2" fmla="*/ 17145 w 34385"/>
                <a:gd name="connsiteY2" fmla="*/ 0 h 34004"/>
                <a:gd name="connsiteX3" fmla="*/ 0 w 34385"/>
                <a:gd name="connsiteY3" fmla="*/ 16954 h 34004"/>
                <a:gd name="connsiteX4" fmla="*/ 17145 w 34385"/>
                <a:gd name="connsiteY4" fmla="*/ 34004 h 34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85" h="34004">
                  <a:moveTo>
                    <a:pt x="17145" y="34004"/>
                  </a:moveTo>
                  <a:cubicBezTo>
                    <a:pt x="26670" y="34004"/>
                    <a:pt x="34385" y="26384"/>
                    <a:pt x="34385" y="16954"/>
                  </a:cubicBezTo>
                  <a:cubicBezTo>
                    <a:pt x="34385" y="7525"/>
                    <a:pt x="26670" y="0"/>
                    <a:pt x="17145" y="0"/>
                  </a:cubicBezTo>
                  <a:cubicBezTo>
                    <a:pt x="7620" y="0"/>
                    <a:pt x="0" y="7620"/>
                    <a:pt x="0" y="16954"/>
                  </a:cubicBezTo>
                  <a:cubicBezTo>
                    <a:pt x="0" y="26289"/>
                    <a:pt x="7715" y="34004"/>
                    <a:pt x="17145" y="34004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08" name="Freihandform 1507">
              <a:extLst>
                <a:ext uri="{FF2B5EF4-FFF2-40B4-BE49-F238E27FC236}">
                  <a16:creationId xmlns:a16="http://schemas.microsoft.com/office/drawing/2014/main" id="{0339C1C2-E4E9-9DE9-BD39-E17567109608}"/>
                </a:ext>
              </a:extLst>
            </p:cNvPr>
            <p:cNvSpPr/>
            <p:nvPr/>
          </p:nvSpPr>
          <p:spPr>
            <a:xfrm>
              <a:off x="3055954" y="10212860"/>
              <a:ext cx="19621" cy="19430"/>
            </a:xfrm>
            <a:custGeom>
              <a:avLst/>
              <a:gdLst>
                <a:gd name="connsiteX0" fmla="*/ 9811 w 19621"/>
                <a:gd name="connsiteY0" fmla="*/ 19431 h 19430"/>
                <a:gd name="connsiteX1" fmla="*/ 19621 w 19621"/>
                <a:gd name="connsiteY1" fmla="*/ 9715 h 19430"/>
                <a:gd name="connsiteX2" fmla="*/ 9811 w 19621"/>
                <a:gd name="connsiteY2" fmla="*/ 0 h 19430"/>
                <a:gd name="connsiteX3" fmla="*/ 0 w 19621"/>
                <a:gd name="connsiteY3" fmla="*/ 9715 h 19430"/>
                <a:gd name="connsiteX4" fmla="*/ 9811 w 19621"/>
                <a:gd name="connsiteY4" fmla="*/ 19431 h 1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21" h="19430">
                  <a:moveTo>
                    <a:pt x="9811" y="19431"/>
                  </a:moveTo>
                  <a:cubicBezTo>
                    <a:pt x="15240" y="19431"/>
                    <a:pt x="19621" y="15049"/>
                    <a:pt x="19621" y="9715"/>
                  </a:cubicBezTo>
                  <a:cubicBezTo>
                    <a:pt x="19621" y="4382"/>
                    <a:pt x="15240" y="0"/>
                    <a:pt x="9811" y="0"/>
                  </a:cubicBezTo>
                  <a:cubicBezTo>
                    <a:pt x="4381" y="0"/>
                    <a:pt x="0" y="4382"/>
                    <a:pt x="0" y="9715"/>
                  </a:cubicBezTo>
                  <a:cubicBezTo>
                    <a:pt x="0" y="15049"/>
                    <a:pt x="4381" y="19431"/>
                    <a:pt x="9811" y="19431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09" name="Freihandform 1508">
              <a:extLst>
                <a:ext uri="{FF2B5EF4-FFF2-40B4-BE49-F238E27FC236}">
                  <a16:creationId xmlns:a16="http://schemas.microsoft.com/office/drawing/2014/main" id="{0ECF8A6F-79F2-6489-9EAB-F59EEA1CEF88}"/>
                </a:ext>
              </a:extLst>
            </p:cNvPr>
            <p:cNvSpPr/>
            <p:nvPr/>
          </p:nvSpPr>
          <p:spPr>
            <a:xfrm>
              <a:off x="3026521" y="10247531"/>
              <a:ext cx="28194" cy="27813"/>
            </a:xfrm>
            <a:custGeom>
              <a:avLst/>
              <a:gdLst>
                <a:gd name="connsiteX0" fmla="*/ 14097 w 28194"/>
                <a:gd name="connsiteY0" fmla="*/ 27813 h 27813"/>
                <a:gd name="connsiteX1" fmla="*/ 28194 w 28194"/>
                <a:gd name="connsiteY1" fmla="*/ 13907 h 27813"/>
                <a:gd name="connsiteX2" fmla="*/ 14097 w 28194"/>
                <a:gd name="connsiteY2" fmla="*/ 0 h 27813"/>
                <a:gd name="connsiteX3" fmla="*/ 0 w 28194"/>
                <a:gd name="connsiteY3" fmla="*/ 13907 h 27813"/>
                <a:gd name="connsiteX4" fmla="*/ 14097 w 28194"/>
                <a:gd name="connsiteY4" fmla="*/ 27813 h 2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94" h="27813">
                  <a:moveTo>
                    <a:pt x="14097" y="27813"/>
                  </a:moveTo>
                  <a:cubicBezTo>
                    <a:pt x="21907" y="27813"/>
                    <a:pt x="28194" y="21622"/>
                    <a:pt x="28194" y="13907"/>
                  </a:cubicBezTo>
                  <a:cubicBezTo>
                    <a:pt x="28194" y="6191"/>
                    <a:pt x="21907" y="0"/>
                    <a:pt x="14097" y="0"/>
                  </a:cubicBezTo>
                  <a:cubicBezTo>
                    <a:pt x="6286" y="0"/>
                    <a:pt x="0" y="6191"/>
                    <a:pt x="0" y="13907"/>
                  </a:cubicBezTo>
                  <a:cubicBezTo>
                    <a:pt x="0" y="21622"/>
                    <a:pt x="6286" y="27813"/>
                    <a:pt x="14097" y="27813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513" name="Grafik 146">
            <a:extLst>
              <a:ext uri="{FF2B5EF4-FFF2-40B4-BE49-F238E27FC236}">
                <a16:creationId xmlns:a16="http://schemas.microsoft.com/office/drawing/2014/main" id="{FC77A0D7-3C58-35EC-E537-A3C0FE4379C3}"/>
              </a:ext>
            </a:extLst>
          </p:cNvPr>
          <p:cNvGrpSpPr/>
          <p:nvPr/>
        </p:nvGrpSpPr>
        <p:grpSpPr>
          <a:xfrm>
            <a:off x="2903342" y="12698789"/>
            <a:ext cx="234505" cy="202482"/>
            <a:chOff x="2903342" y="12698789"/>
            <a:chExt cx="234505" cy="202482"/>
          </a:xfrm>
          <a:solidFill>
            <a:srgbClr val="00497F"/>
          </a:solidFill>
        </p:grpSpPr>
        <p:sp>
          <p:nvSpPr>
            <p:cNvPr id="1514" name="Freihandform 1513">
              <a:extLst>
                <a:ext uri="{FF2B5EF4-FFF2-40B4-BE49-F238E27FC236}">
                  <a16:creationId xmlns:a16="http://schemas.microsoft.com/office/drawing/2014/main" id="{53E433C8-D692-068E-B7AE-318A7A400DD3}"/>
                </a:ext>
              </a:extLst>
            </p:cNvPr>
            <p:cNvSpPr/>
            <p:nvPr/>
          </p:nvSpPr>
          <p:spPr>
            <a:xfrm>
              <a:off x="2938013" y="12719249"/>
              <a:ext cx="166687" cy="163448"/>
            </a:xfrm>
            <a:custGeom>
              <a:avLst/>
              <a:gdLst>
                <a:gd name="connsiteX0" fmla="*/ 83344 w 166687"/>
                <a:gd name="connsiteY0" fmla="*/ 0 h 163448"/>
                <a:gd name="connsiteX1" fmla="*/ 0 w 166687"/>
                <a:gd name="connsiteY1" fmla="*/ 81724 h 163448"/>
                <a:gd name="connsiteX2" fmla="*/ 83344 w 166687"/>
                <a:gd name="connsiteY2" fmla="*/ 163449 h 163448"/>
                <a:gd name="connsiteX3" fmla="*/ 166688 w 166687"/>
                <a:gd name="connsiteY3" fmla="*/ 81724 h 163448"/>
                <a:gd name="connsiteX4" fmla="*/ 83344 w 166687"/>
                <a:gd name="connsiteY4" fmla="*/ 0 h 163448"/>
                <a:gd name="connsiteX5" fmla="*/ 83344 w 166687"/>
                <a:gd name="connsiteY5" fmla="*/ 133445 h 163448"/>
                <a:gd name="connsiteX6" fmla="*/ 30480 w 166687"/>
                <a:gd name="connsiteY6" fmla="*/ 81629 h 163448"/>
                <a:gd name="connsiteX7" fmla="*/ 83344 w 166687"/>
                <a:gd name="connsiteY7" fmla="*/ 29909 h 163448"/>
                <a:gd name="connsiteX8" fmla="*/ 136208 w 166687"/>
                <a:gd name="connsiteY8" fmla="*/ 81629 h 163448"/>
                <a:gd name="connsiteX9" fmla="*/ 83344 w 166687"/>
                <a:gd name="connsiteY9" fmla="*/ 133445 h 16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687" h="163448">
                  <a:moveTo>
                    <a:pt x="83344" y="0"/>
                  </a:moveTo>
                  <a:cubicBezTo>
                    <a:pt x="37338" y="0"/>
                    <a:pt x="0" y="36576"/>
                    <a:pt x="0" y="81724"/>
                  </a:cubicBezTo>
                  <a:cubicBezTo>
                    <a:pt x="0" y="126873"/>
                    <a:pt x="37338" y="163449"/>
                    <a:pt x="83344" y="163449"/>
                  </a:cubicBezTo>
                  <a:cubicBezTo>
                    <a:pt x="129350" y="163449"/>
                    <a:pt x="166688" y="126873"/>
                    <a:pt x="166688" y="81724"/>
                  </a:cubicBezTo>
                  <a:cubicBezTo>
                    <a:pt x="166688" y="36576"/>
                    <a:pt x="129350" y="0"/>
                    <a:pt x="83344" y="0"/>
                  </a:cubicBezTo>
                  <a:close/>
                  <a:moveTo>
                    <a:pt x="83344" y="133445"/>
                  </a:moveTo>
                  <a:cubicBezTo>
                    <a:pt x="54197" y="133445"/>
                    <a:pt x="30480" y="110299"/>
                    <a:pt x="30480" y="81629"/>
                  </a:cubicBezTo>
                  <a:cubicBezTo>
                    <a:pt x="30480" y="52959"/>
                    <a:pt x="54102" y="29909"/>
                    <a:pt x="83344" y="29909"/>
                  </a:cubicBezTo>
                  <a:cubicBezTo>
                    <a:pt x="112586" y="29909"/>
                    <a:pt x="136208" y="53054"/>
                    <a:pt x="136208" y="81629"/>
                  </a:cubicBezTo>
                  <a:cubicBezTo>
                    <a:pt x="136208" y="110204"/>
                    <a:pt x="112586" y="133445"/>
                    <a:pt x="83344" y="133445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15" name="Freihandform 1514">
              <a:extLst>
                <a:ext uri="{FF2B5EF4-FFF2-40B4-BE49-F238E27FC236}">
                  <a16:creationId xmlns:a16="http://schemas.microsoft.com/office/drawing/2014/main" id="{01D81703-F14E-7E1B-9CC8-B1421B1566F3}"/>
                </a:ext>
              </a:extLst>
            </p:cNvPr>
            <p:cNvSpPr/>
            <p:nvPr/>
          </p:nvSpPr>
          <p:spPr>
            <a:xfrm>
              <a:off x="2903342" y="12699627"/>
              <a:ext cx="29527" cy="200787"/>
            </a:xfrm>
            <a:custGeom>
              <a:avLst/>
              <a:gdLst>
                <a:gd name="connsiteX0" fmla="*/ 25622 w 29527"/>
                <a:gd name="connsiteY0" fmla="*/ 95 h 200787"/>
                <a:gd name="connsiteX1" fmla="*/ 24194 w 29527"/>
                <a:gd name="connsiteY1" fmla="*/ 95 h 200787"/>
                <a:gd name="connsiteX2" fmla="*/ 23813 w 29527"/>
                <a:gd name="connsiteY2" fmla="*/ 47816 h 200787"/>
                <a:gd name="connsiteX3" fmla="*/ 22193 w 29527"/>
                <a:gd name="connsiteY3" fmla="*/ 49054 h 200787"/>
                <a:gd name="connsiteX4" fmla="*/ 20574 w 29527"/>
                <a:gd name="connsiteY4" fmla="*/ 47816 h 200787"/>
                <a:gd name="connsiteX5" fmla="*/ 20193 w 29527"/>
                <a:gd name="connsiteY5" fmla="*/ 95 h 200787"/>
                <a:gd name="connsiteX6" fmla="*/ 16764 w 29527"/>
                <a:gd name="connsiteY6" fmla="*/ 95 h 200787"/>
                <a:gd name="connsiteX7" fmla="*/ 16383 w 29527"/>
                <a:gd name="connsiteY7" fmla="*/ 47816 h 200787"/>
                <a:gd name="connsiteX8" fmla="*/ 14764 w 29527"/>
                <a:gd name="connsiteY8" fmla="*/ 49054 h 200787"/>
                <a:gd name="connsiteX9" fmla="*/ 13145 w 29527"/>
                <a:gd name="connsiteY9" fmla="*/ 47816 h 200787"/>
                <a:gd name="connsiteX10" fmla="*/ 12764 w 29527"/>
                <a:gd name="connsiteY10" fmla="*/ 95 h 200787"/>
                <a:gd name="connsiteX11" fmla="*/ 9334 w 29527"/>
                <a:gd name="connsiteY11" fmla="*/ 95 h 200787"/>
                <a:gd name="connsiteX12" fmla="*/ 8953 w 29527"/>
                <a:gd name="connsiteY12" fmla="*/ 47816 h 200787"/>
                <a:gd name="connsiteX13" fmla="*/ 7334 w 29527"/>
                <a:gd name="connsiteY13" fmla="*/ 49054 h 200787"/>
                <a:gd name="connsiteX14" fmla="*/ 5715 w 29527"/>
                <a:gd name="connsiteY14" fmla="*/ 47816 h 200787"/>
                <a:gd name="connsiteX15" fmla="*/ 5334 w 29527"/>
                <a:gd name="connsiteY15" fmla="*/ 95 h 200787"/>
                <a:gd name="connsiteX16" fmla="*/ 2000 w 29527"/>
                <a:gd name="connsiteY16" fmla="*/ 95 h 200787"/>
                <a:gd name="connsiteX17" fmla="*/ 0 w 29527"/>
                <a:gd name="connsiteY17" fmla="*/ 60293 h 200787"/>
                <a:gd name="connsiteX18" fmla="*/ 10382 w 29527"/>
                <a:gd name="connsiteY18" fmla="*/ 72676 h 200787"/>
                <a:gd name="connsiteX19" fmla="*/ 7525 w 29527"/>
                <a:gd name="connsiteY19" fmla="*/ 197358 h 200787"/>
                <a:gd name="connsiteX20" fmla="*/ 7525 w 29527"/>
                <a:gd name="connsiteY20" fmla="*/ 197358 h 200787"/>
                <a:gd name="connsiteX21" fmla="*/ 14764 w 29527"/>
                <a:gd name="connsiteY21" fmla="*/ 200787 h 200787"/>
                <a:gd name="connsiteX22" fmla="*/ 22003 w 29527"/>
                <a:gd name="connsiteY22" fmla="*/ 197358 h 200787"/>
                <a:gd name="connsiteX23" fmla="*/ 22003 w 29527"/>
                <a:gd name="connsiteY23" fmla="*/ 197358 h 200787"/>
                <a:gd name="connsiteX24" fmla="*/ 19145 w 29527"/>
                <a:gd name="connsiteY24" fmla="*/ 72581 h 200787"/>
                <a:gd name="connsiteX25" fmla="*/ 29528 w 29527"/>
                <a:gd name="connsiteY25" fmla="*/ 59245 h 200787"/>
                <a:gd name="connsiteX26" fmla="*/ 27527 w 29527"/>
                <a:gd name="connsiteY26" fmla="*/ 0 h 200787"/>
                <a:gd name="connsiteX27" fmla="*/ 25813 w 29527"/>
                <a:gd name="connsiteY27" fmla="*/ 0 h 20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9527" h="200787">
                  <a:moveTo>
                    <a:pt x="25622" y="95"/>
                  </a:moveTo>
                  <a:lnTo>
                    <a:pt x="24194" y="95"/>
                  </a:lnTo>
                  <a:lnTo>
                    <a:pt x="23813" y="47816"/>
                  </a:lnTo>
                  <a:cubicBezTo>
                    <a:pt x="23813" y="48482"/>
                    <a:pt x="23051" y="49054"/>
                    <a:pt x="22193" y="49054"/>
                  </a:cubicBezTo>
                  <a:cubicBezTo>
                    <a:pt x="21336" y="49054"/>
                    <a:pt x="20574" y="48482"/>
                    <a:pt x="20574" y="47816"/>
                  </a:cubicBezTo>
                  <a:lnTo>
                    <a:pt x="20193" y="95"/>
                  </a:lnTo>
                  <a:lnTo>
                    <a:pt x="16764" y="95"/>
                  </a:lnTo>
                  <a:lnTo>
                    <a:pt x="16383" y="47816"/>
                  </a:lnTo>
                  <a:cubicBezTo>
                    <a:pt x="16383" y="48482"/>
                    <a:pt x="15621" y="49054"/>
                    <a:pt x="14764" y="49054"/>
                  </a:cubicBezTo>
                  <a:cubicBezTo>
                    <a:pt x="13907" y="49054"/>
                    <a:pt x="13145" y="48482"/>
                    <a:pt x="13145" y="47816"/>
                  </a:cubicBezTo>
                  <a:lnTo>
                    <a:pt x="12764" y="95"/>
                  </a:lnTo>
                  <a:lnTo>
                    <a:pt x="9334" y="95"/>
                  </a:lnTo>
                  <a:lnTo>
                    <a:pt x="8953" y="47816"/>
                  </a:lnTo>
                  <a:cubicBezTo>
                    <a:pt x="8953" y="48482"/>
                    <a:pt x="8191" y="49054"/>
                    <a:pt x="7334" y="49054"/>
                  </a:cubicBezTo>
                  <a:cubicBezTo>
                    <a:pt x="6477" y="49054"/>
                    <a:pt x="5715" y="48482"/>
                    <a:pt x="5715" y="47816"/>
                  </a:cubicBezTo>
                  <a:lnTo>
                    <a:pt x="5334" y="95"/>
                  </a:lnTo>
                  <a:lnTo>
                    <a:pt x="2000" y="95"/>
                  </a:lnTo>
                  <a:lnTo>
                    <a:pt x="0" y="60293"/>
                  </a:lnTo>
                  <a:cubicBezTo>
                    <a:pt x="762" y="66199"/>
                    <a:pt x="4858" y="70961"/>
                    <a:pt x="10382" y="72676"/>
                  </a:cubicBezTo>
                  <a:lnTo>
                    <a:pt x="7525" y="197358"/>
                  </a:lnTo>
                  <a:lnTo>
                    <a:pt x="7525" y="197358"/>
                  </a:lnTo>
                  <a:cubicBezTo>
                    <a:pt x="7525" y="199263"/>
                    <a:pt x="10763" y="200787"/>
                    <a:pt x="14764" y="200787"/>
                  </a:cubicBezTo>
                  <a:cubicBezTo>
                    <a:pt x="18764" y="200787"/>
                    <a:pt x="22003" y="199263"/>
                    <a:pt x="22003" y="197358"/>
                  </a:cubicBezTo>
                  <a:lnTo>
                    <a:pt x="22003" y="197358"/>
                  </a:lnTo>
                  <a:lnTo>
                    <a:pt x="19145" y="72581"/>
                  </a:lnTo>
                  <a:cubicBezTo>
                    <a:pt x="24860" y="70771"/>
                    <a:pt x="29051" y="65532"/>
                    <a:pt x="29528" y="59245"/>
                  </a:cubicBezTo>
                  <a:lnTo>
                    <a:pt x="27527" y="0"/>
                  </a:lnTo>
                  <a:lnTo>
                    <a:pt x="25813" y="0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16" name="Freihandform 1515">
              <a:extLst>
                <a:ext uri="{FF2B5EF4-FFF2-40B4-BE49-F238E27FC236}">
                  <a16:creationId xmlns:a16="http://schemas.microsoft.com/office/drawing/2014/main" id="{0CB4CBF6-E61B-BAD0-DB04-C69CB9F2FA15}"/>
                </a:ext>
              </a:extLst>
            </p:cNvPr>
            <p:cNvSpPr/>
            <p:nvPr/>
          </p:nvSpPr>
          <p:spPr>
            <a:xfrm>
              <a:off x="3117083" y="12698789"/>
              <a:ext cx="20764" cy="202482"/>
            </a:xfrm>
            <a:custGeom>
              <a:avLst/>
              <a:gdLst>
                <a:gd name="connsiteX0" fmla="*/ 18478 w 20764"/>
                <a:gd name="connsiteY0" fmla="*/ 112376 h 202482"/>
                <a:gd name="connsiteX1" fmla="*/ 18478 w 20764"/>
                <a:gd name="connsiteY1" fmla="*/ 112376 h 202482"/>
                <a:gd name="connsiteX2" fmla="*/ 18288 w 20764"/>
                <a:gd name="connsiteY2" fmla="*/ 105137 h 202482"/>
                <a:gd name="connsiteX3" fmla="*/ 18288 w 20764"/>
                <a:gd name="connsiteY3" fmla="*/ 105137 h 202482"/>
                <a:gd name="connsiteX4" fmla="*/ 18288 w 20764"/>
                <a:gd name="connsiteY4" fmla="*/ 104661 h 202482"/>
                <a:gd name="connsiteX5" fmla="*/ 18288 w 20764"/>
                <a:gd name="connsiteY5" fmla="*/ 103328 h 202482"/>
                <a:gd name="connsiteX6" fmla="*/ 18859 w 20764"/>
                <a:gd name="connsiteY6" fmla="*/ 7125 h 202482"/>
                <a:gd name="connsiteX7" fmla="*/ 18002 w 20764"/>
                <a:gd name="connsiteY7" fmla="*/ 1982 h 202482"/>
                <a:gd name="connsiteX8" fmla="*/ 13335 w 20764"/>
                <a:gd name="connsiteY8" fmla="*/ 1220 h 202482"/>
                <a:gd name="connsiteX9" fmla="*/ 9239 w 20764"/>
                <a:gd name="connsiteY9" fmla="*/ 7316 h 202482"/>
                <a:gd name="connsiteX10" fmla="*/ 2286 w 20764"/>
                <a:gd name="connsiteY10" fmla="*/ 35986 h 202482"/>
                <a:gd name="connsiteX11" fmla="*/ 0 w 20764"/>
                <a:gd name="connsiteY11" fmla="*/ 89421 h 202482"/>
                <a:gd name="connsiteX12" fmla="*/ 6667 w 20764"/>
                <a:gd name="connsiteY12" fmla="*/ 103518 h 202482"/>
                <a:gd name="connsiteX13" fmla="*/ 8382 w 20764"/>
                <a:gd name="connsiteY13" fmla="*/ 105804 h 202482"/>
                <a:gd name="connsiteX14" fmla="*/ 6286 w 20764"/>
                <a:gd name="connsiteY14" fmla="*/ 199054 h 202482"/>
                <a:gd name="connsiteX15" fmla="*/ 6286 w 20764"/>
                <a:gd name="connsiteY15" fmla="*/ 199054 h 202482"/>
                <a:gd name="connsiteX16" fmla="*/ 13525 w 20764"/>
                <a:gd name="connsiteY16" fmla="*/ 202483 h 202482"/>
                <a:gd name="connsiteX17" fmla="*/ 20765 w 20764"/>
                <a:gd name="connsiteY17" fmla="*/ 199054 h 202482"/>
                <a:gd name="connsiteX18" fmla="*/ 20765 w 20764"/>
                <a:gd name="connsiteY18" fmla="*/ 199054 h 202482"/>
                <a:gd name="connsiteX19" fmla="*/ 18764 w 20764"/>
                <a:gd name="connsiteY19" fmla="*/ 112281 h 202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764" h="202482">
                  <a:moveTo>
                    <a:pt x="18478" y="112376"/>
                  </a:moveTo>
                  <a:lnTo>
                    <a:pt x="18478" y="112376"/>
                  </a:lnTo>
                  <a:cubicBezTo>
                    <a:pt x="18478" y="109995"/>
                    <a:pt x="18383" y="107519"/>
                    <a:pt x="18288" y="105137"/>
                  </a:cubicBezTo>
                  <a:lnTo>
                    <a:pt x="18288" y="105137"/>
                  </a:lnTo>
                  <a:lnTo>
                    <a:pt x="18288" y="104661"/>
                  </a:lnTo>
                  <a:cubicBezTo>
                    <a:pt x="18288" y="104661"/>
                    <a:pt x="18288" y="103328"/>
                    <a:pt x="18288" y="103328"/>
                  </a:cubicBezTo>
                  <a:cubicBezTo>
                    <a:pt x="18478" y="71324"/>
                    <a:pt x="18669" y="39224"/>
                    <a:pt x="18859" y="7125"/>
                  </a:cubicBezTo>
                  <a:cubicBezTo>
                    <a:pt x="18859" y="5411"/>
                    <a:pt x="18574" y="3506"/>
                    <a:pt x="18002" y="1982"/>
                  </a:cubicBezTo>
                  <a:cubicBezTo>
                    <a:pt x="17050" y="-304"/>
                    <a:pt x="14954" y="-685"/>
                    <a:pt x="13335" y="1220"/>
                  </a:cubicBezTo>
                  <a:cubicBezTo>
                    <a:pt x="11716" y="3029"/>
                    <a:pt x="10192" y="5125"/>
                    <a:pt x="9239" y="7316"/>
                  </a:cubicBezTo>
                  <a:cubicBezTo>
                    <a:pt x="5048" y="16460"/>
                    <a:pt x="3524" y="26175"/>
                    <a:pt x="2286" y="35986"/>
                  </a:cubicBezTo>
                  <a:cubicBezTo>
                    <a:pt x="95" y="53798"/>
                    <a:pt x="190" y="71609"/>
                    <a:pt x="0" y="89421"/>
                  </a:cubicBezTo>
                  <a:cubicBezTo>
                    <a:pt x="0" y="95517"/>
                    <a:pt x="1143" y="100280"/>
                    <a:pt x="6667" y="103518"/>
                  </a:cubicBezTo>
                  <a:cubicBezTo>
                    <a:pt x="7620" y="104090"/>
                    <a:pt x="8096" y="104852"/>
                    <a:pt x="8382" y="105804"/>
                  </a:cubicBezTo>
                  <a:lnTo>
                    <a:pt x="6286" y="199054"/>
                  </a:lnTo>
                  <a:lnTo>
                    <a:pt x="6286" y="199054"/>
                  </a:lnTo>
                  <a:cubicBezTo>
                    <a:pt x="6286" y="200959"/>
                    <a:pt x="9525" y="202483"/>
                    <a:pt x="13525" y="202483"/>
                  </a:cubicBezTo>
                  <a:cubicBezTo>
                    <a:pt x="17526" y="202483"/>
                    <a:pt x="20765" y="200959"/>
                    <a:pt x="20765" y="199054"/>
                  </a:cubicBezTo>
                  <a:lnTo>
                    <a:pt x="20765" y="199054"/>
                  </a:lnTo>
                  <a:lnTo>
                    <a:pt x="18764" y="112281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779" name="Freihandform 778">
            <a:extLst>
              <a:ext uri="{FF2B5EF4-FFF2-40B4-BE49-F238E27FC236}">
                <a16:creationId xmlns:a16="http://schemas.microsoft.com/office/drawing/2014/main" id="{FE31A5ED-16D9-F182-1D0E-C0CE40A7DA67}"/>
              </a:ext>
            </a:extLst>
          </p:cNvPr>
          <p:cNvSpPr/>
          <p:nvPr/>
        </p:nvSpPr>
        <p:spPr>
          <a:xfrm>
            <a:off x="1799985" y="4649989"/>
            <a:ext cx="83819" cy="156305"/>
          </a:xfrm>
          <a:custGeom>
            <a:avLst/>
            <a:gdLst>
              <a:gd name="connsiteX0" fmla="*/ 65437 w 83819"/>
              <a:gd name="connsiteY0" fmla="*/ 27908 h 156305"/>
              <a:gd name="connsiteX1" fmla="*/ 83820 w 83819"/>
              <a:gd name="connsiteY1" fmla="*/ 27908 h 156305"/>
              <a:gd name="connsiteX2" fmla="*/ 83820 w 83819"/>
              <a:gd name="connsiteY2" fmla="*/ 5620 h 156305"/>
              <a:gd name="connsiteX3" fmla="*/ 53530 w 83819"/>
              <a:gd name="connsiteY3" fmla="*/ 0 h 156305"/>
              <a:gd name="connsiteX4" fmla="*/ 16764 w 83819"/>
              <a:gd name="connsiteY4" fmla="*/ 40386 h 156305"/>
              <a:gd name="connsiteX5" fmla="*/ 16764 w 83819"/>
              <a:gd name="connsiteY5" fmla="*/ 55816 h 156305"/>
              <a:gd name="connsiteX6" fmla="*/ 0 w 83819"/>
              <a:gd name="connsiteY6" fmla="*/ 55816 h 156305"/>
              <a:gd name="connsiteX7" fmla="*/ 0 w 83819"/>
              <a:gd name="connsiteY7" fmla="*/ 83725 h 156305"/>
              <a:gd name="connsiteX8" fmla="*/ 16764 w 83819"/>
              <a:gd name="connsiteY8" fmla="*/ 83725 h 156305"/>
              <a:gd name="connsiteX9" fmla="*/ 16764 w 83819"/>
              <a:gd name="connsiteY9" fmla="*/ 156305 h 156305"/>
              <a:gd name="connsiteX10" fmla="*/ 50292 w 83819"/>
              <a:gd name="connsiteY10" fmla="*/ 156305 h 156305"/>
              <a:gd name="connsiteX11" fmla="*/ 50292 w 83819"/>
              <a:gd name="connsiteY11" fmla="*/ 83725 h 156305"/>
              <a:gd name="connsiteX12" fmla="*/ 78200 w 83819"/>
              <a:gd name="connsiteY12" fmla="*/ 83725 h 156305"/>
              <a:gd name="connsiteX13" fmla="*/ 83820 w 83819"/>
              <a:gd name="connsiteY13" fmla="*/ 55816 h 156305"/>
              <a:gd name="connsiteX14" fmla="*/ 50292 w 83819"/>
              <a:gd name="connsiteY14" fmla="*/ 55816 h 156305"/>
              <a:gd name="connsiteX15" fmla="*/ 50292 w 83819"/>
              <a:gd name="connsiteY15" fmla="*/ 38005 h 156305"/>
              <a:gd name="connsiteX16" fmla="*/ 65437 w 83819"/>
              <a:gd name="connsiteY16" fmla="*/ 27908 h 156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3819" h="156305">
                <a:moveTo>
                  <a:pt x="65437" y="27908"/>
                </a:moveTo>
                <a:lnTo>
                  <a:pt x="83820" y="27908"/>
                </a:lnTo>
                <a:lnTo>
                  <a:pt x="83820" y="5620"/>
                </a:lnTo>
                <a:cubicBezTo>
                  <a:pt x="83820" y="5620"/>
                  <a:pt x="68199" y="0"/>
                  <a:pt x="53530" y="0"/>
                </a:cubicBezTo>
                <a:cubicBezTo>
                  <a:pt x="26194" y="0"/>
                  <a:pt x="16764" y="16764"/>
                  <a:pt x="16764" y="40386"/>
                </a:cubicBezTo>
                <a:lnTo>
                  <a:pt x="16764" y="55816"/>
                </a:lnTo>
                <a:lnTo>
                  <a:pt x="0" y="55816"/>
                </a:lnTo>
                <a:lnTo>
                  <a:pt x="0" y="83725"/>
                </a:lnTo>
                <a:lnTo>
                  <a:pt x="16764" y="83725"/>
                </a:lnTo>
                <a:lnTo>
                  <a:pt x="16764" y="156305"/>
                </a:lnTo>
                <a:lnTo>
                  <a:pt x="50292" y="156305"/>
                </a:lnTo>
                <a:lnTo>
                  <a:pt x="50292" y="83725"/>
                </a:lnTo>
                <a:lnTo>
                  <a:pt x="78200" y="83725"/>
                </a:lnTo>
                <a:lnTo>
                  <a:pt x="83820" y="55816"/>
                </a:lnTo>
                <a:lnTo>
                  <a:pt x="50292" y="55816"/>
                </a:lnTo>
                <a:lnTo>
                  <a:pt x="50292" y="38005"/>
                </a:lnTo>
                <a:cubicBezTo>
                  <a:pt x="50292" y="30480"/>
                  <a:pt x="54578" y="27908"/>
                  <a:pt x="65437" y="27908"/>
                </a:cubicBez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1521" name="Grafik 154">
            <a:extLst>
              <a:ext uri="{FF2B5EF4-FFF2-40B4-BE49-F238E27FC236}">
                <a16:creationId xmlns:a16="http://schemas.microsoft.com/office/drawing/2014/main" id="{2E22DED1-179E-1726-35FC-FB7059EE0C9A}"/>
              </a:ext>
            </a:extLst>
          </p:cNvPr>
          <p:cNvGrpSpPr/>
          <p:nvPr/>
        </p:nvGrpSpPr>
        <p:grpSpPr>
          <a:xfrm>
            <a:off x="3510813" y="13503486"/>
            <a:ext cx="205956" cy="244887"/>
            <a:chOff x="3510813" y="13503486"/>
            <a:chExt cx="205956" cy="244887"/>
          </a:xfrm>
          <a:solidFill>
            <a:srgbClr val="00497F"/>
          </a:solidFill>
        </p:grpSpPr>
        <p:sp>
          <p:nvSpPr>
            <p:cNvPr id="1522" name="Freihandform 1521">
              <a:extLst>
                <a:ext uri="{FF2B5EF4-FFF2-40B4-BE49-F238E27FC236}">
                  <a16:creationId xmlns:a16="http://schemas.microsoft.com/office/drawing/2014/main" id="{46EA92CE-0886-C69E-785F-2ACC2BAF19F8}"/>
                </a:ext>
              </a:extLst>
            </p:cNvPr>
            <p:cNvSpPr/>
            <p:nvPr/>
          </p:nvSpPr>
          <p:spPr>
            <a:xfrm>
              <a:off x="3554464" y="13503486"/>
              <a:ext cx="47244" cy="47244"/>
            </a:xfrm>
            <a:custGeom>
              <a:avLst/>
              <a:gdLst>
                <a:gd name="connsiteX0" fmla="*/ 47244 w 47244"/>
                <a:gd name="connsiteY0" fmla="*/ 23622 h 47244"/>
                <a:gd name="connsiteX1" fmla="*/ 23622 w 47244"/>
                <a:gd name="connsiteY1" fmla="*/ 47244 h 47244"/>
                <a:gd name="connsiteX2" fmla="*/ 0 w 47244"/>
                <a:gd name="connsiteY2" fmla="*/ 23622 h 47244"/>
                <a:gd name="connsiteX3" fmla="*/ 23622 w 47244"/>
                <a:gd name="connsiteY3" fmla="*/ 0 h 47244"/>
                <a:gd name="connsiteX4" fmla="*/ 47244 w 47244"/>
                <a:gd name="connsiteY4" fmla="*/ 23622 h 47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44" h="47244">
                  <a:moveTo>
                    <a:pt x="47244" y="23622"/>
                  </a:moveTo>
                  <a:cubicBezTo>
                    <a:pt x="47244" y="36668"/>
                    <a:pt x="36668" y="47244"/>
                    <a:pt x="23622" y="47244"/>
                  </a:cubicBezTo>
                  <a:cubicBezTo>
                    <a:pt x="10576" y="47244"/>
                    <a:pt x="0" y="36668"/>
                    <a:pt x="0" y="23622"/>
                  </a:cubicBezTo>
                  <a:cubicBezTo>
                    <a:pt x="0" y="10576"/>
                    <a:pt x="10576" y="0"/>
                    <a:pt x="23622" y="0"/>
                  </a:cubicBezTo>
                  <a:cubicBezTo>
                    <a:pt x="36668" y="0"/>
                    <a:pt x="47244" y="10576"/>
                    <a:pt x="47244" y="23622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23" name="Freihandform 1522">
              <a:extLst>
                <a:ext uri="{FF2B5EF4-FFF2-40B4-BE49-F238E27FC236}">
                  <a16:creationId xmlns:a16="http://schemas.microsoft.com/office/drawing/2014/main" id="{21217B38-7A2E-6EB5-51D5-026C28F8B708}"/>
                </a:ext>
              </a:extLst>
            </p:cNvPr>
            <p:cNvSpPr/>
            <p:nvPr/>
          </p:nvSpPr>
          <p:spPr>
            <a:xfrm>
              <a:off x="3642666" y="13503486"/>
              <a:ext cx="47244" cy="47244"/>
            </a:xfrm>
            <a:custGeom>
              <a:avLst/>
              <a:gdLst>
                <a:gd name="connsiteX0" fmla="*/ 47244 w 47244"/>
                <a:gd name="connsiteY0" fmla="*/ 23622 h 47244"/>
                <a:gd name="connsiteX1" fmla="*/ 23622 w 47244"/>
                <a:gd name="connsiteY1" fmla="*/ 47244 h 47244"/>
                <a:gd name="connsiteX2" fmla="*/ 0 w 47244"/>
                <a:gd name="connsiteY2" fmla="*/ 23622 h 47244"/>
                <a:gd name="connsiteX3" fmla="*/ 23622 w 47244"/>
                <a:gd name="connsiteY3" fmla="*/ 0 h 47244"/>
                <a:gd name="connsiteX4" fmla="*/ 47244 w 47244"/>
                <a:gd name="connsiteY4" fmla="*/ 23622 h 47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44" h="47244">
                  <a:moveTo>
                    <a:pt x="47244" y="23622"/>
                  </a:moveTo>
                  <a:cubicBezTo>
                    <a:pt x="47244" y="36668"/>
                    <a:pt x="36668" y="47244"/>
                    <a:pt x="23622" y="47244"/>
                  </a:cubicBezTo>
                  <a:cubicBezTo>
                    <a:pt x="10576" y="47244"/>
                    <a:pt x="0" y="36668"/>
                    <a:pt x="0" y="23622"/>
                  </a:cubicBezTo>
                  <a:cubicBezTo>
                    <a:pt x="0" y="10576"/>
                    <a:pt x="10576" y="0"/>
                    <a:pt x="23622" y="0"/>
                  </a:cubicBezTo>
                  <a:cubicBezTo>
                    <a:pt x="36668" y="0"/>
                    <a:pt x="47244" y="10576"/>
                    <a:pt x="47244" y="23622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24" name="Freihandform 1523">
              <a:extLst>
                <a:ext uri="{FF2B5EF4-FFF2-40B4-BE49-F238E27FC236}">
                  <a16:creationId xmlns:a16="http://schemas.microsoft.com/office/drawing/2014/main" id="{1D95CA61-D0BE-268D-E250-CAB186ED32F3}"/>
                </a:ext>
              </a:extLst>
            </p:cNvPr>
            <p:cNvSpPr/>
            <p:nvPr/>
          </p:nvSpPr>
          <p:spPr>
            <a:xfrm>
              <a:off x="3510813" y="13555397"/>
              <a:ext cx="205956" cy="192976"/>
            </a:xfrm>
            <a:custGeom>
              <a:avLst/>
              <a:gdLst>
                <a:gd name="connsiteX0" fmla="*/ 205862 w 205956"/>
                <a:gd name="connsiteY0" fmla="*/ 18574 h 192976"/>
                <a:gd name="connsiteX1" fmla="*/ 186907 w 205956"/>
                <a:gd name="connsiteY1" fmla="*/ 0 h 192976"/>
                <a:gd name="connsiteX2" fmla="*/ 126233 w 205956"/>
                <a:gd name="connsiteY2" fmla="*/ 0 h 192976"/>
                <a:gd name="connsiteX3" fmla="*/ 108135 w 205956"/>
                <a:gd name="connsiteY3" fmla="*/ 13335 h 192976"/>
                <a:gd name="connsiteX4" fmla="*/ 90038 w 205956"/>
                <a:gd name="connsiteY4" fmla="*/ 0 h 192976"/>
                <a:gd name="connsiteX5" fmla="*/ 44413 w 205956"/>
                <a:gd name="connsiteY5" fmla="*/ 0 h 192976"/>
                <a:gd name="connsiteX6" fmla="*/ 26982 w 205956"/>
                <a:gd name="connsiteY6" fmla="*/ 11525 h 192976"/>
                <a:gd name="connsiteX7" fmla="*/ 26696 w 205956"/>
                <a:gd name="connsiteY7" fmla="*/ 12002 h 192976"/>
                <a:gd name="connsiteX8" fmla="*/ 693 w 205956"/>
                <a:gd name="connsiteY8" fmla="*/ 77915 h 192976"/>
                <a:gd name="connsiteX9" fmla="*/ 6218 w 205956"/>
                <a:gd name="connsiteY9" fmla="*/ 90583 h 192976"/>
                <a:gd name="connsiteX10" fmla="*/ 18886 w 205956"/>
                <a:gd name="connsiteY10" fmla="*/ 85058 h 192976"/>
                <a:gd name="connsiteX11" fmla="*/ 42889 w 205956"/>
                <a:gd name="connsiteY11" fmla="*/ 24384 h 192976"/>
                <a:gd name="connsiteX12" fmla="*/ 42889 w 205956"/>
                <a:gd name="connsiteY12" fmla="*/ 40481 h 192976"/>
                <a:gd name="connsiteX13" fmla="*/ 25458 w 205956"/>
                <a:gd name="connsiteY13" fmla="*/ 88487 h 192976"/>
                <a:gd name="connsiteX14" fmla="*/ 12504 w 205956"/>
                <a:gd name="connsiteY14" fmla="*/ 122777 h 192976"/>
                <a:gd name="connsiteX15" fmla="*/ 46032 w 205956"/>
                <a:gd name="connsiteY15" fmla="*/ 122777 h 192976"/>
                <a:gd name="connsiteX16" fmla="*/ 46032 w 205956"/>
                <a:gd name="connsiteY16" fmla="*/ 182594 h 192976"/>
                <a:gd name="connsiteX17" fmla="*/ 56414 w 205956"/>
                <a:gd name="connsiteY17" fmla="*/ 192977 h 192976"/>
                <a:gd name="connsiteX18" fmla="*/ 91752 w 205956"/>
                <a:gd name="connsiteY18" fmla="*/ 192977 h 192976"/>
                <a:gd name="connsiteX19" fmla="*/ 91752 w 205956"/>
                <a:gd name="connsiteY19" fmla="*/ 115634 h 192976"/>
                <a:gd name="connsiteX20" fmla="*/ 66035 w 205956"/>
                <a:gd name="connsiteY20" fmla="*/ 89916 h 192976"/>
                <a:gd name="connsiteX21" fmla="*/ 66035 w 205956"/>
                <a:gd name="connsiteY21" fmla="*/ 78391 h 192976"/>
                <a:gd name="connsiteX22" fmla="*/ 77560 w 205956"/>
                <a:gd name="connsiteY22" fmla="*/ 78391 h 192976"/>
                <a:gd name="connsiteX23" fmla="*/ 96419 w 205956"/>
                <a:gd name="connsiteY23" fmla="*/ 97250 h 192976"/>
                <a:gd name="connsiteX24" fmla="*/ 129090 w 205956"/>
                <a:gd name="connsiteY24" fmla="*/ 97250 h 192976"/>
                <a:gd name="connsiteX25" fmla="*/ 147950 w 205956"/>
                <a:gd name="connsiteY25" fmla="*/ 78391 h 192976"/>
                <a:gd name="connsiteX26" fmla="*/ 159475 w 205956"/>
                <a:gd name="connsiteY26" fmla="*/ 78391 h 192976"/>
                <a:gd name="connsiteX27" fmla="*/ 159475 w 205956"/>
                <a:gd name="connsiteY27" fmla="*/ 89916 h 192976"/>
                <a:gd name="connsiteX28" fmla="*/ 133853 w 205956"/>
                <a:gd name="connsiteY28" fmla="*/ 115538 h 192976"/>
                <a:gd name="connsiteX29" fmla="*/ 133853 w 205956"/>
                <a:gd name="connsiteY29" fmla="*/ 192977 h 192976"/>
                <a:gd name="connsiteX30" fmla="*/ 173858 w 205956"/>
                <a:gd name="connsiteY30" fmla="*/ 192977 h 192976"/>
                <a:gd name="connsiteX31" fmla="*/ 181859 w 205956"/>
                <a:gd name="connsiteY31" fmla="*/ 184975 h 192976"/>
                <a:gd name="connsiteX32" fmla="*/ 181859 w 205956"/>
                <a:gd name="connsiteY32" fmla="*/ 29909 h 192976"/>
                <a:gd name="connsiteX33" fmla="*/ 187288 w 205956"/>
                <a:gd name="connsiteY33" fmla="*/ 29909 h 192976"/>
                <a:gd name="connsiteX34" fmla="*/ 187288 w 205956"/>
                <a:gd name="connsiteY34" fmla="*/ 80963 h 192976"/>
                <a:gd name="connsiteX35" fmla="*/ 196622 w 205956"/>
                <a:gd name="connsiteY35" fmla="*/ 90297 h 192976"/>
                <a:gd name="connsiteX36" fmla="*/ 205957 w 205956"/>
                <a:gd name="connsiteY36" fmla="*/ 80963 h 192976"/>
                <a:gd name="connsiteX37" fmla="*/ 205957 w 205956"/>
                <a:gd name="connsiteY37" fmla="*/ 18669 h 192976"/>
                <a:gd name="connsiteX38" fmla="*/ 205957 w 205956"/>
                <a:gd name="connsiteY38" fmla="*/ 18478 h 192976"/>
                <a:gd name="connsiteX39" fmla="*/ 112612 w 205956"/>
                <a:gd name="connsiteY39" fmla="*/ 94678 h 192976"/>
                <a:gd name="connsiteX40" fmla="*/ 93371 w 205956"/>
                <a:gd name="connsiteY40" fmla="*/ 75438 h 192976"/>
                <a:gd name="connsiteX41" fmla="*/ 112612 w 205956"/>
                <a:gd name="connsiteY41" fmla="*/ 56198 h 192976"/>
                <a:gd name="connsiteX42" fmla="*/ 131852 w 205956"/>
                <a:gd name="connsiteY42" fmla="*/ 75438 h 192976"/>
                <a:gd name="connsiteX43" fmla="*/ 112612 w 205956"/>
                <a:gd name="connsiteY43" fmla="*/ 94678 h 19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05956" h="192976">
                  <a:moveTo>
                    <a:pt x="205862" y="18574"/>
                  </a:moveTo>
                  <a:cubicBezTo>
                    <a:pt x="205671" y="8287"/>
                    <a:pt x="197289" y="0"/>
                    <a:pt x="186907" y="0"/>
                  </a:cubicBezTo>
                  <a:lnTo>
                    <a:pt x="126233" y="0"/>
                  </a:lnTo>
                  <a:cubicBezTo>
                    <a:pt x="117660" y="0"/>
                    <a:pt x="110516" y="5620"/>
                    <a:pt x="108135" y="13335"/>
                  </a:cubicBezTo>
                  <a:cubicBezTo>
                    <a:pt x="105754" y="5620"/>
                    <a:pt x="98515" y="0"/>
                    <a:pt x="90038" y="0"/>
                  </a:cubicBezTo>
                  <a:lnTo>
                    <a:pt x="44413" y="0"/>
                  </a:lnTo>
                  <a:cubicBezTo>
                    <a:pt x="36602" y="0"/>
                    <a:pt x="29935" y="4763"/>
                    <a:pt x="26982" y="11525"/>
                  </a:cubicBezTo>
                  <a:cubicBezTo>
                    <a:pt x="26982" y="11716"/>
                    <a:pt x="26792" y="11811"/>
                    <a:pt x="26696" y="12002"/>
                  </a:cubicBezTo>
                  <a:lnTo>
                    <a:pt x="693" y="77915"/>
                  </a:lnTo>
                  <a:cubicBezTo>
                    <a:pt x="-1307" y="82963"/>
                    <a:pt x="1169" y="88678"/>
                    <a:pt x="6218" y="90583"/>
                  </a:cubicBezTo>
                  <a:cubicBezTo>
                    <a:pt x="11266" y="92583"/>
                    <a:pt x="16981" y="90107"/>
                    <a:pt x="18886" y="85058"/>
                  </a:cubicBezTo>
                  <a:lnTo>
                    <a:pt x="42889" y="24384"/>
                  </a:lnTo>
                  <a:lnTo>
                    <a:pt x="42889" y="40481"/>
                  </a:lnTo>
                  <a:lnTo>
                    <a:pt x="25458" y="88487"/>
                  </a:lnTo>
                  <a:lnTo>
                    <a:pt x="12504" y="122777"/>
                  </a:lnTo>
                  <a:lnTo>
                    <a:pt x="46032" y="122777"/>
                  </a:lnTo>
                  <a:lnTo>
                    <a:pt x="46032" y="182594"/>
                  </a:lnTo>
                  <a:cubicBezTo>
                    <a:pt x="46032" y="188309"/>
                    <a:pt x="50699" y="192977"/>
                    <a:pt x="56414" y="192977"/>
                  </a:cubicBezTo>
                  <a:lnTo>
                    <a:pt x="91752" y="192977"/>
                  </a:lnTo>
                  <a:lnTo>
                    <a:pt x="91752" y="115634"/>
                  </a:lnTo>
                  <a:lnTo>
                    <a:pt x="66035" y="89916"/>
                  </a:lnTo>
                  <a:cubicBezTo>
                    <a:pt x="62891" y="86773"/>
                    <a:pt x="62891" y="81534"/>
                    <a:pt x="66035" y="78391"/>
                  </a:cubicBezTo>
                  <a:cubicBezTo>
                    <a:pt x="69178" y="75248"/>
                    <a:pt x="74417" y="75248"/>
                    <a:pt x="77560" y="78391"/>
                  </a:cubicBezTo>
                  <a:lnTo>
                    <a:pt x="96419" y="97250"/>
                  </a:lnTo>
                  <a:lnTo>
                    <a:pt x="129090" y="97250"/>
                  </a:lnTo>
                  <a:lnTo>
                    <a:pt x="147950" y="78391"/>
                  </a:lnTo>
                  <a:cubicBezTo>
                    <a:pt x="151093" y="75248"/>
                    <a:pt x="156332" y="75248"/>
                    <a:pt x="159475" y="78391"/>
                  </a:cubicBezTo>
                  <a:cubicBezTo>
                    <a:pt x="162618" y="81534"/>
                    <a:pt x="162618" y="86773"/>
                    <a:pt x="159475" y="89916"/>
                  </a:cubicBezTo>
                  <a:lnTo>
                    <a:pt x="133853" y="115538"/>
                  </a:lnTo>
                  <a:lnTo>
                    <a:pt x="133853" y="192977"/>
                  </a:lnTo>
                  <a:lnTo>
                    <a:pt x="173858" y="192977"/>
                  </a:lnTo>
                  <a:cubicBezTo>
                    <a:pt x="178334" y="192977"/>
                    <a:pt x="181859" y="189357"/>
                    <a:pt x="181859" y="184975"/>
                  </a:cubicBezTo>
                  <a:lnTo>
                    <a:pt x="181859" y="29909"/>
                  </a:lnTo>
                  <a:lnTo>
                    <a:pt x="187288" y="29909"/>
                  </a:lnTo>
                  <a:lnTo>
                    <a:pt x="187288" y="80963"/>
                  </a:lnTo>
                  <a:cubicBezTo>
                    <a:pt x="187288" y="86106"/>
                    <a:pt x="191479" y="90297"/>
                    <a:pt x="196622" y="90297"/>
                  </a:cubicBezTo>
                  <a:cubicBezTo>
                    <a:pt x="201766" y="90297"/>
                    <a:pt x="205957" y="86106"/>
                    <a:pt x="205957" y="80963"/>
                  </a:cubicBezTo>
                  <a:lnTo>
                    <a:pt x="205957" y="18669"/>
                  </a:lnTo>
                  <a:cubicBezTo>
                    <a:pt x="205957" y="18669"/>
                    <a:pt x="205957" y="18574"/>
                    <a:pt x="205957" y="18478"/>
                  </a:cubicBezTo>
                  <a:close/>
                  <a:moveTo>
                    <a:pt x="112612" y="94678"/>
                  </a:moveTo>
                  <a:cubicBezTo>
                    <a:pt x="101944" y="94678"/>
                    <a:pt x="93371" y="86106"/>
                    <a:pt x="93371" y="75438"/>
                  </a:cubicBezTo>
                  <a:cubicBezTo>
                    <a:pt x="93371" y="64770"/>
                    <a:pt x="101944" y="56198"/>
                    <a:pt x="112612" y="56198"/>
                  </a:cubicBezTo>
                  <a:cubicBezTo>
                    <a:pt x="123280" y="56198"/>
                    <a:pt x="131852" y="64770"/>
                    <a:pt x="131852" y="75438"/>
                  </a:cubicBezTo>
                  <a:cubicBezTo>
                    <a:pt x="131852" y="86106"/>
                    <a:pt x="123280" y="94678"/>
                    <a:pt x="112612" y="94678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375" name="Freihandform 1374">
            <a:extLst>
              <a:ext uri="{FF2B5EF4-FFF2-40B4-BE49-F238E27FC236}">
                <a16:creationId xmlns:a16="http://schemas.microsoft.com/office/drawing/2014/main" id="{7A3EA219-B515-2FCB-AB40-19B818FA9B88}"/>
              </a:ext>
            </a:extLst>
          </p:cNvPr>
          <p:cNvSpPr/>
          <p:nvPr/>
        </p:nvSpPr>
        <p:spPr>
          <a:xfrm>
            <a:off x="4137199" y="8611963"/>
            <a:ext cx="161543" cy="213645"/>
          </a:xfrm>
          <a:custGeom>
            <a:avLst/>
            <a:gdLst>
              <a:gd name="connsiteX0" fmla="*/ 161544 w 161543"/>
              <a:gd name="connsiteY0" fmla="*/ 0 h 213645"/>
              <a:gd name="connsiteX1" fmla="*/ 0 w 161543"/>
              <a:gd name="connsiteY1" fmla="*/ 0 h 213645"/>
              <a:gd name="connsiteX2" fmla="*/ 0 w 161543"/>
              <a:gd name="connsiteY2" fmla="*/ 213646 h 213645"/>
              <a:gd name="connsiteX3" fmla="*/ 161544 w 161543"/>
              <a:gd name="connsiteY3" fmla="*/ 213646 h 213645"/>
              <a:gd name="connsiteX4" fmla="*/ 161544 w 161543"/>
              <a:gd name="connsiteY4" fmla="*/ 0 h 213645"/>
              <a:gd name="connsiteX5" fmla="*/ 76867 w 161543"/>
              <a:gd name="connsiteY5" fmla="*/ 202597 h 213645"/>
              <a:gd name="connsiteX6" fmla="*/ 10954 w 161543"/>
              <a:gd name="connsiteY6" fmla="*/ 202597 h 213645"/>
              <a:gd name="connsiteX7" fmla="*/ 10954 w 161543"/>
              <a:gd name="connsiteY7" fmla="*/ 110395 h 213645"/>
              <a:gd name="connsiteX8" fmla="*/ 76867 w 161543"/>
              <a:gd name="connsiteY8" fmla="*/ 110395 h 213645"/>
              <a:gd name="connsiteX9" fmla="*/ 76867 w 161543"/>
              <a:gd name="connsiteY9" fmla="*/ 202597 h 213645"/>
              <a:gd name="connsiteX10" fmla="*/ 76867 w 161543"/>
              <a:gd name="connsiteY10" fmla="*/ 102299 h 213645"/>
              <a:gd name="connsiteX11" fmla="*/ 10954 w 161543"/>
              <a:gd name="connsiteY11" fmla="*/ 102299 h 213645"/>
              <a:gd name="connsiteX12" fmla="*/ 10954 w 161543"/>
              <a:gd name="connsiteY12" fmla="*/ 10097 h 213645"/>
              <a:gd name="connsiteX13" fmla="*/ 76867 w 161543"/>
              <a:gd name="connsiteY13" fmla="*/ 10097 h 213645"/>
              <a:gd name="connsiteX14" fmla="*/ 76867 w 161543"/>
              <a:gd name="connsiteY14" fmla="*/ 102299 h 213645"/>
              <a:gd name="connsiteX15" fmla="*/ 150495 w 161543"/>
              <a:gd name="connsiteY15" fmla="*/ 202597 h 213645"/>
              <a:gd name="connsiteX16" fmla="*/ 84582 w 161543"/>
              <a:gd name="connsiteY16" fmla="*/ 202597 h 213645"/>
              <a:gd name="connsiteX17" fmla="*/ 84582 w 161543"/>
              <a:gd name="connsiteY17" fmla="*/ 110395 h 213645"/>
              <a:gd name="connsiteX18" fmla="*/ 150495 w 161543"/>
              <a:gd name="connsiteY18" fmla="*/ 110395 h 213645"/>
              <a:gd name="connsiteX19" fmla="*/ 150495 w 161543"/>
              <a:gd name="connsiteY19" fmla="*/ 202597 h 213645"/>
              <a:gd name="connsiteX20" fmla="*/ 150495 w 161543"/>
              <a:gd name="connsiteY20" fmla="*/ 102299 h 213645"/>
              <a:gd name="connsiteX21" fmla="*/ 84582 w 161543"/>
              <a:gd name="connsiteY21" fmla="*/ 102299 h 213645"/>
              <a:gd name="connsiteX22" fmla="*/ 84582 w 161543"/>
              <a:gd name="connsiteY22" fmla="*/ 10097 h 213645"/>
              <a:gd name="connsiteX23" fmla="*/ 150495 w 161543"/>
              <a:gd name="connsiteY23" fmla="*/ 10097 h 213645"/>
              <a:gd name="connsiteX24" fmla="*/ 150495 w 161543"/>
              <a:gd name="connsiteY24" fmla="*/ 102299 h 21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1543" h="213645">
                <a:moveTo>
                  <a:pt x="161544" y="0"/>
                </a:moveTo>
                <a:lnTo>
                  <a:pt x="0" y="0"/>
                </a:lnTo>
                <a:lnTo>
                  <a:pt x="0" y="213646"/>
                </a:lnTo>
                <a:lnTo>
                  <a:pt x="161544" y="213646"/>
                </a:lnTo>
                <a:lnTo>
                  <a:pt x="161544" y="0"/>
                </a:lnTo>
                <a:close/>
                <a:moveTo>
                  <a:pt x="76867" y="202597"/>
                </a:moveTo>
                <a:lnTo>
                  <a:pt x="10954" y="202597"/>
                </a:lnTo>
                <a:lnTo>
                  <a:pt x="10954" y="110395"/>
                </a:lnTo>
                <a:lnTo>
                  <a:pt x="76867" y="110395"/>
                </a:lnTo>
                <a:lnTo>
                  <a:pt x="76867" y="202597"/>
                </a:lnTo>
                <a:close/>
                <a:moveTo>
                  <a:pt x="76867" y="102299"/>
                </a:moveTo>
                <a:lnTo>
                  <a:pt x="10954" y="102299"/>
                </a:lnTo>
                <a:lnTo>
                  <a:pt x="10954" y="10097"/>
                </a:lnTo>
                <a:lnTo>
                  <a:pt x="76867" y="10097"/>
                </a:lnTo>
                <a:lnTo>
                  <a:pt x="76867" y="102299"/>
                </a:lnTo>
                <a:close/>
                <a:moveTo>
                  <a:pt x="150495" y="202597"/>
                </a:moveTo>
                <a:lnTo>
                  <a:pt x="84582" y="202597"/>
                </a:lnTo>
                <a:lnTo>
                  <a:pt x="84582" y="110395"/>
                </a:lnTo>
                <a:lnTo>
                  <a:pt x="150495" y="110395"/>
                </a:lnTo>
                <a:lnTo>
                  <a:pt x="150495" y="202597"/>
                </a:lnTo>
                <a:close/>
                <a:moveTo>
                  <a:pt x="150495" y="102299"/>
                </a:moveTo>
                <a:lnTo>
                  <a:pt x="84582" y="102299"/>
                </a:lnTo>
                <a:lnTo>
                  <a:pt x="84582" y="10097"/>
                </a:lnTo>
                <a:lnTo>
                  <a:pt x="150495" y="10097"/>
                </a:lnTo>
                <a:lnTo>
                  <a:pt x="150495" y="102299"/>
                </a:ln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1528" name="Grafik 164">
            <a:extLst>
              <a:ext uri="{FF2B5EF4-FFF2-40B4-BE49-F238E27FC236}">
                <a16:creationId xmlns:a16="http://schemas.microsoft.com/office/drawing/2014/main" id="{346D00EF-A88E-978E-690A-AF9E4EDB1337}"/>
              </a:ext>
            </a:extLst>
          </p:cNvPr>
          <p:cNvGrpSpPr/>
          <p:nvPr/>
        </p:nvGrpSpPr>
        <p:grpSpPr>
          <a:xfrm>
            <a:off x="4725220" y="15191782"/>
            <a:ext cx="184388" cy="212371"/>
            <a:chOff x="4725220" y="15191782"/>
            <a:chExt cx="184388" cy="212371"/>
          </a:xfrm>
          <a:solidFill>
            <a:srgbClr val="00497F"/>
          </a:solidFill>
        </p:grpSpPr>
        <p:sp>
          <p:nvSpPr>
            <p:cNvPr id="1529" name="Freihandform 1528">
              <a:extLst>
                <a:ext uri="{FF2B5EF4-FFF2-40B4-BE49-F238E27FC236}">
                  <a16:creationId xmlns:a16="http://schemas.microsoft.com/office/drawing/2014/main" id="{35CAAB83-6347-4798-02E5-00F6DF4C5468}"/>
                </a:ext>
              </a:extLst>
            </p:cNvPr>
            <p:cNvSpPr/>
            <p:nvPr/>
          </p:nvSpPr>
          <p:spPr>
            <a:xfrm>
              <a:off x="4736193" y="15191782"/>
              <a:ext cx="173415" cy="173995"/>
            </a:xfrm>
            <a:custGeom>
              <a:avLst/>
              <a:gdLst>
                <a:gd name="connsiteX0" fmla="*/ 166354 w 173415"/>
                <a:gd name="connsiteY0" fmla="*/ 47399 h 173995"/>
                <a:gd name="connsiteX1" fmla="*/ 137588 w 173415"/>
                <a:gd name="connsiteY1" fmla="*/ 18538 h 173995"/>
                <a:gd name="connsiteX2" fmla="*/ 126254 w 173415"/>
                <a:gd name="connsiteY2" fmla="*/ 7203 h 173995"/>
                <a:gd name="connsiteX3" fmla="*/ 92440 w 173415"/>
                <a:gd name="connsiteY3" fmla="*/ 7299 h 173995"/>
                <a:gd name="connsiteX4" fmla="*/ 38814 w 173415"/>
                <a:gd name="connsiteY4" fmla="*/ 60924 h 173995"/>
                <a:gd name="connsiteX5" fmla="*/ 37004 w 173415"/>
                <a:gd name="connsiteY5" fmla="*/ 92262 h 173995"/>
                <a:gd name="connsiteX6" fmla="*/ 39290 w 173415"/>
                <a:gd name="connsiteY6" fmla="*/ 95214 h 173995"/>
                <a:gd name="connsiteX7" fmla="*/ 23193 w 173415"/>
                <a:gd name="connsiteY7" fmla="*/ 110740 h 173995"/>
                <a:gd name="connsiteX8" fmla="*/ 23098 w 173415"/>
                <a:gd name="connsiteY8" fmla="*/ 124266 h 173995"/>
                <a:gd name="connsiteX9" fmla="*/ 28908 w 173415"/>
                <a:gd name="connsiteY9" fmla="*/ 129504 h 173995"/>
                <a:gd name="connsiteX10" fmla="*/ 19764 w 173415"/>
                <a:gd name="connsiteY10" fmla="*/ 141506 h 173995"/>
                <a:gd name="connsiteX11" fmla="*/ 2143 w 173415"/>
                <a:gd name="connsiteY11" fmla="*/ 164175 h 173995"/>
                <a:gd name="connsiteX12" fmla="*/ 3191 w 173415"/>
                <a:gd name="connsiteY12" fmla="*/ 172367 h 173995"/>
                <a:gd name="connsiteX13" fmla="*/ 9858 w 173415"/>
                <a:gd name="connsiteY13" fmla="*/ 171891 h 173995"/>
                <a:gd name="connsiteX14" fmla="*/ 40052 w 173415"/>
                <a:gd name="connsiteY14" fmla="*/ 147126 h 173995"/>
                <a:gd name="connsiteX15" fmla="*/ 44053 w 173415"/>
                <a:gd name="connsiteY15" fmla="*/ 143982 h 173995"/>
                <a:gd name="connsiteX16" fmla="*/ 49958 w 173415"/>
                <a:gd name="connsiteY16" fmla="*/ 151126 h 173995"/>
                <a:gd name="connsiteX17" fmla="*/ 61293 w 173415"/>
                <a:gd name="connsiteY17" fmla="*/ 151126 h 173995"/>
                <a:gd name="connsiteX18" fmla="*/ 75485 w 173415"/>
                <a:gd name="connsiteY18" fmla="*/ 136934 h 173995"/>
                <a:gd name="connsiteX19" fmla="*/ 78438 w 173415"/>
                <a:gd name="connsiteY19" fmla="*/ 134076 h 173995"/>
                <a:gd name="connsiteX20" fmla="*/ 93964 w 173415"/>
                <a:gd name="connsiteY20" fmla="*/ 141506 h 173995"/>
                <a:gd name="connsiteX21" fmla="*/ 111966 w 173415"/>
                <a:gd name="connsiteY21" fmla="*/ 135124 h 173995"/>
                <a:gd name="connsiteX22" fmla="*/ 166735 w 173415"/>
                <a:gd name="connsiteY22" fmla="*/ 80355 h 173995"/>
                <a:gd name="connsiteX23" fmla="*/ 166449 w 173415"/>
                <a:gd name="connsiteY23" fmla="*/ 47494 h 173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3415" h="173995">
                  <a:moveTo>
                    <a:pt x="166354" y="47399"/>
                  </a:moveTo>
                  <a:cubicBezTo>
                    <a:pt x="156924" y="37588"/>
                    <a:pt x="147209" y="28158"/>
                    <a:pt x="137588" y="18538"/>
                  </a:cubicBezTo>
                  <a:cubicBezTo>
                    <a:pt x="133778" y="14728"/>
                    <a:pt x="130064" y="10918"/>
                    <a:pt x="126254" y="7203"/>
                  </a:cubicBezTo>
                  <a:cubicBezTo>
                    <a:pt x="116348" y="-2417"/>
                    <a:pt x="102251" y="-2417"/>
                    <a:pt x="92440" y="7299"/>
                  </a:cubicBezTo>
                  <a:cubicBezTo>
                    <a:pt x="74533" y="25110"/>
                    <a:pt x="56626" y="43017"/>
                    <a:pt x="38814" y="60924"/>
                  </a:cubicBezTo>
                  <a:cubicBezTo>
                    <a:pt x="30242" y="69497"/>
                    <a:pt x="29575" y="82832"/>
                    <a:pt x="37004" y="92262"/>
                  </a:cubicBezTo>
                  <a:cubicBezTo>
                    <a:pt x="37576" y="93024"/>
                    <a:pt x="38243" y="93786"/>
                    <a:pt x="39290" y="95214"/>
                  </a:cubicBezTo>
                  <a:cubicBezTo>
                    <a:pt x="33861" y="100453"/>
                    <a:pt x="28527" y="105501"/>
                    <a:pt x="23193" y="110740"/>
                  </a:cubicBezTo>
                  <a:cubicBezTo>
                    <a:pt x="17478" y="116360"/>
                    <a:pt x="17478" y="118741"/>
                    <a:pt x="23098" y="124266"/>
                  </a:cubicBezTo>
                  <a:cubicBezTo>
                    <a:pt x="24908" y="126075"/>
                    <a:pt x="26908" y="127695"/>
                    <a:pt x="28908" y="129504"/>
                  </a:cubicBezTo>
                  <a:cubicBezTo>
                    <a:pt x="25479" y="133886"/>
                    <a:pt x="22622" y="137696"/>
                    <a:pt x="19764" y="141506"/>
                  </a:cubicBezTo>
                  <a:cubicBezTo>
                    <a:pt x="13859" y="149031"/>
                    <a:pt x="8048" y="156651"/>
                    <a:pt x="2143" y="164175"/>
                  </a:cubicBezTo>
                  <a:cubicBezTo>
                    <a:pt x="-1000" y="168176"/>
                    <a:pt x="-715" y="168081"/>
                    <a:pt x="3191" y="172367"/>
                  </a:cubicBezTo>
                  <a:cubicBezTo>
                    <a:pt x="5953" y="175320"/>
                    <a:pt x="7763" y="173700"/>
                    <a:pt x="9858" y="171891"/>
                  </a:cubicBezTo>
                  <a:cubicBezTo>
                    <a:pt x="19955" y="163604"/>
                    <a:pt x="29956" y="155412"/>
                    <a:pt x="40052" y="147126"/>
                  </a:cubicBezTo>
                  <a:cubicBezTo>
                    <a:pt x="41005" y="146364"/>
                    <a:pt x="41957" y="145602"/>
                    <a:pt x="44053" y="143982"/>
                  </a:cubicBezTo>
                  <a:cubicBezTo>
                    <a:pt x="45958" y="146364"/>
                    <a:pt x="47768" y="148935"/>
                    <a:pt x="49958" y="151126"/>
                  </a:cubicBezTo>
                  <a:cubicBezTo>
                    <a:pt x="54054" y="155317"/>
                    <a:pt x="57102" y="155317"/>
                    <a:pt x="61293" y="151126"/>
                  </a:cubicBezTo>
                  <a:cubicBezTo>
                    <a:pt x="66056" y="146459"/>
                    <a:pt x="70723" y="141696"/>
                    <a:pt x="75485" y="136934"/>
                  </a:cubicBezTo>
                  <a:cubicBezTo>
                    <a:pt x="76438" y="135981"/>
                    <a:pt x="77390" y="135124"/>
                    <a:pt x="78438" y="134076"/>
                  </a:cubicBezTo>
                  <a:cubicBezTo>
                    <a:pt x="82820" y="138458"/>
                    <a:pt x="87963" y="141030"/>
                    <a:pt x="93964" y="141506"/>
                  </a:cubicBezTo>
                  <a:cubicBezTo>
                    <a:pt x="100917" y="142077"/>
                    <a:pt x="107108" y="139982"/>
                    <a:pt x="111966" y="135124"/>
                  </a:cubicBezTo>
                  <a:cubicBezTo>
                    <a:pt x="130349" y="116931"/>
                    <a:pt x="148637" y="98739"/>
                    <a:pt x="166735" y="80355"/>
                  </a:cubicBezTo>
                  <a:cubicBezTo>
                    <a:pt x="175784" y="71116"/>
                    <a:pt x="175593" y="57019"/>
                    <a:pt x="166449" y="47494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30" name="Freihandform 1529">
              <a:extLst>
                <a:ext uri="{FF2B5EF4-FFF2-40B4-BE49-F238E27FC236}">
                  <a16:creationId xmlns:a16="http://schemas.microsoft.com/office/drawing/2014/main" id="{56154A97-5A06-7E86-9A73-36ACB1409DCF}"/>
                </a:ext>
              </a:extLst>
            </p:cNvPr>
            <p:cNvSpPr/>
            <p:nvPr/>
          </p:nvSpPr>
          <p:spPr>
            <a:xfrm>
              <a:off x="4725220" y="15371123"/>
              <a:ext cx="23962" cy="33030"/>
            </a:xfrm>
            <a:custGeom>
              <a:avLst/>
              <a:gdLst>
                <a:gd name="connsiteX0" fmla="*/ 13306 w 23962"/>
                <a:gd name="connsiteY0" fmla="*/ 169 h 33030"/>
                <a:gd name="connsiteX1" fmla="*/ 10544 w 23962"/>
                <a:gd name="connsiteY1" fmla="*/ 169 h 33030"/>
                <a:gd name="connsiteX2" fmla="*/ 543 w 23962"/>
                <a:gd name="connsiteY2" fmla="*/ 18838 h 33030"/>
                <a:gd name="connsiteX3" fmla="*/ 11878 w 23962"/>
                <a:gd name="connsiteY3" fmla="*/ 33031 h 33030"/>
                <a:gd name="connsiteX4" fmla="*/ 23308 w 23962"/>
                <a:gd name="connsiteY4" fmla="*/ 18457 h 33030"/>
                <a:gd name="connsiteX5" fmla="*/ 13306 w 23962"/>
                <a:gd name="connsiteY5" fmla="*/ 169 h 3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62" h="33030">
                  <a:moveTo>
                    <a:pt x="13306" y="169"/>
                  </a:moveTo>
                  <a:cubicBezTo>
                    <a:pt x="13306" y="169"/>
                    <a:pt x="10735" y="-212"/>
                    <a:pt x="10544" y="169"/>
                  </a:cubicBezTo>
                  <a:cubicBezTo>
                    <a:pt x="7020" y="6361"/>
                    <a:pt x="2924" y="12266"/>
                    <a:pt x="543" y="18838"/>
                  </a:cubicBezTo>
                  <a:cubicBezTo>
                    <a:pt x="-1934" y="25792"/>
                    <a:pt x="4448" y="33031"/>
                    <a:pt x="11878" y="33031"/>
                  </a:cubicBezTo>
                  <a:cubicBezTo>
                    <a:pt x="19688" y="33031"/>
                    <a:pt x="26070" y="25696"/>
                    <a:pt x="23308" y="18457"/>
                  </a:cubicBezTo>
                  <a:cubicBezTo>
                    <a:pt x="20926" y="11980"/>
                    <a:pt x="16831" y="6170"/>
                    <a:pt x="13306" y="169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534" name="Grafik 166">
            <a:extLst>
              <a:ext uri="{FF2B5EF4-FFF2-40B4-BE49-F238E27FC236}">
                <a16:creationId xmlns:a16="http://schemas.microsoft.com/office/drawing/2014/main" id="{B1882FA2-E1AE-7C5E-6F15-06F7FA890C83}"/>
              </a:ext>
            </a:extLst>
          </p:cNvPr>
          <p:cNvGrpSpPr/>
          <p:nvPr/>
        </p:nvGrpSpPr>
        <p:grpSpPr>
          <a:xfrm>
            <a:off x="524732" y="14368971"/>
            <a:ext cx="232410" cy="184403"/>
            <a:chOff x="524732" y="14368971"/>
            <a:chExt cx="232410" cy="184403"/>
          </a:xfrm>
          <a:solidFill>
            <a:srgbClr val="00497F"/>
          </a:solidFill>
        </p:grpSpPr>
        <p:sp>
          <p:nvSpPr>
            <p:cNvPr id="1535" name="Freihandform 1534">
              <a:extLst>
                <a:ext uri="{FF2B5EF4-FFF2-40B4-BE49-F238E27FC236}">
                  <a16:creationId xmlns:a16="http://schemas.microsoft.com/office/drawing/2014/main" id="{7F7453F8-08F3-3A4B-141E-C00A9EA6F213}"/>
                </a:ext>
              </a:extLst>
            </p:cNvPr>
            <p:cNvSpPr/>
            <p:nvPr/>
          </p:nvSpPr>
          <p:spPr>
            <a:xfrm>
              <a:off x="524732" y="14402023"/>
              <a:ext cx="232410" cy="129540"/>
            </a:xfrm>
            <a:custGeom>
              <a:avLst/>
              <a:gdLst>
                <a:gd name="connsiteX0" fmla="*/ 218123 w 232410"/>
                <a:gd name="connsiteY0" fmla="*/ 0 h 129540"/>
                <a:gd name="connsiteX1" fmla="*/ 14288 w 232410"/>
                <a:gd name="connsiteY1" fmla="*/ 0 h 129540"/>
                <a:gd name="connsiteX2" fmla="*/ 0 w 232410"/>
                <a:gd name="connsiteY2" fmla="*/ 14288 h 129540"/>
                <a:gd name="connsiteX3" fmla="*/ 0 w 232410"/>
                <a:gd name="connsiteY3" fmla="*/ 115253 h 129540"/>
                <a:gd name="connsiteX4" fmla="*/ 14288 w 232410"/>
                <a:gd name="connsiteY4" fmla="*/ 129540 h 129540"/>
                <a:gd name="connsiteX5" fmla="*/ 56388 w 232410"/>
                <a:gd name="connsiteY5" fmla="*/ 129540 h 129540"/>
                <a:gd name="connsiteX6" fmla="*/ 41339 w 232410"/>
                <a:gd name="connsiteY6" fmla="*/ 84106 h 129540"/>
                <a:gd name="connsiteX7" fmla="*/ 117729 w 232410"/>
                <a:gd name="connsiteY7" fmla="*/ 7715 h 129540"/>
                <a:gd name="connsiteX8" fmla="*/ 194120 w 232410"/>
                <a:gd name="connsiteY8" fmla="*/ 84106 h 129540"/>
                <a:gd name="connsiteX9" fmla="*/ 179070 w 232410"/>
                <a:gd name="connsiteY9" fmla="*/ 129540 h 129540"/>
                <a:gd name="connsiteX10" fmla="*/ 218123 w 232410"/>
                <a:gd name="connsiteY10" fmla="*/ 129540 h 129540"/>
                <a:gd name="connsiteX11" fmla="*/ 232410 w 232410"/>
                <a:gd name="connsiteY11" fmla="*/ 115253 h 129540"/>
                <a:gd name="connsiteX12" fmla="*/ 232410 w 232410"/>
                <a:gd name="connsiteY12" fmla="*/ 14288 h 129540"/>
                <a:gd name="connsiteX13" fmla="*/ 218123 w 232410"/>
                <a:gd name="connsiteY13" fmla="*/ 0 h 12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2410" h="129540">
                  <a:moveTo>
                    <a:pt x="218123" y="0"/>
                  </a:moveTo>
                  <a:lnTo>
                    <a:pt x="14288" y="0"/>
                  </a:lnTo>
                  <a:cubicBezTo>
                    <a:pt x="6382" y="0"/>
                    <a:pt x="0" y="6382"/>
                    <a:pt x="0" y="14288"/>
                  </a:cubicBezTo>
                  <a:lnTo>
                    <a:pt x="0" y="115253"/>
                  </a:lnTo>
                  <a:cubicBezTo>
                    <a:pt x="0" y="123158"/>
                    <a:pt x="6382" y="129540"/>
                    <a:pt x="14288" y="129540"/>
                  </a:cubicBezTo>
                  <a:lnTo>
                    <a:pt x="56388" y="129540"/>
                  </a:lnTo>
                  <a:cubicBezTo>
                    <a:pt x="46958" y="116872"/>
                    <a:pt x="41339" y="101156"/>
                    <a:pt x="41339" y="84106"/>
                  </a:cubicBezTo>
                  <a:cubicBezTo>
                    <a:pt x="41339" y="41910"/>
                    <a:pt x="75533" y="7715"/>
                    <a:pt x="117729" y="7715"/>
                  </a:cubicBezTo>
                  <a:cubicBezTo>
                    <a:pt x="159925" y="7715"/>
                    <a:pt x="194120" y="41910"/>
                    <a:pt x="194120" y="84106"/>
                  </a:cubicBezTo>
                  <a:cubicBezTo>
                    <a:pt x="194120" y="101156"/>
                    <a:pt x="188500" y="116777"/>
                    <a:pt x="179070" y="129540"/>
                  </a:cubicBezTo>
                  <a:lnTo>
                    <a:pt x="218123" y="129540"/>
                  </a:lnTo>
                  <a:cubicBezTo>
                    <a:pt x="226028" y="129540"/>
                    <a:pt x="232410" y="123158"/>
                    <a:pt x="232410" y="115253"/>
                  </a:cubicBezTo>
                  <a:lnTo>
                    <a:pt x="232410" y="14288"/>
                  </a:lnTo>
                  <a:cubicBezTo>
                    <a:pt x="232410" y="6382"/>
                    <a:pt x="226028" y="0"/>
                    <a:pt x="218123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36" name="Freihandform 1535">
              <a:extLst>
                <a:ext uri="{FF2B5EF4-FFF2-40B4-BE49-F238E27FC236}">
                  <a16:creationId xmlns:a16="http://schemas.microsoft.com/office/drawing/2014/main" id="{55BD3E5B-1DDA-EFD4-F6F4-15D70FE8B379}"/>
                </a:ext>
              </a:extLst>
            </p:cNvPr>
            <p:cNvSpPr/>
            <p:nvPr/>
          </p:nvSpPr>
          <p:spPr>
            <a:xfrm>
              <a:off x="608759" y="14368971"/>
              <a:ext cx="67308" cy="28479"/>
            </a:xfrm>
            <a:custGeom>
              <a:avLst/>
              <a:gdLst>
                <a:gd name="connsiteX0" fmla="*/ 2365 w 67308"/>
                <a:gd name="connsiteY0" fmla="*/ 28480 h 28479"/>
                <a:gd name="connsiteX1" fmla="*/ 65039 w 67308"/>
                <a:gd name="connsiteY1" fmla="*/ 28480 h 28479"/>
                <a:gd name="connsiteX2" fmla="*/ 67230 w 67308"/>
                <a:gd name="connsiteY2" fmla="*/ 25813 h 28479"/>
                <a:gd name="connsiteX3" fmla="*/ 59705 w 67308"/>
                <a:gd name="connsiteY3" fmla="*/ 1524 h 28479"/>
                <a:gd name="connsiteX4" fmla="*/ 57514 w 67308"/>
                <a:gd name="connsiteY4" fmla="*/ 0 h 28479"/>
                <a:gd name="connsiteX5" fmla="*/ 9794 w 67308"/>
                <a:gd name="connsiteY5" fmla="*/ 0 h 28479"/>
                <a:gd name="connsiteX6" fmla="*/ 7603 w 67308"/>
                <a:gd name="connsiteY6" fmla="*/ 1524 h 28479"/>
                <a:gd name="connsiteX7" fmla="*/ 79 w 67308"/>
                <a:gd name="connsiteY7" fmla="*/ 25813 h 28479"/>
                <a:gd name="connsiteX8" fmla="*/ 2269 w 67308"/>
                <a:gd name="connsiteY8" fmla="*/ 28480 h 2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308" h="28479">
                  <a:moveTo>
                    <a:pt x="2365" y="28480"/>
                  </a:moveTo>
                  <a:lnTo>
                    <a:pt x="65039" y="28480"/>
                  </a:lnTo>
                  <a:cubicBezTo>
                    <a:pt x="66563" y="28480"/>
                    <a:pt x="67611" y="27146"/>
                    <a:pt x="67230" y="25813"/>
                  </a:cubicBezTo>
                  <a:lnTo>
                    <a:pt x="59705" y="1524"/>
                  </a:lnTo>
                  <a:cubicBezTo>
                    <a:pt x="59419" y="667"/>
                    <a:pt x="58562" y="0"/>
                    <a:pt x="57514" y="0"/>
                  </a:cubicBezTo>
                  <a:lnTo>
                    <a:pt x="9794" y="0"/>
                  </a:lnTo>
                  <a:cubicBezTo>
                    <a:pt x="8746" y="0"/>
                    <a:pt x="7889" y="667"/>
                    <a:pt x="7603" y="1524"/>
                  </a:cubicBezTo>
                  <a:lnTo>
                    <a:pt x="79" y="25813"/>
                  </a:lnTo>
                  <a:cubicBezTo>
                    <a:pt x="-302" y="27146"/>
                    <a:pt x="745" y="28480"/>
                    <a:pt x="2269" y="2848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37" name="Freihandform 1536">
              <a:extLst>
                <a:ext uri="{FF2B5EF4-FFF2-40B4-BE49-F238E27FC236}">
                  <a16:creationId xmlns:a16="http://schemas.microsoft.com/office/drawing/2014/main" id="{0B109F9E-FA86-CED9-4124-94893863C9FA}"/>
                </a:ext>
              </a:extLst>
            </p:cNvPr>
            <p:cNvSpPr/>
            <p:nvPr/>
          </p:nvSpPr>
          <p:spPr>
            <a:xfrm>
              <a:off x="575214" y="14418882"/>
              <a:ext cx="134492" cy="134492"/>
            </a:xfrm>
            <a:custGeom>
              <a:avLst/>
              <a:gdLst>
                <a:gd name="connsiteX0" fmla="*/ 67246 w 134492"/>
                <a:gd name="connsiteY0" fmla="*/ 0 h 134492"/>
                <a:gd name="connsiteX1" fmla="*/ 0 w 134492"/>
                <a:gd name="connsiteY1" fmla="*/ 67246 h 134492"/>
                <a:gd name="connsiteX2" fmla="*/ 67246 w 134492"/>
                <a:gd name="connsiteY2" fmla="*/ 134493 h 134492"/>
                <a:gd name="connsiteX3" fmla="*/ 134493 w 134492"/>
                <a:gd name="connsiteY3" fmla="*/ 67246 h 134492"/>
                <a:gd name="connsiteX4" fmla="*/ 67246 w 134492"/>
                <a:gd name="connsiteY4" fmla="*/ 0 h 134492"/>
                <a:gd name="connsiteX5" fmla="*/ 67246 w 134492"/>
                <a:gd name="connsiteY5" fmla="*/ 121253 h 134492"/>
                <a:gd name="connsiteX6" fmla="*/ 13240 w 134492"/>
                <a:gd name="connsiteY6" fmla="*/ 67246 h 134492"/>
                <a:gd name="connsiteX7" fmla="*/ 67246 w 134492"/>
                <a:gd name="connsiteY7" fmla="*/ 13240 h 134492"/>
                <a:gd name="connsiteX8" fmla="*/ 121253 w 134492"/>
                <a:gd name="connsiteY8" fmla="*/ 67246 h 134492"/>
                <a:gd name="connsiteX9" fmla="*/ 67246 w 134492"/>
                <a:gd name="connsiteY9" fmla="*/ 121253 h 13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4492" h="134492">
                  <a:moveTo>
                    <a:pt x="67246" y="0"/>
                  </a:moveTo>
                  <a:cubicBezTo>
                    <a:pt x="30099" y="0"/>
                    <a:pt x="0" y="30099"/>
                    <a:pt x="0" y="67246"/>
                  </a:cubicBezTo>
                  <a:cubicBezTo>
                    <a:pt x="0" y="104394"/>
                    <a:pt x="30099" y="134493"/>
                    <a:pt x="67246" y="134493"/>
                  </a:cubicBezTo>
                  <a:cubicBezTo>
                    <a:pt x="104394" y="134493"/>
                    <a:pt x="134493" y="104394"/>
                    <a:pt x="134493" y="67246"/>
                  </a:cubicBezTo>
                  <a:cubicBezTo>
                    <a:pt x="134493" y="30099"/>
                    <a:pt x="104394" y="0"/>
                    <a:pt x="67246" y="0"/>
                  </a:cubicBezTo>
                  <a:close/>
                  <a:moveTo>
                    <a:pt x="67246" y="121253"/>
                  </a:moveTo>
                  <a:cubicBezTo>
                    <a:pt x="37433" y="121253"/>
                    <a:pt x="13240" y="97060"/>
                    <a:pt x="13240" y="67246"/>
                  </a:cubicBezTo>
                  <a:cubicBezTo>
                    <a:pt x="13240" y="37433"/>
                    <a:pt x="37433" y="13240"/>
                    <a:pt x="67246" y="13240"/>
                  </a:cubicBezTo>
                  <a:cubicBezTo>
                    <a:pt x="97060" y="13240"/>
                    <a:pt x="121253" y="37433"/>
                    <a:pt x="121253" y="67246"/>
                  </a:cubicBezTo>
                  <a:cubicBezTo>
                    <a:pt x="121253" y="97060"/>
                    <a:pt x="97060" y="121253"/>
                    <a:pt x="67246" y="121253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38" name="Freihandform 1537">
              <a:extLst>
                <a:ext uri="{FF2B5EF4-FFF2-40B4-BE49-F238E27FC236}">
                  <a16:creationId xmlns:a16="http://schemas.microsoft.com/office/drawing/2014/main" id="{89FE518C-B2BD-AD28-60D0-39EE437FD1F2}"/>
                </a:ext>
              </a:extLst>
            </p:cNvPr>
            <p:cNvSpPr/>
            <p:nvPr/>
          </p:nvSpPr>
          <p:spPr>
            <a:xfrm>
              <a:off x="547496" y="14383068"/>
              <a:ext cx="41624" cy="13334"/>
            </a:xfrm>
            <a:custGeom>
              <a:avLst/>
              <a:gdLst>
                <a:gd name="connsiteX0" fmla="*/ 6667 w 41624"/>
                <a:gd name="connsiteY0" fmla="*/ 13335 h 13334"/>
                <a:gd name="connsiteX1" fmla="*/ 34957 w 41624"/>
                <a:gd name="connsiteY1" fmla="*/ 13335 h 13334"/>
                <a:gd name="connsiteX2" fmla="*/ 41624 w 41624"/>
                <a:gd name="connsiteY2" fmla="*/ 6667 h 13334"/>
                <a:gd name="connsiteX3" fmla="*/ 34957 w 41624"/>
                <a:gd name="connsiteY3" fmla="*/ 0 h 13334"/>
                <a:gd name="connsiteX4" fmla="*/ 6667 w 41624"/>
                <a:gd name="connsiteY4" fmla="*/ 0 h 13334"/>
                <a:gd name="connsiteX5" fmla="*/ 0 w 41624"/>
                <a:gd name="connsiteY5" fmla="*/ 6667 h 13334"/>
                <a:gd name="connsiteX6" fmla="*/ 6667 w 41624"/>
                <a:gd name="connsiteY6" fmla="*/ 13335 h 1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624" h="13334">
                  <a:moveTo>
                    <a:pt x="6667" y="13335"/>
                  </a:moveTo>
                  <a:lnTo>
                    <a:pt x="34957" y="13335"/>
                  </a:lnTo>
                  <a:cubicBezTo>
                    <a:pt x="38576" y="13335"/>
                    <a:pt x="41624" y="10382"/>
                    <a:pt x="41624" y="6667"/>
                  </a:cubicBezTo>
                  <a:cubicBezTo>
                    <a:pt x="41624" y="2953"/>
                    <a:pt x="38671" y="0"/>
                    <a:pt x="34957" y="0"/>
                  </a:cubicBezTo>
                  <a:lnTo>
                    <a:pt x="6667" y="0"/>
                  </a:lnTo>
                  <a:cubicBezTo>
                    <a:pt x="3048" y="0"/>
                    <a:pt x="0" y="2953"/>
                    <a:pt x="0" y="6667"/>
                  </a:cubicBezTo>
                  <a:cubicBezTo>
                    <a:pt x="0" y="10382"/>
                    <a:pt x="2953" y="13335"/>
                    <a:pt x="6667" y="13335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542" name="Grafik 178">
            <a:extLst>
              <a:ext uri="{FF2B5EF4-FFF2-40B4-BE49-F238E27FC236}">
                <a16:creationId xmlns:a16="http://schemas.microsoft.com/office/drawing/2014/main" id="{904C7A90-BD75-0C6D-0644-1C9CC87C032C}"/>
              </a:ext>
            </a:extLst>
          </p:cNvPr>
          <p:cNvGrpSpPr/>
          <p:nvPr/>
        </p:nvGrpSpPr>
        <p:grpSpPr>
          <a:xfrm>
            <a:off x="3541002" y="12674947"/>
            <a:ext cx="173953" cy="242220"/>
            <a:chOff x="3541002" y="12674947"/>
            <a:chExt cx="173953" cy="242220"/>
          </a:xfrm>
          <a:solidFill>
            <a:srgbClr val="00497F"/>
          </a:solidFill>
        </p:grpSpPr>
        <p:sp>
          <p:nvSpPr>
            <p:cNvPr id="1543" name="Freihandform 1542">
              <a:extLst>
                <a:ext uri="{FF2B5EF4-FFF2-40B4-BE49-F238E27FC236}">
                  <a16:creationId xmlns:a16="http://schemas.microsoft.com/office/drawing/2014/main" id="{9D998FE5-D7CF-E46F-9889-3D6730E492EB}"/>
                </a:ext>
              </a:extLst>
            </p:cNvPr>
            <p:cNvSpPr/>
            <p:nvPr/>
          </p:nvSpPr>
          <p:spPr>
            <a:xfrm>
              <a:off x="3541002" y="12674947"/>
              <a:ext cx="79914" cy="242220"/>
            </a:xfrm>
            <a:custGeom>
              <a:avLst/>
              <a:gdLst>
                <a:gd name="connsiteX0" fmla="*/ 53626 w 79914"/>
                <a:gd name="connsiteY0" fmla="*/ 9335 h 242220"/>
                <a:gd name="connsiteX1" fmla="*/ 54197 w 79914"/>
                <a:gd name="connsiteY1" fmla="*/ 9335 h 242220"/>
                <a:gd name="connsiteX2" fmla="*/ 55721 w 79914"/>
                <a:gd name="connsiteY2" fmla="*/ 7810 h 242220"/>
                <a:gd name="connsiteX3" fmla="*/ 55721 w 79914"/>
                <a:gd name="connsiteY3" fmla="*/ 1524 h 242220"/>
                <a:gd name="connsiteX4" fmla="*/ 54197 w 79914"/>
                <a:gd name="connsiteY4" fmla="*/ 0 h 242220"/>
                <a:gd name="connsiteX5" fmla="*/ 26003 w 79914"/>
                <a:gd name="connsiteY5" fmla="*/ 0 h 242220"/>
                <a:gd name="connsiteX6" fmla="*/ 24479 w 79914"/>
                <a:gd name="connsiteY6" fmla="*/ 1524 h 242220"/>
                <a:gd name="connsiteX7" fmla="*/ 24479 w 79914"/>
                <a:gd name="connsiteY7" fmla="*/ 7810 h 242220"/>
                <a:gd name="connsiteX8" fmla="*/ 26003 w 79914"/>
                <a:gd name="connsiteY8" fmla="*/ 9335 h 242220"/>
                <a:gd name="connsiteX9" fmla="*/ 26384 w 79914"/>
                <a:gd name="connsiteY9" fmla="*/ 9335 h 242220"/>
                <a:gd name="connsiteX10" fmla="*/ 26384 w 79914"/>
                <a:gd name="connsiteY10" fmla="*/ 17335 h 242220"/>
                <a:gd name="connsiteX11" fmla="*/ 0 w 79914"/>
                <a:gd name="connsiteY11" fmla="*/ 73533 h 242220"/>
                <a:gd name="connsiteX12" fmla="*/ 0 w 79914"/>
                <a:gd name="connsiteY12" fmla="*/ 234220 h 242220"/>
                <a:gd name="connsiteX13" fmla="*/ 8001 w 79914"/>
                <a:gd name="connsiteY13" fmla="*/ 242221 h 242220"/>
                <a:gd name="connsiteX14" fmla="*/ 71914 w 79914"/>
                <a:gd name="connsiteY14" fmla="*/ 242221 h 242220"/>
                <a:gd name="connsiteX15" fmla="*/ 79915 w 79914"/>
                <a:gd name="connsiteY15" fmla="*/ 234220 h 242220"/>
                <a:gd name="connsiteX16" fmla="*/ 79915 w 79914"/>
                <a:gd name="connsiteY16" fmla="*/ 73533 h 242220"/>
                <a:gd name="connsiteX17" fmla="*/ 53530 w 79914"/>
                <a:gd name="connsiteY17" fmla="*/ 17335 h 242220"/>
                <a:gd name="connsiteX18" fmla="*/ 53530 w 79914"/>
                <a:gd name="connsiteY18" fmla="*/ 9335 h 242220"/>
                <a:gd name="connsiteX19" fmla="*/ 67246 w 79914"/>
                <a:gd name="connsiteY19" fmla="*/ 58865 h 242220"/>
                <a:gd name="connsiteX20" fmla="*/ 60198 w 79914"/>
                <a:gd name="connsiteY20" fmla="*/ 57817 h 242220"/>
                <a:gd name="connsiteX21" fmla="*/ 50768 w 79914"/>
                <a:gd name="connsiteY21" fmla="*/ 57626 h 242220"/>
                <a:gd name="connsiteX22" fmla="*/ 40100 w 79914"/>
                <a:gd name="connsiteY22" fmla="*/ 58865 h 242220"/>
                <a:gd name="connsiteX23" fmla="*/ 30861 w 79914"/>
                <a:gd name="connsiteY23" fmla="*/ 60293 h 242220"/>
                <a:gd name="connsiteX24" fmla="*/ 20860 w 79914"/>
                <a:gd name="connsiteY24" fmla="*/ 60293 h 242220"/>
                <a:gd name="connsiteX25" fmla="*/ 12954 w 79914"/>
                <a:gd name="connsiteY25" fmla="*/ 58960 h 242220"/>
                <a:gd name="connsiteX26" fmla="*/ 30670 w 79914"/>
                <a:gd name="connsiteY26" fmla="*/ 21241 h 242220"/>
                <a:gd name="connsiteX27" fmla="*/ 30670 w 79914"/>
                <a:gd name="connsiteY27" fmla="*/ 7715 h 242220"/>
                <a:gd name="connsiteX28" fmla="*/ 49340 w 79914"/>
                <a:gd name="connsiteY28" fmla="*/ 7715 h 242220"/>
                <a:gd name="connsiteX29" fmla="*/ 49340 w 79914"/>
                <a:gd name="connsiteY29" fmla="*/ 20955 h 242220"/>
                <a:gd name="connsiteX30" fmla="*/ 67246 w 79914"/>
                <a:gd name="connsiteY30" fmla="*/ 59055 h 24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9914" h="242220">
                  <a:moveTo>
                    <a:pt x="53626" y="9335"/>
                  </a:moveTo>
                  <a:lnTo>
                    <a:pt x="54197" y="9335"/>
                  </a:lnTo>
                  <a:cubicBezTo>
                    <a:pt x="55054" y="9335"/>
                    <a:pt x="55721" y="8668"/>
                    <a:pt x="55721" y="7810"/>
                  </a:cubicBezTo>
                  <a:lnTo>
                    <a:pt x="55721" y="1524"/>
                  </a:lnTo>
                  <a:cubicBezTo>
                    <a:pt x="55721" y="667"/>
                    <a:pt x="55054" y="0"/>
                    <a:pt x="54197" y="0"/>
                  </a:cubicBezTo>
                  <a:lnTo>
                    <a:pt x="26003" y="0"/>
                  </a:lnTo>
                  <a:cubicBezTo>
                    <a:pt x="25146" y="0"/>
                    <a:pt x="24479" y="667"/>
                    <a:pt x="24479" y="1524"/>
                  </a:cubicBezTo>
                  <a:lnTo>
                    <a:pt x="24479" y="7810"/>
                  </a:lnTo>
                  <a:cubicBezTo>
                    <a:pt x="24479" y="8668"/>
                    <a:pt x="25146" y="9335"/>
                    <a:pt x="26003" y="9335"/>
                  </a:cubicBezTo>
                  <a:lnTo>
                    <a:pt x="26384" y="9335"/>
                  </a:lnTo>
                  <a:lnTo>
                    <a:pt x="26384" y="17335"/>
                  </a:lnTo>
                  <a:lnTo>
                    <a:pt x="0" y="73533"/>
                  </a:lnTo>
                  <a:lnTo>
                    <a:pt x="0" y="234220"/>
                  </a:lnTo>
                  <a:cubicBezTo>
                    <a:pt x="0" y="238696"/>
                    <a:pt x="3619" y="242221"/>
                    <a:pt x="8001" y="242221"/>
                  </a:cubicBezTo>
                  <a:lnTo>
                    <a:pt x="71914" y="242221"/>
                  </a:lnTo>
                  <a:cubicBezTo>
                    <a:pt x="76391" y="242221"/>
                    <a:pt x="79915" y="238601"/>
                    <a:pt x="79915" y="234220"/>
                  </a:cubicBezTo>
                  <a:lnTo>
                    <a:pt x="79915" y="73533"/>
                  </a:lnTo>
                  <a:lnTo>
                    <a:pt x="53530" y="17335"/>
                  </a:lnTo>
                  <a:lnTo>
                    <a:pt x="53530" y="9335"/>
                  </a:lnTo>
                  <a:close/>
                  <a:moveTo>
                    <a:pt x="67246" y="58865"/>
                  </a:moveTo>
                  <a:lnTo>
                    <a:pt x="60198" y="57817"/>
                  </a:lnTo>
                  <a:cubicBezTo>
                    <a:pt x="57055" y="57341"/>
                    <a:pt x="53912" y="57245"/>
                    <a:pt x="50768" y="57626"/>
                  </a:cubicBezTo>
                  <a:lnTo>
                    <a:pt x="40100" y="58865"/>
                  </a:lnTo>
                  <a:lnTo>
                    <a:pt x="30861" y="60293"/>
                  </a:lnTo>
                  <a:cubicBezTo>
                    <a:pt x="27527" y="60770"/>
                    <a:pt x="24194" y="60770"/>
                    <a:pt x="20860" y="60293"/>
                  </a:cubicBezTo>
                  <a:lnTo>
                    <a:pt x="12954" y="58960"/>
                  </a:lnTo>
                  <a:lnTo>
                    <a:pt x="30670" y="21241"/>
                  </a:lnTo>
                  <a:lnTo>
                    <a:pt x="30670" y="7715"/>
                  </a:lnTo>
                  <a:lnTo>
                    <a:pt x="49340" y="7715"/>
                  </a:lnTo>
                  <a:lnTo>
                    <a:pt x="49340" y="20955"/>
                  </a:lnTo>
                  <a:lnTo>
                    <a:pt x="67246" y="5905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44" name="Freihandform 1543">
              <a:extLst>
                <a:ext uri="{FF2B5EF4-FFF2-40B4-BE49-F238E27FC236}">
                  <a16:creationId xmlns:a16="http://schemas.microsoft.com/office/drawing/2014/main" id="{4696C66D-0E3E-55EC-FC4D-2F7E20B4AAA2}"/>
                </a:ext>
              </a:extLst>
            </p:cNvPr>
            <p:cNvSpPr/>
            <p:nvPr/>
          </p:nvSpPr>
          <p:spPr>
            <a:xfrm>
              <a:off x="3629557" y="12780485"/>
              <a:ext cx="85398" cy="136397"/>
            </a:xfrm>
            <a:custGeom>
              <a:avLst/>
              <a:gdLst>
                <a:gd name="connsiteX0" fmla="*/ 81180 w 85398"/>
                <a:gd name="connsiteY0" fmla="*/ 0 h 136397"/>
                <a:gd name="connsiteX1" fmla="*/ 4218 w 85398"/>
                <a:gd name="connsiteY1" fmla="*/ 0 h 136397"/>
                <a:gd name="connsiteX2" fmla="*/ 27 w 85398"/>
                <a:gd name="connsiteY2" fmla="*/ 4667 h 136397"/>
                <a:gd name="connsiteX3" fmla="*/ 14029 w 85398"/>
                <a:gd name="connsiteY3" fmla="*/ 132588 h 136397"/>
                <a:gd name="connsiteX4" fmla="*/ 18220 w 85398"/>
                <a:gd name="connsiteY4" fmla="*/ 136398 h 136397"/>
                <a:gd name="connsiteX5" fmla="*/ 67179 w 85398"/>
                <a:gd name="connsiteY5" fmla="*/ 136398 h 136397"/>
                <a:gd name="connsiteX6" fmla="*/ 71369 w 85398"/>
                <a:gd name="connsiteY6" fmla="*/ 132588 h 136397"/>
                <a:gd name="connsiteX7" fmla="*/ 85371 w 85398"/>
                <a:gd name="connsiteY7" fmla="*/ 4667 h 136397"/>
                <a:gd name="connsiteX8" fmla="*/ 81180 w 85398"/>
                <a:gd name="connsiteY8" fmla="*/ 0 h 136397"/>
                <a:gd name="connsiteX9" fmla="*/ 75942 w 85398"/>
                <a:gd name="connsiteY9" fmla="*/ 35338 h 136397"/>
                <a:gd name="connsiteX10" fmla="*/ 71655 w 85398"/>
                <a:gd name="connsiteY10" fmla="*/ 39148 h 136397"/>
                <a:gd name="connsiteX11" fmla="*/ 64702 w 85398"/>
                <a:gd name="connsiteY11" fmla="*/ 39148 h 136397"/>
                <a:gd name="connsiteX12" fmla="*/ 52986 w 85398"/>
                <a:gd name="connsiteY12" fmla="*/ 40195 h 136397"/>
                <a:gd name="connsiteX13" fmla="*/ 37937 w 85398"/>
                <a:gd name="connsiteY13" fmla="*/ 43053 h 136397"/>
                <a:gd name="connsiteX14" fmla="*/ 32317 w 85398"/>
                <a:gd name="connsiteY14" fmla="*/ 43053 h 136397"/>
                <a:gd name="connsiteX15" fmla="*/ 13267 w 85398"/>
                <a:gd name="connsiteY15" fmla="*/ 40291 h 136397"/>
                <a:gd name="connsiteX16" fmla="*/ 9647 w 85398"/>
                <a:gd name="connsiteY16" fmla="*/ 36576 h 136397"/>
                <a:gd name="connsiteX17" fmla="*/ 6790 w 85398"/>
                <a:gd name="connsiteY17" fmla="*/ 10858 h 136397"/>
                <a:gd name="connsiteX18" fmla="*/ 10981 w 85398"/>
                <a:gd name="connsiteY18" fmla="*/ 6191 h 136397"/>
                <a:gd name="connsiteX19" fmla="*/ 74322 w 85398"/>
                <a:gd name="connsiteY19" fmla="*/ 6191 h 136397"/>
                <a:gd name="connsiteX20" fmla="*/ 78513 w 85398"/>
                <a:gd name="connsiteY20" fmla="*/ 10858 h 136397"/>
                <a:gd name="connsiteX21" fmla="*/ 75846 w 85398"/>
                <a:gd name="connsiteY21" fmla="*/ 35433 h 136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5398" h="136397">
                  <a:moveTo>
                    <a:pt x="81180" y="0"/>
                  </a:moveTo>
                  <a:lnTo>
                    <a:pt x="4218" y="0"/>
                  </a:lnTo>
                  <a:cubicBezTo>
                    <a:pt x="1742" y="0"/>
                    <a:pt x="-258" y="2191"/>
                    <a:pt x="27" y="4667"/>
                  </a:cubicBezTo>
                  <a:lnTo>
                    <a:pt x="14029" y="132588"/>
                  </a:lnTo>
                  <a:cubicBezTo>
                    <a:pt x="14219" y="134779"/>
                    <a:pt x="16125" y="136398"/>
                    <a:pt x="18220" y="136398"/>
                  </a:cubicBezTo>
                  <a:lnTo>
                    <a:pt x="67179" y="136398"/>
                  </a:lnTo>
                  <a:cubicBezTo>
                    <a:pt x="69369" y="136398"/>
                    <a:pt x="71179" y="134779"/>
                    <a:pt x="71369" y="132588"/>
                  </a:cubicBezTo>
                  <a:lnTo>
                    <a:pt x="85371" y="4667"/>
                  </a:lnTo>
                  <a:cubicBezTo>
                    <a:pt x="85657" y="2191"/>
                    <a:pt x="83657" y="0"/>
                    <a:pt x="81180" y="0"/>
                  </a:cubicBezTo>
                  <a:close/>
                  <a:moveTo>
                    <a:pt x="75942" y="35338"/>
                  </a:moveTo>
                  <a:cubicBezTo>
                    <a:pt x="75751" y="37528"/>
                    <a:pt x="73846" y="39148"/>
                    <a:pt x="71655" y="39148"/>
                  </a:cubicBezTo>
                  <a:lnTo>
                    <a:pt x="64702" y="39148"/>
                  </a:lnTo>
                  <a:cubicBezTo>
                    <a:pt x="60797" y="39148"/>
                    <a:pt x="56892" y="39433"/>
                    <a:pt x="52986" y="40195"/>
                  </a:cubicBezTo>
                  <a:lnTo>
                    <a:pt x="37937" y="43053"/>
                  </a:lnTo>
                  <a:cubicBezTo>
                    <a:pt x="36032" y="43243"/>
                    <a:pt x="34222" y="43243"/>
                    <a:pt x="32317" y="43053"/>
                  </a:cubicBezTo>
                  <a:lnTo>
                    <a:pt x="13267" y="40291"/>
                  </a:lnTo>
                  <a:cubicBezTo>
                    <a:pt x="11362" y="40005"/>
                    <a:pt x="9838" y="38481"/>
                    <a:pt x="9647" y="36576"/>
                  </a:cubicBezTo>
                  <a:lnTo>
                    <a:pt x="6790" y="10858"/>
                  </a:lnTo>
                  <a:cubicBezTo>
                    <a:pt x="6504" y="8382"/>
                    <a:pt x="8504" y="6191"/>
                    <a:pt x="10981" y="6191"/>
                  </a:cubicBezTo>
                  <a:lnTo>
                    <a:pt x="74322" y="6191"/>
                  </a:lnTo>
                  <a:cubicBezTo>
                    <a:pt x="76799" y="6191"/>
                    <a:pt x="78799" y="8382"/>
                    <a:pt x="78513" y="10858"/>
                  </a:cubicBezTo>
                  <a:lnTo>
                    <a:pt x="75846" y="35433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548" name="Grafik 180">
            <a:extLst>
              <a:ext uri="{FF2B5EF4-FFF2-40B4-BE49-F238E27FC236}">
                <a16:creationId xmlns:a16="http://schemas.microsoft.com/office/drawing/2014/main" id="{820E6355-1EE9-DA15-3DFD-A0FE33F05CF4}"/>
              </a:ext>
            </a:extLst>
          </p:cNvPr>
          <p:cNvGrpSpPr/>
          <p:nvPr/>
        </p:nvGrpSpPr>
        <p:grpSpPr>
          <a:xfrm>
            <a:off x="7080250" y="15177694"/>
            <a:ext cx="204538" cy="208597"/>
            <a:chOff x="7080250" y="15177694"/>
            <a:chExt cx="204538" cy="208597"/>
          </a:xfrm>
          <a:solidFill>
            <a:srgbClr val="00497F"/>
          </a:solidFill>
        </p:grpSpPr>
        <p:sp>
          <p:nvSpPr>
            <p:cNvPr id="1549" name="Freihandform 1548">
              <a:extLst>
                <a:ext uri="{FF2B5EF4-FFF2-40B4-BE49-F238E27FC236}">
                  <a16:creationId xmlns:a16="http://schemas.microsoft.com/office/drawing/2014/main" id="{E2BAB2EC-9652-1508-7FB1-82BCA186F726}"/>
                </a:ext>
              </a:extLst>
            </p:cNvPr>
            <p:cNvSpPr/>
            <p:nvPr/>
          </p:nvSpPr>
          <p:spPr>
            <a:xfrm>
              <a:off x="7080250" y="15177694"/>
              <a:ext cx="204538" cy="208597"/>
            </a:xfrm>
            <a:custGeom>
              <a:avLst/>
              <a:gdLst>
                <a:gd name="connsiteX0" fmla="*/ 203439 w 204538"/>
                <a:gd name="connsiteY0" fmla="*/ 182785 h 208597"/>
                <a:gd name="connsiteX1" fmla="*/ 160672 w 204538"/>
                <a:gd name="connsiteY1" fmla="*/ 65056 h 208597"/>
                <a:gd name="connsiteX2" fmla="*/ 142575 w 204538"/>
                <a:gd name="connsiteY2" fmla="*/ 52388 h 208597"/>
                <a:gd name="connsiteX3" fmla="*/ 125144 w 204538"/>
                <a:gd name="connsiteY3" fmla="*/ 52388 h 208597"/>
                <a:gd name="connsiteX4" fmla="*/ 133526 w 204538"/>
                <a:gd name="connsiteY4" fmla="*/ 31242 h 208597"/>
                <a:gd name="connsiteX5" fmla="*/ 102284 w 204538"/>
                <a:gd name="connsiteY5" fmla="*/ 0 h 208597"/>
                <a:gd name="connsiteX6" fmla="*/ 71042 w 204538"/>
                <a:gd name="connsiteY6" fmla="*/ 31242 h 208597"/>
                <a:gd name="connsiteX7" fmla="*/ 79424 w 204538"/>
                <a:gd name="connsiteY7" fmla="*/ 52388 h 208597"/>
                <a:gd name="connsiteX8" fmla="*/ 61993 w 204538"/>
                <a:gd name="connsiteY8" fmla="*/ 52388 h 208597"/>
                <a:gd name="connsiteX9" fmla="*/ 43896 w 204538"/>
                <a:gd name="connsiteY9" fmla="*/ 65056 h 208597"/>
                <a:gd name="connsiteX10" fmla="*/ 1128 w 204538"/>
                <a:gd name="connsiteY10" fmla="*/ 182785 h 208597"/>
                <a:gd name="connsiteX11" fmla="*/ 3414 w 204538"/>
                <a:gd name="connsiteY11" fmla="*/ 200406 h 208597"/>
                <a:gd name="connsiteX12" fmla="*/ 19131 w 204538"/>
                <a:gd name="connsiteY12" fmla="*/ 208598 h 208597"/>
                <a:gd name="connsiteX13" fmla="*/ 185342 w 204538"/>
                <a:gd name="connsiteY13" fmla="*/ 208598 h 208597"/>
                <a:gd name="connsiteX14" fmla="*/ 201058 w 204538"/>
                <a:gd name="connsiteY14" fmla="*/ 200406 h 208597"/>
                <a:gd name="connsiteX15" fmla="*/ 203344 w 204538"/>
                <a:gd name="connsiteY15" fmla="*/ 182785 h 208597"/>
                <a:gd name="connsiteX16" fmla="*/ 102284 w 204538"/>
                <a:gd name="connsiteY16" fmla="*/ 11335 h 208597"/>
                <a:gd name="connsiteX17" fmla="*/ 122286 w 204538"/>
                <a:gd name="connsiteY17" fmla="*/ 31337 h 208597"/>
                <a:gd name="connsiteX18" fmla="*/ 102284 w 204538"/>
                <a:gd name="connsiteY18" fmla="*/ 51340 h 208597"/>
                <a:gd name="connsiteX19" fmla="*/ 82281 w 204538"/>
                <a:gd name="connsiteY19" fmla="*/ 31337 h 208597"/>
                <a:gd name="connsiteX20" fmla="*/ 102284 w 204538"/>
                <a:gd name="connsiteY20" fmla="*/ 11335 h 208597"/>
                <a:gd name="connsiteX21" fmla="*/ 191914 w 204538"/>
                <a:gd name="connsiteY21" fmla="*/ 193929 h 208597"/>
                <a:gd name="connsiteX22" fmla="*/ 185437 w 204538"/>
                <a:gd name="connsiteY22" fmla="*/ 197358 h 208597"/>
                <a:gd name="connsiteX23" fmla="*/ 19131 w 204538"/>
                <a:gd name="connsiteY23" fmla="*/ 197358 h 208597"/>
                <a:gd name="connsiteX24" fmla="*/ 12654 w 204538"/>
                <a:gd name="connsiteY24" fmla="*/ 193929 h 208597"/>
                <a:gd name="connsiteX25" fmla="*/ 11701 w 204538"/>
                <a:gd name="connsiteY25" fmla="*/ 186595 h 208597"/>
                <a:gd name="connsiteX26" fmla="*/ 54468 w 204538"/>
                <a:gd name="connsiteY26" fmla="*/ 68866 h 208597"/>
                <a:gd name="connsiteX27" fmla="*/ 61993 w 204538"/>
                <a:gd name="connsiteY27" fmla="*/ 63627 h 208597"/>
                <a:gd name="connsiteX28" fmla="*/ 142670 w 204538"/>
                <a:gd name="connsiteY28" fmla="*/ 63627 h 208597"/>
                <a:gd name="connsiteX29" fmla="*/ 150195 w 204538"/>
                <a:gd name="connsiteY29" fmla="*/ 68866 h 208597"/>
                <a:gd name="connsiteX30" fmla="*/ 192962 w 204538"/>
                <a:gd name="connsiteY30" fmla="*/ 186595 h 208597"/>
                <a:gd name="connsiteX31" fmla="*/ 192009 w 204538"/>
                <a:gd name="connsiteY31" fmla="*/ 193929 h 20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4538" h="208597">
                  <a:moveTo>
                    <a:pt x="203439" y="182785"/>
                  </a:moveTo>
                  <a:lnTo>
                    <a:pt x="160672" y="65056"/>
                  </a:lnTo>
                  <a:cubicBezTo>
                    <a:pt x="157910" y="57436"/>
                    <a:pt x="150671" y="52388"/>
                    <a:pt x="142575" y="52388"/>
                  </a:cubicBezTo>
                  <a:lnTo>
                    <a:pt x="125144" y="52388"/>
                  </a:lnTo>
                  <a:cubicBezTo>
                    <a:pt x="130287" y="46863"/>
                    <a:pt x="133526" y="39434"/>
                    <a:pt x="133526" y="31242"/>
                  </a:cubicBezTo>
                  <a:cubicBezTo>
                    <a:pt x="133526" y="14002"/>
                    <a:pt x="119524" y="0"/>
                    <a:pt x="102284" y="0"/>
                  </a:cubicBezTo>
                  <a:cubicBezTo>
                    <a:pt x="85044" y="0"/>
                    <a:pt x="71042" y="14002"/>
                    <a:pt x="71042" y="31242"/>
                  </a:cubicBezTo>
                  <a:cubicBezTo>
                    <a:pt x="71042" y="39434"/>
                    <a:pt x="74280" y="46768"/>
                    <a:pt x="79424" y="52388"/>
                  </a:cubicBezTo>
                  <a:lnTo>
                    <a:pt x="61993" y="52388"/>
                  </a:lnTo>
                  <a:cubicBezTo>
                    <a:pt x="53897" y="52388"/>
                    <a:pt x="46658" y="57436"/>
                    <a:pt x="43896" y="65056"/>
                  </a:cubicBezTo>
                  <a:lnTo>
                    <a:pt x="1128" y="182785"/>
                  </a:lnTo>
                  <a:cubicBezTo>
                    <a:pt x="-967" y="188690"/>
                    <a:pt x="-110" y="195263"/>
                    <a:pt x="3414" y="200406"/>
                  </a:cubicBezTo>
                  <a:cubicBezTo>
                    <a:pt x="7034" y="205550"/>
                    <a:pt x="12939" y="208598"/>
                    <a:pt x="19131" y="208598"/>
                  </a:cubicBezTo>
                  <a:lnTo>
                    <a:pt x="185342" y="208598"/>
                  </a:lnTo>
                  <a:cubicBezTo>
                    <a:pt x="191628" y="208598"/>
                    <a:pt x="197534" y="205550"/>
                    <a:pt x="201058" y="200406"/>
                  </a:cubicBezTo>
                  <a:cubicBezTo>
                    <a:pt x="204678" y="195263"/>
                    <a:pt x="205535" y="188690"/>
                    <a:pt x="203344" y="182785"/>
                  </a:cubicBezTo>
                  <a:close/>
                  <a:moveTo>
                    <a:pt x="102284" y="11335"/>
                  </a:moveTo>
                  <a:cubicBezTo>
                    <a:pt x="113333" y="11335"/>
                    <a:pt x="122286" y="20288"/>
                    <a:pt x="122286" y="31337"/>
                  </a:cubicBezTo>
                  <a:cubicBezTo>
                    <a:pt x="122286" y="42386"/>
                    <a:pt x="113333" y="51340"/>
                    <a:pt x="102284" y="51340"/>
                  </a:cubicBezTo>
                  <a:cubicBezTo>
                    <a:pt x="91235" y="51340"/>
                    <a:pt x="82281" y="42386"/>
                    <a:pt x="82281" y="31337"/>
                  </a:cubicBezTo>
                  <a:cubicBezTo>
                    <a:pt x="82281" y="20288"/>
                    <a:pt x="91235" y="11335"/>
                    <a:pt x="102284" y="11335"/>
                  </a:cubicBezTo>
                  <a:close/>
                  <a:moveTo>
                    <a:pt x="191914" y="193929"/>
                  </a:moveTo>
                  <a:cubicBezTo>
                    <a:pt x="190390" y="196120"/>
                    <a:pt x="188009" y="197358"/>
                    <a:pt x="185437" y="197358"/>
                  </a:cubicBezTo>
                  <a:lnTo>
                    <a:pt x="19131" y="197358"/>
                  </a:lnTo>
                  <a:cubicBezTo>
                    <a:pt x="16464" y="197358"/>
                    <a:pt x="14082" y="196120"/>
                    <a:pt x="12654" y="193929"/>
                  </a:cubicBezTo>
                  <a:cubicBezTo>
                    <a:pt x="11130" y="191738"/>
                    <a:pt x="10749" y="189071"/>
                    <a:pt x="11701" y="186595"/>
                  </a:cubicBezTo>
                  <a:lnTo>
                    <a:pt x="54468" y="68866"/>
                  </a:lnTo>
                  <a:cubicBezTo>
                    <a:pt x="55611" y="65723"/>
                    <a:pt x="58659" y="63627"/>
                    <a:pt x="61993" y="63627"/>
                  </a:cubicBezTo>
                  <a:lnTo>
                    <a:pt x="142670" y="63627"/>
                  </a:lnTo>
                  <a:cubicBezTo>
                    <a:pt x="146004" y="63627"/>
                    <a:pt x="149052" y="65723"/>
                    <a:pt x="150195" y="68866"/>
                  </a:cubicBezTo>
                  <a:lnTo>
                    <a:pt x="192962" y="186595"/>
                  </a:lnTo>
                  <a:cubicBezTo>
                    <a:pt x="193819" y="189071"/>
                    <a:pt x="193533" y="191738"/>
                    <a:pt x="192009" y="193929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50" name="Freihandform 1549">
              <a:extLst>
                <a:ext uri="{FF2B5EF4-FFF2-40B4-BE49-F238E27FC236}">
                  <a16:creationId xmlns:a16="http://schemas.microsoft.com/office/drawing/2014/main" id="{9DAFDD4C-BDCA-5455-BD1D-825CA1FE23FE}"/>
                </a:ext>
              </a:extLst>
            </p:cNvPr>
            <p:cNvSpPr/>
            <p:nvPr/>
          </p:nvSpPr>
          <p:spPr>
            <a:xfrm>
              <a:off x="7134813" y="15288089"/>
              <a:ext cx="49148" cy="55435"/>
            </a:xfrm>
            <a:custGeom>
              <a:avLst/>
              <a:gdLst>
                <a:gd name="connsiteX0" fmla="*/ 47339 w 49148"/>
                <a:gd name="connsiteY0" fmla="*/ 0 h 55435"/>
                <a:gd name="connsiteX1" fmla="*/ 31718 w 49148"/>
                <a:gd name="connsiteY1" fmla="*/ 0 h 55435"/>
                <a:gd name="connsiteX2" fmla="*/ 12764 w 49148"/>
                <a:gd name="connsiteY2" fmla="*/ 23051 h 55435"/>
                <a:gd name="connsiteX3" fmla="*/ 12764 w 49148"/>
                <a:gd name="connsiteY3" fmla="*/ 0 h 55435"/>
                <a:gd name="connsiteX4" fmla="*/ 0 w 49148"/>
                <a:gd name="connsiteY4" fmla="*/ 0 h 55435"/>
                <a:gd name="connsiteX5" fmla="*/ 0 w 49148"/>
                <a:gd name="connsiteY5" fmla="*/ 55435 h 55435"/>
                <a:gd name="connsiteX6" fmla="*/ 12764 w 49148"/>
                <a:gd name="connsiteY6" fmla="*/ 55435 h 55435"/>
                <a:gd name="connsiteX7" fmla="*/ 12764 w 49148"/>
                <a:gd name="connsiteY7" fmla="*/ 30861 h 55435"/>
                <a:gd name="connsiteX8" fmla="*/ 32671 w 49148"/>
                <a:gd name="connsiteY8" fmla="*/ 55435 h 55435"/>
                <a:gd name="connsiteX9" fmla="*/ 49149 w 49148"/>
                <a:gd name="connsiteY9" fmla="*/ 55435 h 55435"/>
                <a:gd name="connsiteX10" fmla="*/ 24956 w 49148"/>
                <a:gd name="connsiteY10" fmla="*/ 26289 h 55435"/>
                <a:gd name="connsiteX11" fmla="*/ 47339 w 49148"/>
                <a:gd name="connsiteY11" fmla="*/ 0 h 5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148" h="55435">
                  <a:moveTo>
                    <a:pt x="47339" y="0"/>
                  </a:moveTo>
                  <a:lnTo>
                    <a:pt x="31718" y="0"/>
                  </a:lnTo>
                  <a:lnTo>
                    <a:pt x="12764" y="23051"/>
                  </a:lnTo>
                  <a:lnTo>
                    <a:pt x="12764" y="0"/>
                  </a:lnTo>
                  <a:lnTo>
                    <a:pt x="0" y="0"/>
                  </a:lnTo>
                  <a:lnTo>
                    <a:pt x="0" y="55435"/>
                  </a:lnTo>
                  <a:lnTo>
                    <a:pt x="12764" y="55435"/>
                  </a:lnTo>
                  <a:lnTo>
                    <a:pt x="12764" y="30861"/>
                  </a:lnTo>
                  <a:lnTo>
                    <a:pt x="32671" y="55435"/>
                  </a:lnTo>
                  <a:lnTo>
                    <a:pt x="49149" y="55435"/>
                  </a:lnTo>
                  <a:lnTo>
                    <a:pt x="24956" y="26289"/>
                  </a:lnTo>
                  <a:lnTo>
                    <a:pt x="47339" y="0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51" name="Freihandform 1550">
              <a:extLst>
                <a:ext uri="{FF2B5EF4-FFF2-40B4-BE49-F238E27FC236}">
                  <a16:creationId xmlns:a16="http://schemas.microsoft.com/office/drawing/2014/main" id="{DA1A4301-2BE1-7DC9-0C8E-786ADDF1FA03}"/>
                </a:ext>
              </a:extLst>
            </p:cNvPr>
            <p:cNvSpPr/>
            <p:nvPr/>
          </p:nvSpPr>
          <p:spPr>
            <a:xfrm>
              <a:off x="7182343" y="15286756"/>
              <a:ext cx="56864" cy="58007"/>
            </a:xfrm>
            <a:custGeom>
              <a:avLst/>
              <a:gdLst>
                <a:gd name="connsiteX0" fmla="*/ 29337 w 56864"/>
                <a:gd name="connsiteY0" fmla="*/ 36766 h 58007"/>
                <a:gd name="connsiteX1" fmla="*/ 42672 w 56864"/>
                <a:gd name="connsiteY1" fmla="*/ 36766 h 58007"/>
                <a:gd name="connsiteX2" fmla="*/ 38672 w 56864"/>
                <a:gd name="connsiteY2" fmla="*/ 43339 h 58007"/>
                <a:gd name="connsiteX3" fmla="*/ 29051 w 56864"/>
                <a:gd name="connsiteY3" fmla="*/ 46291 h 58007"/>
                <a:gd name="connsiteX4" fmla="*/ 17812 w 56864"/>
                <a:gd name="connsiteY4" fmla="*/ 42005 h 58007"/>
                <a:gd name="connsiteX5" fmla="*/ 13145 w 56864"/>
                <a:gd name="connsiteY5" fmla="*/ 29242 h 58007"/>
                <a:gd name="connsiteX6" fmla="*/ 17907 w 56864"/>
                <a:gd name="connsiteY6" fmla="*/ 16097 h 58007"/>
                <a:gd name="connsiteX7" fmla="*/ 29337 w 56864"/>
                <a:gd name="connsiteY7" fmla="*/ 11620 h 58007"/>
                <a:gd name="connsiteX8" fmla="*/ 37814 w 56864"/>
                <a:gd name="connsiteY8" fmla="*/ 14288 h 58007"/>
                <a:gd name="connsiteX9" fmla="*/ 42767 w 56864"/>
                <a:gd name="connsiteY9" fmla="*/ 20288 h 58007"/>
                <a:gd name="connsiteX10" fmla="*/ 54293 w 56864"/>
                <a:gd name="connsiteY10" fmla="*/ 14097 h 58007"/>
                <a:gd name="connsiteX11" fmla="*/ 45339 w 56864"/>
                <a:gd name="connsiteY11" fmla="*/ 4191 h 58007"/>
                <a:gd name="connsiteX12" fmla="*/ 29813 w 56864"/>
                <a:gd name="connsiteY12" fmla="*/ 0 h 58007"/>
                <a:gd name="connsiteX13" fmla="*/ 8001 w 56864"/>
                <a:gd name="connsiteY13" fmla="*/ 8096 h 58007"/>
                <a:gd name="connsiteX14" fmla="*/ 0 w 56864"/>
                <a:gd name="connsiteY14" fmla="*/ 29146 h 58007"/>
                <a:gd name="connsiteX15" fmla="*/ 8192 w 56864"/>
                <a:gd name="connsiteY15" fmla="*/ 50292 h 58007"/>
                <a:gd name="connsiteX16" fmla="*/ 28480 w 56864"/>
                <a:gd name="connsiteY16" fmla="*/ 58007 h 58007"/>
                <a:gd name="connsiteX17" fmla="*/ 48292 w 56864"/>
                <a:gd name="connsiteY17" fmla="*/ 50482 h 58007"/>
                <a:gd name="connsiteX18" fmla="*/ 56864 w 56864"/>
                <a:gd name="connsiteY18" fmla="*/ 27146 h 58007"/>
                <a:gd name="connsiteX19" fmla="*/ 56864 w 56864"/>
                <a:gd name="connsiteY19" fmla="*/ 26575 h 58007"/>
                <a:gd name="connsiteX20" fmla="*/ 29337 w 56864"/>
                <a:gd name="connsiteY20" fmla="*/ 26575 h 58007"/>
                <a:gd name="connsiteX21" fmla="*/ 29337 w 56864"/>
                <a:gd name="connsiteY21" fmla="*/ 36862 h 5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6864" h="58007">
                  <a:moveTo>
                    <a:pt x="29337" y="36766"/>
                  </a:moveTo>
                  <a:lnTo>
                    <a:pt x="42672" y="36766"/>
                  </a:lnTo>
                  <a:cubicBezTo>
                    <a:pt x="41624" y="40862"/>
                    <a:pt x="39053" y="42958"/>
                    <a:pt x="38672" y="43339"/>
                  </a:cubicBezTo>
                  <a:cubicBezTo>
                    <a:pt x="37433" y="44387"/>
                    <a:pt x="34481" y="46291"/>
                    <a:pt x="29051" y="46291"/>
                  </a:cubicBezTo>
                  <a:cubicBezTo>
                    <a:pt x="24765" y="46291"/>
                    <a:pt x="21050" y="45339"/>
                    <a:pt x="17812" y="42005"/>
                  </a:cubicBezTo>
                  <a:cubicBezTo>
                    <a:pt x="15526" y="39719"/>
                    <a:pt x="13145" y="35623"/>
                    <a:pt x="13145" y="29242"/>
                  </a:cubicBezTo>
                  <a:cubicBezTo>
                    <a:pt x="13145" y="24098"/>
                    <a:pt x="14764" y="19336"/>
                    <a:pt x="17907" y="16097"/>
                  </a:cubicBezTo>
                  <a:cubicBezTo>
                    <a:pt x="20574" y="13240"/>
                    <a:pt x="24289" y="11620"/>
                    <a:pt x="29337" y="11620"/>
                  </a:cubicBezTo>
                  <a:cubicBezTo>
                    <a:pt x="32480" y="11620"/>
                    <a:pt x="35338" y="12478"/>
                    <a:pt x="37814" y="14288"/>
                  </a:cubicBezTo>
                  <a:cubicBezTo>
                    <a:pt x="40005" y="15907"/>
                    <a:pt x="41624" y="18097"/>
                    <a:pt x="42767" y="20288"/>
                  </a:cubicBezTo>
                  <a:lnTo>
                    <a:pt x="54293" y="14097"/>
                  </a:lnTo>
                  <a:cubicBezTo>
                    <a:pt x="52292" y="10573"/>
                    <a:pt x="49054" y="6667"/>
                    <a:pt x="45339" y="4191"/>
                  </a:cubicBezTo>
                  <a:cubicBezTo>
                    <a:pt x="40196" y="762"/>
                    <a:pt x="34385" y="0"/>
                    <a:pt x="29813" y="0"/>
                  </a:cubicBezTo>
                  <a:cubicBezTo>
                    <a:pt x="23241" y="0"/>
                    <a:pt x="14859" y="953"/>
                    <a:pt x="8001" y="8096"/>
                  </a:cubicBezTo>
                  <a:cubicBezTo>
                    <a:pt x="3334" y="12859"/>
                    <a:pt x="0" y="20098"/>
                    <a:pt x="0" y="29146"/>
                  </a:cubicBezTo>
                  <a:cubicBezTo>
                    <a:pt x="0" y="40195"/>
                    <a:pt x="4858" y="46958"/>
                    <a:pt x="8192" y="50292"/>
                  </a:cubicBezTo>
                  <a:cubicBezTo>
                    <a:pt x="14669" y="56959"/>
                    <a:pt x="21812" y="58007"/>
                    <a:pt x="28480" y="58007"/>
                  </a:cubicBezTo>
                  <a:cubicBezTo>
                    <a:pt x="35147" y="58007"/>
                    <a:pt x="42101" y="56864"/>
                    <a:pt x="48292" y="50482"/>
                  </a:cubicBezTo>
                  <a:cubicBezTo>
                    <a:pt x="54483" y="44101"/>
                    <a:pt x="56864" y="33814"/>
                    <a:pt x="56864" y="27146"/>
                  </a:cubicBezTo>
                  <a:lnTo>
                    <a:pt x="56864" y="26575"/>
                  </a:lnTo>
                  <a:lnTo>
                    <a:pt x="29337" y="26575"/>
                  </a:lnTo>
                  <a:lnTo>
                    <a:pt x="29337" y="36862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555" name="Freihandform 1554">
            <a:extLst>
              <a:ext uri="{FF2B5EF4-FFF2-40B4-BE49-F238E27FC236}">
                <a16:creationId xmlns:a16="http://schemas.microsoft.com/office/drawing/2014/main" id="{02C46905-E366-6108-3DBB-6C38FC7C21DD}"/>
              </a:ext>
            </a:extLst>
          </p:cNvPr>
          <p:cNvSpPr/>
          <p:nvPr/>
        </p:nvSpPr>
        <p:spPr>
          <a:xfrm>
            <a:off x="7683240" y="15177694"/>
            <a:ext cx="204514" cy="208597"/>
          </a:xfrm>
          <a:custGeom>
            <a:avLst/>
            <a:gdLst>
              <a:gd name="connsiteX0" fmla="*/ 43896 w 204514"/>
              <a:gd name="connsiteY0" fmla="*/ 65056 h 208597"/>
              <a:gd name="connsiteX1" fmla="*/ 1128 w 204514"/>
              <a:gd name="connsiteY1" fmla="*/ 182785 h 208597"/>
              <a:gd name="connsiteX2" fmla="*/ 3414 w 204514"/>
              <a:gd name="connsiteY2" fmla="*/ 200406 h 208597"/>
              <a:gd name="connsiteX3" fmla="*/ 19131 w 204514"/>
              <a:gd name="connsiteY3" fmla="*/ 208598 h 208597"/>
              <a:gd name="connsiteX4" fmla="*/ 185342 w 204514"/>
              <a:gd name="connsiteY4" fmla="*/ 208598 h 208597"/>
              <a:gd name="connsiteX5" fmla="*/ 201058 w 204514"/>
              <a:gd name="connsiteY5" fmla="*/ 200406 h 208597"/>
              <a:gd name="connsiteX6" fmla="*/ 203344 w 204514"/>
              <a:gd name="connsiteY6" fmla="*/ 182785 h 208597"/>
              <a:gd name="connsiteX7" fmla="*/ 160577 w 204514"/>
              <a:gd name="connsiteY7" fmla="*/ 65056 h 208597"/>
              <a:gd name="connsiteX8" fmla="*/ 142479 w 204514"/>
              <a:gd name="connsiteY8" fmla="*/ 52388 h 208597"/>
              <a:gd name="connsiteX9" fmla="*/ 125049 w 204514"/>
              <a:gd name="connsiteY9" fmla="*/ 52388 h 208597"/>
              <a:gd name="connsiteX10" fmla="*/ 133431 w 204514"/>
              <a:gd name="connsiteY10" fmla="*/ 31242 h 208597"/>
              <a:gd name="connsiteX11" fmla="*/ 102189 w 204514"/>
              <a:gd name="connsiteY11" fmla="*/ 0 h 208597"/>
              <a:gd name="connsiteX12" fmla="*/ 70947 w 204514"/>
              <a:gd name="connsiteY12" fmla="*/ 31242 h 208597"/>
              <a:gd name="connsiteX13" fmla="*/ 79329 w 204514"/>
              <a:gd name="connsiteY13" fmla="*/ 52388 h 208597"/>
              <a:gd name="connsiteX14" fmla="*/ 61898 w 204514"/>
              <a:gd name="connsiteY14" fmla="*/ 52388 h 208597"/>
              <a:gd name="connsiteX15" fmla="*/ 43800 w 204514"/>
              <a:gd name="connsiteY15" fmla="*/ 65056 h 208597"/>
              <a:gd name="connsiteX16" fmla="*/ 132002 w 204514"/>
              <a:gd name="connsiteY16" fmla="*/ 109157 h 208597"/>
              <a:gd name="connsiteX17" fmla="*/ 147528 w 204514"/>
              <a:gd name="connsiteY17" fmla="*/ 113348 h 208597"/>
              <a:gd name="connsiteX18" fmla="*/ 156481 w 204514"/>
              <a:gd name="connsiteY18" fmla="*/ 123254 h 208597"/>
              <a:gd name="connsiteX19" fmla="*/ 144956 w 204514"/>
              <a:gd name="connsiteY19" fmla="*/ 129445 h 208597"/>
              <a:gd name="connsiteX20" fmla="*/ 140003 w 204514"/>
              <a:gd name="connsiteY20" fmla="*/ 123444 h 208597"/>
              <a:gd name="connsiteX21" fmla="*/ 131526 w 204514"/>
              <a:gd name="connsiteY21" fmla="*/ 120777 h 208597"/>
              <a:gd name="connsiteX22" fmla="*/ 120096 w 204514"/>
              <a:gd name="connsiteY22" fmla="*/ 125254 h 208597"/>
              <a:gd name="connsiteX23" fmla="*/ 115333 w 204514"/>
              <a:gd name="connsiteY23" fmla="*/ 138398 h 208597"/>
              <a:gd name="connsiteX24" fmla="*/ 120000 w 204514"/>
              <a:gd name="connsiteY24" fmla="*/ 151162 h 208597"/>
              <a:gd name="connsiteX25" fmla="*/ 131240 w 204514"/>
              <a:gd name="connsiteY25" fmla="*/ 155448 h 208597"/>
              <a:gd name="connsiteX26" fmla="*/ 140860 w 204514"/>
              <a:gd name="connsiteY26" fmla="*/ 152495 h 208597"/>
              <a:gd name="connsiteX27" fmla="*/ 144861 w 204514"/>
              <a:gd name="connsiteY27" fmla="*/ 145923 h 208597"/>
              <a:gd name="connsiteX28" fmla="*/ 131526 w 204514"/>
              <a:gd name="connsiteY28" fmla="*/ 145923 h 208597"/>
              <a:gd name="connsiteX29" fmla="*/ 131526 w 204514"/>
              <a:gd name="connsiteY29" fmla="*/ 135636 h 208597"/>
              <a:gd name="connsiteX30" fmla="*/ 159053 w 204514"/>
              <a:gd name="connsiteY30" fmla="*/ 135636 h 208597"/>
              <a:gd name="connsiteX31" fmla="*/ 159053 w 204514"/>
              <a:gd name="connsiteY31" fmla="*/ 136208 h 208597"/>
              <a:gd name="connsiteX32" fmla="*/ 150480 w 204514"/>
              <a:gd name="connsiteY32" fmla="*/ 159544 h 208597"/>
              <a:gd name="connsiteX33" fmla="*/ 130668 w 204514"/>
              <a:gd name="connsiteY33" fmla="*/ 167069 h 208597"/>
              <a:gd name="connsiteX34" fmla="*/ 110380 w 204514"/>
              <a:gd name="connsiteY34" fmla="*/ 159353 h 208597"/>
              <a:gd name="connsiteX35" fmla="*/ 102189 w 204514"/>
              <a:gd name="connsiteY35" fmla="*/ 138208 h 208597"/>
              <a:gd name="connsiteX36" fmla="*/ 110190 w 204514"/>
              <a:gd name="connsiteY36" fmla="*/ 117158 h 208597"/>
              <a:gd name="connsiteX37" fmla="*/ 132002 w 204514"/>
              <a:gd name="connsiteY37" fmla="*/ 109061 h 208597"/>
              <a:gd name="connsiteX38" fmla="*/ 102284 w 204514"/>
              <a:gd name="connsiteY38" fmla="*/ 11335 h 208597"/>
              <a:gd name="connsiteX39" fmla="*/ 122286 w 204514"/>
              <a:gd name="connsiteY39" fmla="*/ 31337 h 208597"/>
              <a:gd name="connsiteX40" fmla="*/ 102284 w 204514"/>
              <a:gd name="connsiteY40" fmla="*/ 51340 h 208597"/>
              <a:gd name="connsiteX41" fmla="*/ 82281 w 204514"/>
              <a:gd name="connsiteY41" fmla="*/ 31337 h 208597"/>
              <a:gd name="connsiteX42" fmla="*/ 102284 w 204514"/>
              <a:gd name="connsiteY42" fmla="*/ 11335 h 208597"/>
              <a:gd name="connsiteX43" fmla="*/ 86377 w 204514"/>
              <a:gd name="connsiteY43" fmla="*/ 110395 h 208597"/>
              <a:gd name="connsiteX44" fmla="*/ 101998 w 204514"/>
              <a:gd name="connsiteY44" fmla="*/ 110395 h 208597"/>
              <a:gd name="connsiteX45" fmla="*/ 79519 w 204514"/>
              <a:gd name="connsiteY45" fmla="*/ 136684 h 208597"/>
              <a:gd name="connsiteX46" fmla="*/ 103713 w 204514"/>
              <a:gd name="connsiteY46" fmla="*/ 165830 h 208597"/>
              <a:gd name="connsiteX47" fmla="*/ 87234 w 204514"/>
              <a:gd name="connsiteY47" fmla="*/ 165830 h 208597"/>
              <a:gd name="connsiteX48" fmla="*/ 67327 w 204514"/>
              <a:gd name="connsiteY48" fmla="*/ 141256 h 208597"/>
              <a:gd name="connsiteX49" fmla="*/ 67327 w 204514"/>
              <a:gd name="connsiteY49" fmla="*/ 165830 h 208597"/>
              <a:gd name="connsiteX50" fmla="*/ 54564 w 204514"/>
              <a:gd name="connsiteY50" fmla="*/ 165830 h 208597"/>
              <a:gd name="connsiteX51" fmla="*/ 54564 w 204514"/>
              <a:gd name="connsiteY51" fmla="*/ 110395 h 208597"/>
              <a:gd name="connsiteX52" fmla="*/ 67327 w 204514"/>
              <a:gd name="connsiteY52" fmla="*/ 110395 h 208597"/>
              <a:gd name="connsiteX53" fmla="*/ 67327 w 204514"/>
              <a:gd name="connsiteY53" fmla="*/ 133541 h 208597"/>
              <a:gd name="connsiteX54" fmla="*/ 86282 w 204514"/>
              <a:gd name="connsiteY54" fmla="*/ 110395 h 208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04514" h="208597">
                <a:moveTo>
                  <a:pt x="43896" y="65056"/>
                </a:moveTo>
                <a:lnTo>
                  <a:pt x="1128" y="182785"/>
                </a:lnTo>
                <a:cubicBezTo>
                  <a:pt x="-967" y="188690"/>
                  <a:pt x="-110" y="195263"/>
                  <a:pt x="3414" y="200406"/>
                </a:cubicBezTo>
                <a:cubicBezTo>
                  <a:pt x="7034" y="205550"/>
                  <a:pt x="12939" y="208598"/>
                  <a:pt x="19131" y="208598"/>
                </a:cubicBezTo>
                <a:lnTo>
                  <a:pt x="185342" y="208598"/>
                </a:lnTo>
                <a:cubicBezTo>
                  <a:pt x="191628" y="208598"/>
                  <a:pt x="197534" y="205550"/>
                  <a:pt x="201058" y="200406"/>
                </a:cubicBezTo>
                <a:cubicBezTo>
                  <a:pt x="204582" y="195263"/>
                  <a:pt x="205535" y="188690"/>
                  <a:pt x="203344" y="182785"/>
                </a:cubicBezTo>
                <a:lnTo>
                  <a:pt x="160577" y="65056"/>
                </a:lnTo>
                <a:cubicBezTo>
                  <a:pt x="157815" y="57436"/>
                  <a:pt x="150576" y="52388"/>
                  <a:pt x="142479" y="52388"/>
                </a:cubicBezTo>
                <a:lnTo>
                  <a:pt x="125049" y="52388"/>
                </a:lnTo>
                <a:cubicBezTo>
                  <a:pt x="130192" y="46863"/>
                  <a:pt x="133431" y="39434"/>
                  <a:pt x="133431" y="31242"/>
                </a:cubicBezTo>
                <a:cubicBezTo>
                  <a:pt x="133431" y="14002"/>
                  <a:pt x="119429" y="0"/>
                  <a:pt x="102189" y="0"/>
                </a:cubicBezTo>
                <a:cubicBezTo>
                  <a:pt x="84948" y="0"/>
                  <a:pt x="70947" y="14002"/>
                  <a:pt x="70947" y="31242"/>
                </a:cubicBezTo>
                <a:cubicBezTo>
                  <a:pt x="70947" y="39434"/>
                  <a:pt x="74185" y="46768"/>
                  <a:pt x="79329" y="52388"/>
                </a:cubicBezTo>
                <a:lnTo>
                  <a:pt x="61898" y="52388"/>
                </a:lnTo>
                <a:cubicBezTo>
                  <a:pt x="53802" y="52388"/>
                  <a:pt x="46563" y="57436"/>
                  <a:pt x="43800" y="65056"/>
                </a:cubicBezTo>
                <a:close/>
                <a:moveTo>
                  <a:pt x="132002" y="109157"/>
                </a:moveTo>
                <a:cubicBezTo>
                  <a:pt x="136574" y="109157"/>
                  <a:pt x="142384" y="109919"/>
                  <a:pt x="147528" y="113348"/>
                </a:cubicBezTo>
                <a:cubicBezTo>
                  <a:pt x="151242" y="115824"/>
                  <a:pt x="154481" y="119729"/>
                  <a:pt x="156481" y="123254"/>
                </a:cubicBezTo>
                <a:lnTo>
                  <a:pt x="144956" y="129445"/>
                </a:lnTo>
                <a:cubicBezTo>
                  <a:pt x="143908" y="127254"/>
                  <a:pt x="142194" y="125063"/>
                  <a:pt x="140003" y="123444"/>
                </a:cubicBezTo>
                <a:cubicBezTo>
                  <a:pt x="137526" y="121634"/>
                  <a:pt x="134669" y="120777"/>
                  <a:pt x="131526" y="120777"/>
                </a:cubicBezTo>
                <a:cubicBezTo>
                  <a:pt x="126477" y="120777"/>
                  <a:pt x="122763" y="122396"/>
                  <a:pt x="120096" y="125254"/>
                </a:cubicBezTo>
                <a:cubicBezTo>
                  <a:pt x="117048" y="128492"/>
                  <a:pt x="115333" y="133255"/>
                  <a:pt x="115333" y="138398"/>
                </a:cubicBezTo>
                <a:cubicBezTo>
                  <a:pt x="115333" y="144685"/>
                  <a:pt x="117619" y="148781"/>
                  <a:pt x="120000" y="151162"/>
                </a:cubicBezTo>
                <a:cubicBezTo>
                  <a:pt x="123239" y="154496"/>
                  <a:pt x="126954" y="155448"/>
                  <a:pt x="131240" y="155448"/>
                </a:cubicBezTo>
                <a:cubicBezTo>
                  <a:pt x="136764" y="155448"/>
                  <a:pt x="139622" y="153543"/>
                  <a:pt x="140860" y="152495"/>
                </a:cubicBezTo>
                <a:cubicBezTo>
                  <a:pt x="141241" y="152210"/>
                  <a:pt x="143813" y="150019"/>
                  <a:pt x="144861" y="145923"/>
                </a:cubicBezTo>
                <a:lnTo>
                  <a:pt x="131526" y="145923"/>
                </a:lnTo>
                <a:lnTo>
                  <a:pt x="131526" y="135636"/>
                </a:lnTo>
                <a:lnTo>
                  <a:pt x="159053" y="135636"/>
                </a:lnTo>
                <a:lnTo>
                  <a:pt x="159053" y="136208"/>
                </a:lnTo>
                <a:cubicBezTo>
                  <a:pt x="159053" y="142970"/>
                  <a:pt x="156672" y="153162"/>
                  <a:pt x="150480" y="159544"/>
                </a:cubicBezTo>
                <a:cubicBezTo>
                  <a:pt x="144289" y="165926"/>
                  <a:pt x="137241" y="167069"/>
                  <a:pt x="130668" y="167069"/>
                </a:cubicBezTo>
                <a:cubicBezTo>
                  <a:pt x="124096" y="167069"/>
                  <a:pt x="116857" y="166021"/>
                  <a:pt x="110380" y="159353"/>
                </a:cubicBezTo>
                <a:cubicBezTo>
                  <a:pt x="107142" y="156020"/>
                  <a:pt x="102189" y="149257"/>
                  <a:pt x="102189" y="138208"/>
                </a:cubicBezTo>
                <a:cubicBezTo>
                  <a:pt x="102189" y="129159"/>
                  <a:pt x="105522" y="121920"/>
                  <a:pt x="110190" y="117158"/>
                </a:cubicBezTo>
                <a:cubicBezTo>
                  <a:pt x="117048" y="110109"/>
                  <a:pt x="125430" y="109061"/>
                  <a:pt x="132002" y="109061"/>
                </a:cubicBezTo>
                <a:close/>
                <a:moveTo>
                  <a:pt x="102284" y="11335"/>
                </a:moveTo>
                <a:cubicBezTo>
                  <a:pt x="113333" y="11335"/>
                  <a:pt x="122286" y="20288"/>
                  <a:pt x="122286" y="31337"/>
                </a:cubicBezTo>
                <a:cubicBezTo>
                  <a:pt x="122286" y="42386"/>
                  <a:pt x="113333" y="51340"/>
                  <a:pt x="102284" y="51340"/>
                </a:cubicBezTo>
                <a:cubicBezTo>
                  <a:pt x="91235" y="51340"/>
                  <a:pt x="82281" y="42386"/>
                  <a:pt x="82281" y="31337"/>
                </a:cubicBezTo>
                <a:cubicBezTo>
                  <a:pt x="82281" y="20288"/>
                  <a:pt x="91235" y="11335"/>
                  <a:pt x="102284" y="11335"/>
                </a:cubicBezTo>
                <a:close/>
                <a:moveTo>
                  <a:pt x="86377" y="110395"/>
                </a:moveTo>
                <a:lnTo>
                  <a:pt x="101998" y="110395"/>
                </a:lnTo>
                <a:lnTo>
                  <a:pt x="79519" y="136684"/>
                </a:lnTo>
                <a:lnTo>
                  <a:pt x="103713" y="165830"/>
                </a:lnTo>
                <a:lnTo>
                  <a:pt x="87234" y="165830"/>
                </a:lnTo>
                <a:lnTo>
                  <a:pt x="67327" y="141256"/>
                </a:lnTo>
                <a:lnTo>
                  <a:pt x="67327" y="165830"/>
                </a:lnTo>
                <a:lnTo>
                  <a:pt x="54564" y="165830"/>
                </a:lnTo>
                <a:lnTo>
                  <a:pt x="54564" y="110395"/>
                </a:lnTo>
                <a:lnTo>
                  <a:pt x="67327" y="110395"/>
                </a:lnTo>
                <a:lnTo>
                  <a:pt x="67327" y="133541"/>
                </a:lnTo>
                <a:lnTo>
                  <a:pt x="86282" y="110395"/>
                </a:ln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015" name="Freihandform 2014">
            <a:extLst>
              <a:ext uri="{FF2B5EF4-FFF2-40B4-BE49-F238E27FC236}">
                <a16:creationId xmlns:a16="http://schemas.microsoft.com/office/drawing/2014/main" id="{3DB4381C-F9E4-D164-5432-2F229DEB7F63}"/>
              </a:ext>
            </a:extLst>
          </p:cNvPr>
          <p:cNvSpPr/>
          <p:nvPr/>
        </p:nvSpPr>
        <p:spPr>
          <a:xfrm>
            <a:off x="1132274" y="15987650"/>
            <a:ext cx="242472" cy="273748"/>
          </a:xfrm>
          <a:custGeom>
            <a:avLst/>
            <a:gdLst>
              <a:gd name="connsiteX0" fmla="*/ 83154 w 242472"/>
              <a:gd name="connsiteY0" fmla="*/ 153638 h 273748"/>
              <a:gd name="connsiteX1" fmla="*/ 49721 w 242472"/>
              <a:gd name="connsiteY1" fmla="*/ 177927 h 273748"/>
              <a:gd name="connsiteX2" fmla="*/ 47816 w 242472"/>
              <a:gd name="connsiteY2" fmla="*/ 179832 h 273748"/>
              <a:gd name="connsiteX3" fmla="*/ 1334 w 242472"/>
              <a:gd name="connsiteY3" fmla="*/ 223457 h 273748"/>
              <a:gd name="connsiteX4" fmla="*/ 1239 w 242472"/>
              <a:gd name="connsiteY4" fmla="*/ 229457 h 273748"/>
              <a:gd name="connsiteX5" fmla="*/ 13336 w 242472"/>
              <a:gd name="connsiteY5" fmla="*/ 241554 h 273748"/>
              <a:gd name="connsiteX6" fmla="*/ 19337 w 242472"/>
              <a:gd name="connsiteY6" fmla="*/ 241459 h 273748"/>
              <a:gd name="connsiteX7" fmla="*/ 62961 w 242472"/>
              <a:gd name="connsiteY7" fmla="*/ 194977 h 273748"/>
              <a:gd name="connsiteX8" fmla="*/ 64866 w 242472"/>
              <a:gd name="connsiteY8" fmla="*/ 193072 h 273748"/>
              <a:gd name="connsiteX9" fmla="*/ 89155 w 242472"/>
              <a:gd name="connsiteY9" fmla="*/ 159639 h 273748"/>
              <a:gd name="connsiteX10" fmla="*/ 89631 w 242472"/>
              <a:gd name="connsiteY10" fmla="*/ 159163 h 273748"/>
              <a:gd name="connsiteX11" fmla="*/ 117920 w 242472"/>
              <a:gd name="connsiteY11" fmla="*/ 130874 h 273748"/>
              <a:gd name="connsiteX12" fmla="*/ 117920 w 242472"/>
              <a:gd name="connsiteY12" fmla="*/ 172593 h 273748"/>
              <a:gd name="connsiteX13" fmla="*/ 112015 w 242472"/>
              <a:gd name="connsiteY13" fmla="*/ 209836 h 273748"/>
              <a:gd name="connsiteX14" fmla="*/ 112015 w 242472"/>
              <a:gd name="connsiteY14" fmla="*/ 212217 h 273748"/>
              <a:gd name="connsiteX15" fmla="*/ 110967 w 242472"/>
              <a:gd name="connsiteY15" fmla="*/ 246031 h 273748"/>
              <a:gd name="connsiteX16" fmla="*/ 110205 w 242472"/>
              <a:gd name="connsiteY16" fmla="*/ 269939 h 273748"/>
              <a:gd name="connsiteX17" fmla="*/ 113920 w 242472"/>
              <a:gd name="connsiteY17" fmla="*/ 273749 h 273748"/>
              <a:gd name="connsiteX18" fmla="*/ 129636 w 242472"/>
              <a:gd name="connsiteY18" fmla="*/ 273749 h 273748"/>
              <a:gd name="connsiteX19" fmla="*/ 133351 w 242472"/>
              <a:gd name="connsiteY19" fmla="*/ 269939 h 273748"/>
              <a:gd name="connsiteX20" fmla="*/ 132589 w 242472"/>
              <a:gd name="connsiteY20" fmla="*/ 246031 h 273748"/>
              <a:gd name="connsiteX21" fmla="*/ 131541 w 242472"/>
              <a:gd name="connsiteY21" fmla="*/ 212217 h 273748"/>
              <a:gd name="connsiteX22" fmla="*/ 131541 w 242472"/>
              <a:gd name="connsiteY22" fmla="*/ 209836 h 273748"/>
              <a:gd name="connsiteX23" fmla="*/ 125636 w 242472"/>
              <a:gd name="connsiteY23" fmla="*/ 172593 h 273748"/>
              <a:gd name="connsiteX24" fmla="*/ 125636 w 242472"/>
              <a:gd name="connsiteY24" fmla="*/ 131826 h 273748"/>
              <a:gd name="connsiteX25" fmla="*/ 152877 w 242472"/>
              <a:gd name="connsiteY25" fmla="*/ 159068 h 273748"/>
              <a:gd name="connsiteX26" fmla="*/ 153258 w 242472"/>
              <a:gd name="connsiteY26" fmla="*/ 159544 h 273748"/>
              <a:gd name="connsiteX27" fmla="*/ 177547 w 242472"/>
              <a:gd name="connsiteY27" fmla="*/ 192977 h 273748"/>
              <a:gd name="connsiteX28" fmla="*/ 179452 w 242472"/>
              <a:gd name="connsiteY28" fmla="*/ 194882 h 273748"/>
              <a:gd name="connsiteX29" fmla="*/ 204312 w 242472"/>
              <a:gd name="connsiteY29" fmla="*/ 221456 h 273748"/>
              <a:gd name="connsiteX30" fmla="*/ 204312 w 242472"/>
              <a:gd name="connsiteY30" fmla="*/ 221456 h 273748"/>
              <a:gd name="connsiteX31" fmla="*/ 223077 w 242472"/>
              <a:gd name="connsiteY31" fmla="*/ 241459 h 273748"/>
              <a:gd name="connsiteX32" fmla="*/ 229077 w 242472"/>
              <a:gd name="connsiteY32" fmla="*/ 241554 h 273748"/>
              <a:gd name="connsiteX33" fmla="*/ 241269 w 242472"/>
              <a:gd name="connsiteY33" fmla="*/ 229362 h 273748"/>
              <a:gd name="connsiteX34" fmla="*/ 241174 w 242472"/>
              <a:gd name="connsiteY34" fmla="*/ 223361 h 273748"/>
              <a:gd name="connsiteX35" fmla="*/ 194597 w 242472"/>
              <a:gd name="connsiteY35" fmla="*/ 179737 h 273748"/>
              <a:gd name="connsiteX36" fmla="*/ 192692 w 242472"/>
              <a:gd name="connsiteY36" fmla="*/ 177832 h 273748"/>
              <a:gd name="connsiteX37" fmla="*/ 159259 w 242472"/>
              <a:gd name="connsiteY37" fmla="*/ 153543 h 273748"/>
              <a:gd name="connsiteX38" fmla="*/ 158783 w 242472"/>
              <a:gd name="connsiteY38" fmla="*/ 153162 h 273748"/>
              <a:gd name="connsiteX39" fmla="*/ 127255 w 242472"/>
              <a:gd name="connsiteY39" fmla="*/ 121634 h 273748"/>
              <a:gd name="connsiteX40" fmla="*/ 151353 w 242472"/>
              <a:gd name="connsiteY40" fmla="*/ 97536 h 273748"/>
              <a:gd name="connsiteX41" fmla="*/ 151353 w 242472"/>
              <a:gd name="connsiteY41" fmla="*/ 97536 h 273748"/>
              <a:gd name="connsiteX42" fmla="*/ 192025 w 242472"/>
              <a:gd name="connsiteY42" fmla="*/ 56864 h 273748"/>
              <a:gd name="connsiteX43" fmla="*/ 194216 w 242472"/>
              <a:gd name="connsiteY43" fmla="*/ 59055 h 273748"/>
              <a:gd name="connsiteX44" fmla="*/ 206598 w 242472"/>
              <a:gd name="connsiteY44" fmla="*/ 59055 h 273748"/>
              <a:gd name="connsiteX45" fmla="*/ 220410 w 242472"/>
              <a:gd name="connsiteY45" fmla="*/ 42863 h 273748"/>
              <a:gd name="connsiteX46" fmla="*/ 220124 w 242472"/>
              <a:gd name="connsiteY46" fmla="*/ 30861 h 273748"/>
              <a:gd name="connsiteX47" fmla="*/ 211266 w 242472"/>
              <a:gd name="connsiteY47" fmla="*/ 22003 h 273748"/>
              <a:gd name="connsiteX48" fmla="*/ 199264 w 242472"/>
              <a:gd name="connsiteY48" fmla="*/ 21717 h 273748"/>
              <a:gd name="connsiteX49" fmla="*/ 183071 w 242472"/>
              <a:gd name="connsiteY49" fmla="*/ 35528 h 273748"/>
              <a:gd name="connsiteX50" fmla="*/ 183071 w 242472"/>
              <a:gd name="connsiteY50" fmla="*/ 47911 h 273748"/>
              <a:gd name="connsiteX51" fmla="*/ 186120 w 242472"/>
              <a:gd name="connsiteY51" fmla="*/ 50959 h 273748"/>
              <a:gd name="connsiteX52" fmla="*/ 144495 w 242472"/>
              <a:gd name="connsiteY52" fmla="*/ 92583 h 273748"/>
              <a:gd name="connsiteX53" fmla="*/ 144495 w 242472"/>
              <a:gd name="connsiteY53" fmla="*/ 92583 h 273748"/>
              <a:gd name="connsiteX54" fmla="*/ 125636 w 242472"/>
              <a:gd name="connsiteY54" fmla="*/ 111443 h 273748"/>
              <a:gd name="connsiteX55" fmla="*/ 125636 w 242472"/>
              <a:gd name="connsiteY55" fmla="*/ 34004 h 273748"/>
              <a:gd name="connsiteX56" fmla="*/ 126493 w 242472"/>
              <a:gd name="connsiteY56" fmla="*/ 34004 h 273748"/>
              <a:gd name="connsiteX57" fmla="*/ 128970 w 242472"/>
              <a:gd name="connsiteY57" fmla="*/ 34004 h 273748"/>
              <a:gd name="connsiteX58" fmla="*/ 136875 w 242472"/>
              <a:gd name="connsiteY58" fmla="*/ 26098 h 273748"/>
              <a:gd name="connsiteX59" fmla="*/ 135923 w 242472"/>
              <a:gd name="connsiteY59" fmla="*/ 0 h 273748"/>
              <a:gd name="connsiteX60" fmla="*/ 128779 w 242472"/>
              <a:gd name="connsiteY60" fmla="*/ 0 h 273748"/>
              <a:gd name="connsiteX61" fmla="*/ 129732 w 242472"/>
              <a:gd name="connsiteY61" fmla="*/ 22955 h 273748"/>
              <a:gd name="connsiteX62" fmla="*/ 125731 w 242472"/>
              <a:gd name="connsiteY62" fmla="*/ 26956 h 273748"/>
              <a:gd name="connsiteX63" fmla="*/ 117825 w 242472"/>
              <a:gd name="connsiteY63" fmla="*/ 26956 h 273748"/>
              <a:gd name="connsiteX64" fmla="*/ 113920 w 242472"/>
              <a:gd name="connsiteY64" fmla="*/ 22955 h 273748"/>
              <a:gd name="connsiteX65" fmla="*/ 114872 w 242472"/>
              <a:gd name="connsiteY65" fmla="*/ 0 h 273748"/>
              <a:gd name="connsiteX66" fmla="*/ 107729 w 242472"/>
              <a:gd name="connsiteY66" fmla="*/ 0 h 273748"/>
              <a:gd name="connsiteX67" fmla="*/ 106776 w 242472"/>
              <a:gd name="connsiteY67" fmla="*/ 26098 h 273748"/>
              <a:gd name="connsiteX68" fmla="*/ 114682 w 242472"/>
              <a:gd name="connsiteY68" fmla="*/ 34004 h 273748"/>
              <a:gd name="connsiteX69" fmla="*/ 118016 w 242472"/>
              <a:gd name="connsiteY69" fmla="*/ 34004 h 273748"/>
              <a:gd name="connsiteX70" fmla="*/ 118016 w 242472"/>
              <a:gd name="connsiteY70" fmla="*/ 112490 h 273748"/>
              <a:gd name="connsiteX71" fmla="*/ 94965 w 242472"/>
              <a:gd name="connsiteY71" fmla="*/ 89440 h 273748"/>
              <a:gd name="connsiteX72" fmla="*/ 42387 w 242472"/>
              <a:gd name="connsiteY72" fmla="*/ 36862 h 273748"/>
              <a:gd name="connsiteX73" fmla="*/ 36482 w 242472"/>
              <a:gd name="connsiteY73" fmla="*/ 30956 h 273748"/>
              <a:gd name="connsiteX74" fmla="*/ 17241 w 242472"/>
              <a:gd name="connsiteY74" fmla="*/ 50197 h 273748"/>
              <a:gd name="connsiteX75" fmla="*/ 23147 w 242472"/>
              <a:gd name="connsiteY75" fmla="*/ 56102 h 273748"/>
              <a:gd name="connsiteX76" fmla="*/ 36482 w 242472"/>
              <a:gd name="connsiteY76" fmla="*/ 42767 h 273748"/>
              <a:gd name="connsiteX77" fmla="*/ 94965 w 242472"/>
              <a:gd name="connsiteY77" fmla="*/ 101251 h 273748"/>
              <a:gd name="connsiteX78" fmla="*/ 115444 w 242472"/>
              <a:gd name="connsiteY78" fmla="*/ 121730 h 273748"/>
              <a:gd name="connsiteX79" fmla="*/ 83916 w 242472"/>
              <a:gd name="connsiteY79" fmla="*/ 153257 h 273748"/>
              <a:gd name="connsiteX80" fmla="*/ 83440 w 242472"/>
              <a:gd name="connsiteY80" fmla="*/ 153734 h 273748"/>
              <a:gd name="connsiteX81" fmla="*/ 190882 w 242472"/>
              <a:gd name="connsiteY81" fmla="*/ 38671 h 273748"/>
              <a:gd name="connsiteX82" fmla="*/ 203360 w 242472"/>
              <a:gd name="connsiteY82" fmla="*/ 26956 h 273748"/>
              <a:gd name="connsiteX83" fmla="*/ 211075 w 242472"/>
              <a:gd name="connsiteY83" fmla="*/ 26956 h 273748"/>
              <a:gd name="connsiteX84" fmla="*/ 214980 w 242472"/>
              <a:gd name="connsiteY84" fmla="*/ 30861 h 273748"/>
              <a:gd name="connsiteX85" fmla="*/ 214980 w 242472"/>
              <a:gd name="connsiteY85" fmla="*/ 38576 h 273748"/>
              <a:gd name="connsiteX86" fmla="*/ 203265 w 242472"/>
              <a:gd name="connsiteY86" fmla="*/ 51054 h 273748"/>
              <a:gd name="connsiteX87" fmla="*/ 197073 w 242472"/>
              <a:gd name="connsiteY87" fmla="*/ 51054 h 273748"/>
              <a:gd name="connsiteX88" fmla="*/ 190882 w 242472"/>
              <a:gd name="connsiteY88" fmla="*/ 44863 h 273748"/>
              <a:gd name="connsiteX89" fmla="*/ 190882 w 242472"/>
              <a:gd name="connsiteY89" fmla="*/ 38671 h 273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42472" h="273748">
                <a:moveTo>
                  <a:pt x="83154" y="153638"/>
                </a:moveTo>
                <a:lnTo>
                  <a:pt x="49721" y="177927"/>
                </a:lnTo>
                <a:lnTo>
                  <a:pt x="47816" y="179832"/>
                </a:lnTo>
                <a:lnTo>
                  <a:pt x="1334" y="223457"/>
                </a:lnTo>
                <a:cubicBezTo>
                  <a:pt x="-380" y="225076"/>
                  <a:pt x="-475" y="227838"/>
                  <a:pt x="1239" y="229457"/>
                </a:cubicBezTo>
                <a:lnTo>
                  <a:pt x="13336" y="241554"/>
                </a:lnTo>
                <a:cubicBezTo>
                  <a:pt x="15050" y="243268"/>
                  <a:pt x="17717" y="243173"/>
                  <a:pt x="19337" y="241459"/>
                </a:cubicBezTo>
                <a:lnTo>
                  <a:pt x="62961" y="194977"/>
                </a:lnTo>
                <a:lnTo>
                  <a:pt x="64866" y="193072"/>
                </a:lnTo>
                <a:lnTo>
                  <a:pt x="89155" y="159639"/>
                </a:lnTo>
                <a:cubicBezTo>
                  <a:pt x="89155" y="159639"/>
                  <a:pt x="89441" y="159258"/>
                  <a:pt x="89631" y="159163"/>
                </a:cubicBezTo>
                <a:lnTo>
                  <a:pt x="117920" y="130874"/>
                </a:lnTo>
                <a:lnTo>
                  <a:pt x="117920" y="172593"/>
                </a:lnTo>
                <a:lnTo>
                  <a:pt x="112015" y="209836"/>
                </a:lnTo>
                <a:lnTo>
                  <a:pt x="112015" y="212217"/>
                </a:lnTo>
                <a:lnTo>
                  <a:pt x="110967" y="246031"/>
                </a:lnTo>
                <a:lnTo>
                  <a:pt x="110205" y="269939"/>
                </a:lnTo>
                <a:cubicBezTo>
                  <a:pt x="110205" y="272034"/>
                  <a:pt x="111824" y="273749"/>
                  <a:pt x="113920" y="273749"/>
                </a:cubicBezTo>
                <a:lnTo>
                  <a:pt x="129636" y="273749"/>
                </a:lnTo>
                <a:cubicBezTo>
                  <a:pt x="131732" y="273749"/>
                  <a:pt x="133351" y="272034"/>
                  <a:pt x="133351" y="269939"/>
                </a:cubicBezTo>
                <a:lnTo>
                  <a:pt x="132589" y="246031"/>
                </a:lnTo>
                <a:lnTo>
                  <a:pt x="131541" y="212217"/>
                </a:lnTo>
                <a:lnTo>
                  <a:pt x="131541" y="209836"/>
                </a:lnTo>
                <a:lnTo>
                  <a:pt x="125636" y="172593"/>
                </a:lnTo>
                <a:lnTo>
                  <a:pt x="125636" y="131826"/>
                </a:lnTo>
                <a:lnTo>
                  <a:pt x="152877" y="159068"/>
                </a:lnTo>
                <a:cubicBezTo>
                  <a:pt x="152877" y="159068"/>
                  <a:pt x="153163" y="159353"/>
                  <a:pt x="153258" y="159544"/>
                </a:cubicBezTo>
                <a:lnTo>
                  <a:pt x="177547" y="192977"/>
                </a:lnTo>
                <a:lnTo>
                  <a:pt x="179452" y="194882"/>
                </a:lnTo>
                <a:lnTo>
                  <a:pt x="204312" y="221456"/>
                </a:lnTo>
                <a:lnTo>
                  <a:pt x="204312" y="221456"/>
                </a:lnTo>
                <a:cubicBezTo>
                  <a:pt x="204312" y="221456"/>
                  <a:pt x="223077" y="241459"/>
                  <a:pt x="223077" y="241459"/>
                </a:cubicBezTo>
                <a:cubicBezTo>
                  <a:pt x="224696" y="243173"/>
                  <a:pt x="227363" y="243173"/>
                  <a:pt x="229077" y="241554"/>
                </a:cubicBezTo>
                <a:lnTo>
                  <a:pt x="241269" y="229362"/>
                </a:lnTo>
                <a:cubicBezTo>
                  <a:pt x="242889" y="227743"/>
                  <a:pt x="242889" y="224981"/>
                  <a:pt x="241174" y="223361"/>
                </a:cubicBezTo>
                <a:lnTo>
                  <a:pt x="194597" y="179737"/>
                </a:lnTo>
                <a:lnTo>
                  <a:pt x="192692" y="177832"/>
                </a:lnTo>
                <a:lnTo>
                  <a:pt x="159259" y="153543"/>
                </a:lnTo>
                <a:cubicBezTo>
                  <a:pt x="159259" y="153543"/>
                  <a:pt x="158878" y="153257"/>
                  <a:pt x="158783" y="153162"/>
                </a:cubicBezTo>
                <a:lnTo>
                  <a:pt x="127255" y="121634"/>
                </a:lnTo>
                <a:lnTo>
                  <a:pt x="151353" y="97536"/>
                </a:lnTo>
                <a:lnTo>
                  <a:pt x="151353" y="97536"/>
                </a:lnTo>
                <a:lnTo>
                  <a:pt x="192025" y="56864"/>
                </a:lnTo>
                <a:lnTo>
                  <a:pt x="194216" y="59055"/>
                </a:lnTo>
                <a:cubicBezTo>
                  <a:pt x="197645" y="62484"/>
                  <a:pt x="203169" y="62484"/>
                  <a:pt x="206598" y="59055"/>
                </a:cubicBezTo>
                <a:lnTo>
                  <a:pt x="220410" y="42863"/>
                </a:lnTo>
                <a:cubicBezTo>
                  <a:pt x="223553" y="39434"/>
                  <a:pt x="223458" y="34100"/>
                  <a:pt x="220124" y="30861"/>
                </a:cubicBezTo>
                <a:lnTo>
                  <a:pt x="211266" y="22003"/>
                </a:lnTo>
                <a:cubicBezTo>
                  <a:pt x="207932" y="18669"/>
                  <a:pt x="202693" y="18574"/>
                  <a:pt x="199264" y="21717"/>
                </a:cubicBezTo>
                <a:lnTo>
                  <a:pt x="183071" y="35528"/>
                </a:lnTo>
                <a:cubicBezTo>
                  <a:pt x="179643" y="38957"/>
                  <a:pt x="179643" y="44482"/>
                  <a:pt x="183071" y="47911"/>
                </a:cubicBezTo>
                <a:lnTo>
                  <a:pt x="186120" y="50959"/>
                </a:lnTo>
                <a:lnTo>
                  <a:pt x="144495" y="92583"/>
                </a:lnTo>
                <a:lnTo>
                  <a:pt x="144495" y="92583"/>
                </a:lnTo>
                <a:lnTo>
                  <a:pt x="125636" y="111443"/>
                </a:lnTo>
                <a:lnTo>
                  <a:pt x="125636" y="34004"/>
                </a:lnTo>
                <a:lnTo>
                  <a:pt x="126493" y="34004"/>
                </a:lnTo>
                <a:cubicBezTo>
                  <a:pt x="126493" y="34004"/>
                  <a:pt x="128970" y="34004"/>
                  <a:pt x="128970" y="34004"/>
                </a:cubicBezTo>
                <a:cubicBezTo>
                  <a:pt x="133351" y="34004"/>
                  <a:pt x="136875" y="30480"/>
                  <a:pt x="136875" y="26098"/>
                </a:cubicBezTo>
                <a:lnTo>
                  <a:pt x="135923" y="0"/>
                </a:lnTo>
                <a:lnTo>
                  <a:pt x="128779" y="0"/>
                </a:lnTo>
                <a:lnTo>
                  <a:pt x="129732" y="22955"/>
                </a:lnTo>
                <a:cubicBezTo>
                  <a:pt x="129732" y="25146"/>
                  <a:pt x="127922" y="26956"/>
                  <a:pt x="125731" y="26956"/>
                </a:cubicBezTo>
                <a:lnTo>
                  <a:pt x="117825" y="26956"/>
                </a:lnTo>
                <a:cubicBezTo>
                  <a:pt x="115634" y="26956"/>
                  <a:pt x="113920" y="25146"/>
                  <a:pt x="113920" y="22955"/>
                </a:cubicBezTo>
                <a:lnTo>
                  <a:pt x="114872" y="0"/>
                </a:lnTo>
                <a:lnTo>
                  <a:pt x="107729" y="0"/>
                </a:lnTo>
                <a:lnTo>
                  <a:pt x="106776" y="26098"/>
                </a:lnTo>
                <a:cubicBezTo>
                  <a:pt x="106776" y="30480"/>
                  <a:pt x="110300" y="34004"/>
                  <a:pt x="114682" y="34004"/>
                </a:cubicBezTo>
                <a:lnTo>
                  <a:pt x="118016" y="34004"/>
                </a:lnTo>
                <a:lnTo>
                  <a:pt x="118016" y="112490"/>
                </a:lnTo>
                <a:lnTo>
                  <a:pt x="94965" y="89440"/>
                </a:lnTo>
                <a:lnTo>
                  <a:pt x="42387" y="36862"/>
                </a:lnTo>
                <a:lnTo>
                  <a:pt x="36482" y="30956"/>
                </a:lnTo>
                <a:lnTo>
                  <a:pt x="17241" y="50197"/>
                </a:lnTo>
                <a:lnTo>
                  <a:pt x="23147" y="56102"/>
                </a:lnTo>
                <a:lnTo>
                  <a:pt x="36482" y="42767"/>
                </a:lnTo>
                <a:lnTo>
                  <a:pt x="94965" y="101251"/>
                </a:lnTo>
                <a:lnTo>
                  <a:pt x="115444" y="121730"/>
                </a:lnTo>
                <a:lnTo>
                  <a:pt x="83916" y="153257"/>
                </a:lnTo>
                <a:cubicBezTo>
                  <a:pt x="83916" y="153257"/>
                  <a:pt x="83631" y="153543"/>
                  <a:pt x="83440" y="153734"/>
                </a:cubicBezTo>
                <a:close/>
                <a:moveTo>
                  <a:pt x="190882" y="38671"/>
                </a:moveTo>
                <a:lnTo>
                  <a:pt x="203360" y="26956"/>
                </a:lnTo>
                <a:cubicBezTo>
                  <a:pt x="205074" y="25241"/>
                  <a:pt x="209360" y="25241"/>
                  <a:pt x="211075" y="26956"/>
                </a:cubicBezTo>
                <a:lnTo>
                  <a:pt x="214980" y="30861"/>
                </a:lnTo>
                <a:cubicBezTo>
                  <a:pt x="216695" y="32576"/>
                  <a:pt x="216695" y="36862"/>
                  <a:pt x="214980" y="38576"/>
                </a:cubicBezTo>
                <a:lnTo>
                  <a:pt x="203265" y="51054"/>
                </a:lnTo>
                <a:cubicBezTo>
                  <a:pt x="201550" y="52769"/>
                  <a:pt x="198788" y="52769"/>
                  <a:pt x="197073" y="51054"/>
                </a:cubicBezTo>
                <a:lnTo>
                  <a:pt x="190882" y="44863"/>
                </a:lnTo>
                <a:cubicBezTo>
                  <a:pt x="189168" y="43148"/>
                  <a:pt x="189168" y="40386"/>
                  <a:pt x="190882" y="38671"/>
                </a:cubicBez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1559" name="Grafik 206">
            <a:extLst>
              <a:ext uri="{FF2B5EF4-FFF2-40B4-BE49-F238E27FC236}">
                <a16:creationId xmlns:a16="http://schemas.microsoft.com/office/drawing/2014/main" id="{BE5D5EBA-756B-873C-481C-8F12C41B019D}"/>
              </a:ext>
            </a:extLst>
          </p:cNvPr>
          <p:cNvGrpSpPr/>
          <p:nvPr/>
        </p:nvGrpSpPr>
        <p:grpSpPr>
          <a:xfrm>
            <a:off x="8259604" y="15205159"/>
            <a:ext cx="222391" cy="186251"/>
            <a:chOff x="8259604" y="15205159"/>
            <a:chExt cx="222391" cy="186251"/>
          </a:xfrm>
          <a:solidFill>
            <a:srgbClr val="00497F"/>
          </a:solidFill>
        </p:grpSpPr>
        <p:sp>
          <p:nvSpPr>
            <p:cNvPr id="1560" name="Freihandform 1559">
              <a:extLst>
                <a:ext uri="{FF2B5EF4-FFF2-40B4-BE49-F238E27FC236}">
                  <a16:creationId xmlns:a16="http://schemas.microsoft.com/office/drawing/2014/main" id="{F8543646-1E7E-621D-53BF-4B9F771D0AD9}"/>
                </a:ext>
              </a:extLst>
            </p:cNvPr>
            <p:cNvSpPr/>
            <p:nvPr/>
          </p:nvSpPr>
          <p:spPr>
            <a:xfrm>
              <a:off x="8319729" y="15205159"/>
              <a:ext cx="162266" cy="153563"/>
            </a:xfrm>
            <a:custGeom>
              <a:avLst/>
              <a:gdLst>
                <a:gd name="connsiteX0" fmla="*/ 158115 w 162266"/>
                <a:gd name="connsiteY0" fmla="*/ 85026 h 153563"/>
                <a:gd name="connsiteX1" fmla="*/ 146590 w 162266"/>
                <a:gd name="connsiteY1" fmla="*/ 75215 h 153563"/>
                <a:gd name="connsiteX2" fmla="*/ 144399 w 162266"/>
                <a:gd name="connsiteY2" fmla="*/ 68643 h 153563"/>
                <a:gd name="connsiteX3" fmla="*/ 77153 w 162266"/>
                <a:gd name="connsiteY3" fmla="*/ 1301 h 153563"/>
                <a:gd name="connsiteX4" fmla="*/ 46958 w 162266"/>
                <a:gd name="connsiteY4" fmla="*/ 95408 h 153563"/>
                <a:gd name="connsiteX5" fmla="*/ 61817 w 162266"/>
                <a:gd name="connsiteY5" fmla="*/ 112363 h 153563"/>
                <a:gd name="connsiteX6" fmla="*/ 59055 w 162266"/>
                <a:gd name="connsiteY6" fmla="*/ 112744 h 153563"/>
                <a:gd name="connsiteX7" fmla="*/ 21146 w 162266"/>
                <a:gd name="connsiteY7" fmla="*/ 116363 h 153563"/>
                <a:gd name="connsiteX8" fmla="*/ 11906 w 162266"/>
                <a:gd name="connsiteY8" fmla="*/ 113601 h 153563"/>
                <a:gd name="connsiteX9" fmla="*/ 0 w 162266"/>
                <a:gd name="connsiteY9" fmla="*/ 103981 h 153563"/>
                <a:gd name="connsiteX10" fmla="*/ 0 w 162266"/>
                <a:gd name="connsiteY10" fmla="*/ 143414 h 153563"/>
                <a:gd name="connsiteX11" fmla="*/ 12764 w 162266"/>
                <a:gd name="connsiteY11" fmla="*/ 133699 h 153563"/>
                <a:gd name="connsiteX12" fmla="*/ 18955 w 162266"/>
                <a:gd name="connsiteY12" fmla="*/ 131889 h 153563"/>
                <a:gd name="connsiteX13" fmla="*/ 74200 w 162266"/>
                <a:gd name="connsiteY13" fmla="*/ 138556 h 153563"/>
                <a:gd name="connsiteX14" fmla="*/ 93536 w 162266"/>
                <a:gd name="connsiteY14" fmla="*/ 149034 h 153563"/>
                <a:gd name="connsiteX15" fmla="*/ 109442 w 162266"/>
                <a:gd name="connsiteY15" fmla="*/ 149796 h 153563"/>
                <a:gd name="connsiteX16" fmla="*/ 158877 w 162266"/>
                <a:gd name="connsiteY16" fmla="*/ 100266 h 153563"/>
                <a:gd name="connsiteX17" fmla="*/ 158210 w 162266"/>
                <a:gd name="connsiteY17" fmla="*/ 84931 h 153563"/>
                <a:gd name="connsiteX18" fmla="*/ 129921 w 162266"/>
                <a:gd name="connsiteY18" fmla="*/ 60928 h 153563"/>
                <a:gd name="connsiteX19" fmla="*/ 108395 w 162266"/>
                <a:gd name="connsiteY19" fmla="*/ 42640 h 153563"/>
                <a:gd name="connsiteX20" fmla="*/ 92583 w 162266"/>
                <a:gd name="connsiteY20" fmla="*/ 43211 h 153563"/>
                <a:gd name="connsiteX21" fmla="*/ 56579 w 162266"/>
                <a:gd name="connsiteY21" fmla="*/ 79406 h 153563"/>
                <a:gd name="connsiteX22" fmla="*/ 54673 w 162266"/>
                <a:gd name="connsiteY22" fmla="*/ 32829 h 153563"/>
                <a:gd name="connsiteX23" fmla="*/ 106013 w 162266"/>
                <a:gd name="connsiteY23" fmla="*/ 18732 h 153563"/>
                <a:gd name="connsiteX24" fmla="*/ 129921 w 162266"/>
                <a:gd name="connsiteY24" fmla="*/ 60832 h 1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2266" h="153563">
                  <a:moveTo>
                    <a:pt x="158115" y="85026"/>
                  </a:moveTo>
                  <a:cubicBezTo>
                    <a:pt x="154305" y="81692"/>
                    <a:pt x="150590" y="78263"/>
                    <a:pt x="146590" y="75215"/>
                  </a:cubicBezTo>
                  <a:cubicBezTo>
                    <a:pt x="144209" y="73405"/>
                    <a:pt x="143732" y="71596"/>
                    <a:pt x="144399" y="68643"/>
                  </a:cubicBezTo>
                  <a:cubicBezTo>
                    <a:pt x="153067" y="28638"/>
                    <a:pt x="117062" y="-7367"/>
                    <a:pt x="77153" y="1301"/>
                  </a:cubicBezTo>
                  <a:cubicBezTo>
                    <a:pt x="33909" y="10731"/>
                    <a:pt x="17240" y="62452"/>
                    <a:pt x="46958" y="95408"/>
                  </a:cubicBezTo>
                  <a:cubicBezTo>
                    <a:pt x="51816" y="100837"/>
                    <a:pt x="56579" y="106362"/>
                    <a:pt x="61817" y="112363"/>
                  </a:cubicBezTo>
                  <a:cubicBezTo>
                    <a:pt x="60293" y="112553"/>
                    <a:pt x="59722" y="112744"/>
                    <a:pt x="59055" y="112744"/>
                  </a:cubicBezTo>
                  <a:cubicBezTo>
                    <a:pt x="46387" y="113887"/>
                    <a:pt x="33814" y="114934"/>
                    <a:pt x="21146" y="116363"/>
                  </a:cubicBezTo>
                  <a:cubicBezTo>
                    <a:pt x="17431" y="116744"/>
                    <a:pt x="14669" y="116077"/>
                    <a:pt x="11906" y="113601"/>
                  </a:cubicBezTo>
                  <a:cubicBezTo>
                    <a:pt x="8382" y="110458"/>
                    <a:pt x="4572" y="107695"/>
                    <a:pt x="0" y="103981"/>
                  </a:cubicBezTo>
                  <a:lnTo>
                    <a:pt x="0" y="143414"/>
                  </a:lnTo>
                  <a:cubicBezTo>
                    <a:pt x="4858" y="139699"/>
                    <a:pt x="8668" y="136461"/>
                    <a:pt x="12764" y="133699"/>
                  </a:cubicBezTo>
                  <a:cubicBezTo>
                    <a:pt x="14478" y="132556"/>
                    <a:pt x="16955" y="131603"/>
                    <a:pt x="18955" y="131889"/>
                  </a:cubicBezTo>
                  <a:cubicBezTo>
                    <a:pt x="37338" y="133984"/>
                    <a:pt x="55721" y="136937"/>
                    <a:pt x="74200" y="138556"/>
                  </a:cubicBezTo>
                  <a:cubicBezTo>
                    <a:pt x="82677" y="139318"/>
                    <a:pt x="88583" y="142271"/>
                    <a:pt x="93536" y="149034"/>
                  </a:cubicBezTo>
                  <a:cubicBezTo>
                    <a:pt x="97727" y="154939"/>
                    <a:pt x="104204" y="154939"/>
                    <a:pt x="109442" y="149796"/>
                  </a:cubicBezTo>
                  <a:cubicBezTo>
                    <a:pt x="126016" y="133318"/>
                    <a:pt x="142494" y="116839"/>
                    <a:pt x="158877" y="100266"/>
                  </a:cubicBezTo>
                  <a:cubicBezTo>
                    <a:pt x="163640" y="95408"/>
                    <a:pt x="163354" y="89407"/>
                    <a:pt x="158210" y="84931"/>
                  </a:cubicBezTo>
                  <a:close/>
                  <a:moveTo>
                    <a:pt x="129921" y="60928"/>
                  </a:moveTo>
                  <a:cubicBezTo>
                    <a:pt x="122492" y="54641"/>
                    <a:pt x="115443" y="48545"/>
                    <a:pt x="108395" y="42640"/>
                  </a:cubicBezTo>
                  <a:cubicBezTo>
                    <a:pt x="102680" y="37782"/>
                    <a:pt x="97917" y="37877"/>
                    <a:pt x="92583" y="43211"/>
                  </a:cubicBezTo>
                  <a:cubicBezTo>
                    <a:pt x="80582" y="55213"/>
                    <a:pt x="68580" y="67309"/>
                    <a:pt x="56579" y="79406"/>
                  </a:cubicBezTo>
                  <a:cubicBezTo>
                    <a:pt x="45815" y="68452"/>
                    <a:pt x="45053" y="46735"/>
                    <a:pt x="54673" y="32829"/>
                  </a:cubicBezTo>
                  <a:cubicBezTo>
                    <a:pt x="66008" y="16541"/>
                    <a:pt x="87725" y="10636"/>
                    <a:pt x="106013" y="18732"/>
                  </a:cubicBezTo>
                  <a:cubicBezTo>
                    <a:pt x="122206" y="25971"/>
                    <a:pt x="133541" y="45497"/>
                    <a:pt x="129921" y="60832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61" name="Freihandform 1560">
              <a:extLst>
                <a:ext uri="{FF2B5EF4-FFF2-40B4-BE49-F238E27FC236}">
                  <a16:creationId xmlns:a16="http://schemas.microsoft.com/office/drawing/2014/main" id="{FF0777C2-BDA4-DA2C-49D2-056FB78594A1}"/>
                </a:ext>
              </a:extLst>
            </p:cNvPr>
            <p:cNvSpPr/>
            <p:nvPr/>
          </p:nvSpPr>
          <p:spPr>
            <a:xfrm>
              <a:off x="8276881" y="15369623"/>
              <a:ext cx="15134" cy="21786"/>
            </a:xfrm>
            <a:custGeom>
              <a:avLst/>
              <a:gdLst>
                <a:gd name="connsiteX0" fmla="*/ 2272 w 15134"/>
                <a:gd name="connsiteY0" fmla="*/ 9049 h 21786"/>
                <a:gd name="connsiteX1" fmla="*/ 1414 w 15134"/>
                <a:gd name="connsiteY1" fmla="*/ 18383 h 21786"/>
                <a:gd name="connsiteX2" fmla="*/ 9987 w 15134"/>
                <a:gd name="connsiteY2" fmla="*/ 21336 h 21786"/>
                <a:gd name="connsiteX3" fmla="*/ 15035 w 15134"/>
                <a:gd name="connsiteY3" fmla="*/ 13526 h 21786"/>
                <a:gd name="connsiteX4" fmla="*/ 12273 w 15134"/>
                <a:gd name="connsiteY4" fmla="*/ 0 h 21786"/>
                <a:gd name="connsiteX5" fmla="*/ 2272 w 15134"/>
                <a:gd name="connsiteY5" fmla="*/ 8954 h 2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34" h="21786">
                  <a:moveTo>
                    <a:pt x="2272" y="9049"/>
                  </a:moveTo>
                  <a:cubicBezTo>
                    <a:pt x="-491" y="11811"/>
                    <a:pt x="-681" y="15145"/>
                    <a:pt x="1414" y="18383"/>
                  </a:cubicBezTo>
                  <a:cubicBezTo>
                    <a:pt x="3415" y="21431"/>
                    <a:pt x="6463" y="22479"/>
                    <a:pt x="9987" y="21336"/>
                  </a:cubicBezTo>
                  <a:cubicBezTo>
                    <a:pt x="13702" y="20098"/>
                    <a:pt x="15607" y="17431"/>
                    <a:pt x="15035" y="13526"/>
                  </a:cubicBezTo>
                  <a:cubicBezTo>
                    <a:pt x="14464" y="9430"/>
                    <a:pt x="13416" y="5334"/>
                    <a:pt x="12273" y="0"/>
                  </a:cubicBezTo>
                  <a:cubicBezTo>
                    <a:pt x="8272" y="3620"/>
                    <a:pt x="5129" y="6096"/>
                    <a:pt x="2272" y="8954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62" name="Freihandform 1561">
              <a:extLst>
                <a:ext uri="{FF2B5EF4-FFF2-40B4-BE49-F238E27FC236}">
                  <a16:creationId xmlns:a16="http://schemas.microsoft.com/office/drawing/2014/main" id="{B62D226D-CBD2-3FBE-CF1F-8EBB64CAB906}"/>
                </a:ext>
              </a:extLst>
            </p:cNvPr>
            <p:cNvSpPr/>
            <p:nvPr/>
          </p:nvSpPr>
          <p:spPr>
            <a:xfrm>
              <a:off x="8259604" y="15350097"/>
              <a:ext cx="14690" cy="17910"/>
            </a:xfrm>
            <a:custGeom>
              <a:avLst/>
              <a:gdLst>
                <a:gd name="connsiteX0" fmla="*/ 403 w 14690"/>
                <a:gd name="connsiteY0" fmla="*/ 13144 h 17910"/>
                <a:gd name="connsiteX1" fmla="*/ 7165 w 14690"/>
                <a:gd name="connsiteY1" fmla="*/ 17907 h 17910"/>
                <a:gd name="connsiteX2" fmla="*/ 13547 w 14690"/>
                <a:gd name="connsiteY2" fmla="*/ 12668 h 17910"/>
                <a:gd name="connsiteX3" fmla="*/ 14690 w 14690"/>
                <a:gd name="connsiteY3" fmla="*/ 0 h 17910"/>
                <a:gd name="connsiteX4" fmla="*/ 3165 w 14690"/>
                <a:gd name="connsiteY4" fmla="*/ 5334 h 17910"/>
                <a:gd name="connsiteX5" fmla="*/ 403 w 14690"/>
                <a:gd name="connsiteY5" fmla="*/ 13144 h 1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90" h="17910">
                  <a:moveTo>
                    <a:pt x="403" y="13144"/>
                  </a:moveTo>
                  <a:cubicBezTo>
                    <a:pt x="1355" y="16383"/>
                    <a:pt x="3832" y="18002"/>
                    <a:pt x="7165" y="17907"/>
                  </a:cubicBezTo>
                  <a:cubicBezTo>
                    <a:pt x="10499" y="17812"/>
                    <a:pt x="12976" y="16097"/>
                    <a:pt x="13547" y="12668"/>
                  </a:cubicBezTo>
                  <a:cubicBezTo>
                    <a:pt x="14119" y="8858"/>
                    <a:pt x="14309" y="4953"/>
                    <a:pt x="14690" y="0"/>
                  </a:cubicBezTo>
                  <a:cubicBezTo>
                    <a:pt x="10213" y="2000"/>
                    <a:pt x="6594" y="3429"/>
                    <a:pt x="3165" y="5334"/>
                  </a:cubicBezTo>
                  <a:cubicBezTo>
                    <a:pt x="117" y="6953"/>
                    <a:pt x="-550" y="10001"/>
                    <a:pt x="403" y="13144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63" name="Freihandform 1562">
              <a:extLst>
                <a:ext uri="{FF2B5EF4-FFF2-40B4-BE49-F238E27FC236}">
                  <a16:creationId xmlns:a16="http://schemas.microsoft.com/office/drawing/2014/main" id="{E73CDF25-EC91-0AE2-8CA9-8AF112B0B37F}"/>
                </a:ext>
              </a:extLst>
            </p:cNvPr>
            <p:cNvSpPr/>
            <p:nvPr/>
          </p:nvSpPr>
          <p:spPr>
            <a:xfrm>
              <a:off x="8288194" y="15343906"/>
              <a:ext cx="15723" cy="14830"/>
            </a:xfrm>
            <a:custGeom>
              <a:avLst/>
              <a:gdLst>
                <a:gd name="connsiteX0" fmla="*/ 293 w 15723"/>
                <a:gd name="connsiteY0" fmla="*/ 9239 h 14830"/>
                <a:gd name="connsiteX1" fmla="*/ 5151 w 15723"/>
                <a:gd name="connsiteY1" fmla="*/ 14383 h 14830"/>
                <a:gd name="connsiteX2" fmla="*/ 11818 w 15723"/>
                <a:gd name="connsiteY2" fmla="*/ 11335 h 14830"/>
                <a:gd name="connsiteX3" fmla="*/ 15724 w 15723"/>
                <a:gd name="connsiteY3" fmla="*/ 0 h 14830"/>
                <a:gd name="connsiteX4" fmla="*/ 3722 w 15723"/>
                <a:gd name="connsiteY4" fmla="*/ 2667 h 14830"/>
                <a:gd name="connsiteX5" fmla="*/ 293 w 15723"/>
                <a:gd name="connsiteY5" fmla="*/ 9144 h 1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23" h="14830">
                  <a:moveTo>
                    <a:pt x="293" y="9239"/>
                  </a:moveTo>
                  <a:cubicBezTo>
                    <a:pt x="1055" y="11335"/>
                    <a:pt x="3055" y="13526"/>
                    <a:pt x="5151" y="14383"/>
                  </a:cubicBezTo>
                  <a:cubicBezTo>
                    <a:pt x="7818" y="15621"/>
                    <a:pt x="10580" y="14192"/>
                    <a:pt x="11818" y="11335"/>
                  </a:cubicBezTo>
                  <a:cubicBezTo>
                    <a:pt x="13247" y="8001"/>
                    <a:pt x="14200" y="4572"/>
                    <a:pt x="15724" y="0"/>
                  </a:cubicBezTo>
                  <a:cubicBezTo>
                    <a:pt x="10961" y="1048"/>
                    <a:pt x="7246" y="1619"/>
                    <a:pt x="3722" y="2667"/>
                  </a:cubicBezTo>
                  <a:cubicBezTo>
                    <a:pt x="769" y="3619"/>
                    <a:pt x="-659" y="6382"/>
                    <a:pt x="293" y="9144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64" name="Freihandform 1563">
              <a:extLst>
                <a:ext uri="{FF2B5EF4-FFF2-40B4-BE49-F238E27FC236}">
                  <a16:creationId xmlns:a16="http://schemas.microsoft.com/office/drawing/2014/main" id="{D2DDFF42-E398-A78A-3C95-BACCFAC958FE}"/>
                </a:ext>
              </a:extLst>
            </p:cNvPr>
            <p:cNvSpPr/>
            <p:nvPr/>
          </p:nvSpPr>
          <p:spPr>
            <a:xfrm>
              <a:off x="8292106" y="15322364"/>
              <a:ext cx="15525" cy="10701"/>
            </a:xfrm>
            <a:custGeom>
              <a:avLst/>
              <a:gdLst>
                <a:gd name="connsiteX0" fmla="*/ 0 w 15525"/>
                <a:gd name="connsiteY0" fmla="*/ 4682 h 10701"/>
                <a:gd name="connsiteX1" fmla="*/ 3239 w 15525"/>
                <a:gd name="connsiteY1" fmla="*/ 10397 h 10701"/>
                <a:gd name="connsiteX2" fmla="*/ 9620 w 15525"/>
                <a:gd name="connsiteY2" fmla="*/ 9159 h 10701"/>
                <a:gd name="connsiteX3" fmla="*/ 15526 w 15525"/>
                <a:gd name="connsiteY3" fmla="*/ 586 h 10701"/>
                <a:gd name="connsiteX4" fmla="*/ 5143 w 15525"/>
                <a:gd name="connsiteY4" fmla="*/ 15 h 10701"/>
                <a:gd name="connsiteX5" fmla="*/ 95 w 15525"/>
                <a:gd name="connsiteY5" fmla="*/ 4777 h 10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5" h="10701">
                  <a:moveTo>
                    <a:pt x="0" y="4682"/>
                  </a:moveTo>
                  <a:cubicBezTo>
                    <a:pt x="0" y="6682"/>
                    <a:pt x="1524" y="9635"/>
                    <a:pt x="3239" y="10397"/>
                  </a:cubicBezTo>
                  <a:cubicBezTo>
                    <a:pt x="4858" y="11159"/>
                    <a:pt x="8191" y="10397"/>
                    <a:pt x="9620" y="9159"/>
                  </a:cubicBezTo>
                  <a:cubicBezTo>
                    <a:pt x="11811" y="7159"/>
                    <a:pt x="13145" y="4111"/>
                    <a:pt x="15526" y="586"/>
                  </a:cubicBezTo>
                  <a:cubicBezTo>
                    <a:pt x="11335" y="301"/>
                    <a:pt x="8287" y="-80"/>
                    <a:pt x="5143" y="15"/>
                  </a:cubicBezTo>
                  <a:cubicBezTo>
                    <a:pt x="2191" y="15"/>
                    <a:pt x="-95" y="2015"/>
                    <a:pt x="95" y="4777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65" name="Freihandform 1564">
              <a:extLst>
                <a:ext uri="{FF2B5EF4-FFF2-40B4-BE49-F238E27FC236}">
                  <a16:creationId xmlns:a16="http://schemas.microsoft.com/office/drawing/2014/main" id="{C19E9E4C-E28B-22AF-CEA0-95C75963E941}"/>
                </a:ext>
              </a:extLst>
            </p:cNvPr>
            <p:cNvSpPr/>
            <p:nvPr/>
          </p:nvSpPr>
          <p:spPr>
            <a:xfrm>
              <a:off x="8267517" y="15327508"/>
              <a:ext cx="14873" cy="10806"/>
            </a:xfrm>
            <a:custGeom>
              <a:avLst/>
              <a:gdLst>
                <a:gd name="connsiteX0" fmla="*/ 3253 w 14873"/>
                <a:gd name="connsiteY0" fmla="*/ 10588 h 10806"/>
                <a:gd name="connsiteX1" fmla="*/ 9540 w 14873"/>
                <a:gd name="connsiteY1" fmla="*/ 8969 h 10806"/>
                <a:gd name="connsiteX2" fmla="*/ 14874 w 14873"/>
                <a:gd name="connsiteY2" fmla="*/ 206 h 10806"/>
                <a:gd name="connsiteX3" fmla="*/ 4491 w 14873"/>
                <a:gd name="connsiteY3" fmla="*/ 396 h 10806"/>
                <a:gd name="connsiteX4" fmla="*/ 15 w 14873"/>
                <a:gd name="connsiteY4" fmla="*/ 5063 h 10806"/>
                <a:gd name="connsiteX5" fmla="*/ 3253 w 14873"/>
                <a:gd name="connsiteY5" fmla="*/ 10683 h 1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73" h="10806">
                  <a:moveTo>
                    <a:pt x="3253" y="10588"/>
                  </a:moveTo>
                  <a:cubicBezTo>
                    <a:pt x="4872" y="11255"/>
                    <a:pt x="8111" y="10302"/>
                    <a:pt x="9540" y="8969"/>
                  </a:cubicBezTo>
                  <a:cubicBezTo>
                    <a:pt x="11635" y="6873"/>
                    <a:pt x="12778" y="3825"/>
                    <a:pt x="14874" y="206"/>
                  </a:cubicBezTo>
                  <a:cubicBezTo>
                    <a:pt x="10587" y="206"/>
                    <a:pt x="7349" y="-366"/>
                    <a:pt x="4491" y="396"/>
                  </a:cubicBezTo>
                  <a:cubicBezTo>
                    <a:pt x="2586" y="872"/>
                    <a:pt x="205" y="3254"/>
                    <a:pt x="15" y="5063"/>
                  </a:cubicBezTo>
                  <a:cubicBezTo>
                    <a:pt x="-176" y="6873"/>
                    <a:pt x="1539" y="9921"/>
                    <a:pt x="3253" y="10683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2019" name="Grafik 208">
            <a:extLst>
              <a:ext uri="{FF2B5EF4-FFF2-40B4-BE49-F238E27FC236}">
                <a16:creationId xmlns:a16="http://schemas.microsoft.com/office/drawing/2014/main" id="{1852341A-9334-5C7C-5425-0640BDDD7FE6}"/>
              </a:ext>
            </a:extLst>
          </p:cNvPr>
          <p:cNvGrpSpPr/>
          <p:nvPr/>
        </p:nvGrpSpPr>
        <p:grpSpPr>
          <a:xfrm>
            <a:off x="3478074" y="17670962"/>
            <a:ext cx="265747" cy="253460"/>
            <a:chOff x="3478074" y="17670962"/>
            <a:chExt cx="265747" cy="253460"/>
          </a:xfrm>
          <a:solidFill>
            <a:srgbClr val="00497F"/>
          </a:solidFill>
        </p:grpSpPr>
        <p:sp>
          <p:nvSpPr>
            <p:cNvPr id="2020" name="Freihandform 2019">
              <a:extLst>
                <a:ext uri="{FF2B5EF4-FFF2-40B4-BE49-F238E27FC236}">
                  <a16:creationId xmlns:a16="http://schemas.microsoft.com/office/drawing/2014/main" id="{0E665B49-7251-7D7D-9B85-6FA219E79518}"/>
                </a:ext>
              </a:extLst>
            </p:cNvPr>
            <p:cNvSpPr/>
            <p:nvPr/>
          </p:nvSpPr>
          <p:spPr>
            <a:xfrm>
              <a:off x="3478074" y="17670962"/>
              <a:ext cx="265747" cy="253460"/>
            </a:xfrm>
            <a:custGeom>
              <a:avLst/>
              <a:gdLst>
                <a:gd name="connsiteX0" fmla="*/ 191357 w 265747"/>
                <a:gd name="connsiteY0" fmla="*/ 113633 h 253460"/>
                <a:gd name="connsiteX1" fmla="*/ 190595 w 265747"/>
                <a:gd name="connsiteY1" fmla="*/ 4001 h 253460"/>
                <a:gd name="connsiteX2" fmla="*/ 192500 w 265747"/>
                <a:gd name="connsiteY2" fmla="*/ 4001 h 253460"/>
                <a:gd name="connsiteX3" fmla="*/ 194501 w 265747"/>
                <a:gd name="connsiteY3" fmla="*/ 2000 h 253460"/>
                <a:gd name="connsiteX4" fmla="*/ 192500 w 265747"/>
                <a:gd name="connsiteY4" fmla="*/ 0 h 253460"/>
                <a:gd name="connsiteX5" fmla="*/ 185452 w 265747"/>
                <a:gd name="connsiteY5" fmla="*/ 0 h 253460"/>
                <a:gd name="connsiteX6" fmla="*/ 183452 w 265747"/>
                <a:gd name="connsiteY6" fmla="*/ 2000 h 253460"/>
                <a:gd name="connsiteX7" fmla="*/ 185452 w 265747"/>
                <a:gd name="connsiteY7" fmla="*/ 4001 h 253460"/>
                <a:gd name="connsiteX8" fmla="*/ 187738 w 265747"/>
                <a:gd name="connsiteY8" fmla="*/ 4001 h 253460"/>
                <a:gd name="connsiteX9" fmla="*/ 188500 w 265747"/>
                <a:gd name="connsiteY9" fmla="*/ 113824 h 253460"/>
                <a:gd name="connsiteX10" fmla="*/ 182404 w 265747"/>
                <a:gd name="connsiteY10" fmla="*/ 117157 h 253460"/>
                <a:gd name="connsiteX11" fmla="*/ 154591 w 265747"/>
                <a:gd name="connsiteY11" fmla="*/ 155258 h 253460"/>
                <a:gd name="connsiteX12" fmla="*/ 139827 w 265747"/>
                <a:gd name="connsiteY12" fmla="*/ 138970 h 253460"/>
                <a:gd name="connsiteX13" fmla="*/ 131921 w 265747"/>
                <a:gd name="connsiteY13" fmla="*/ 133636 h 253460"/>
                <a:gd name="connsiteX14" fmla="*/ 85344 w 265747"/>
                <a:gd name="connsiteY14" fmla="*/ 203073 h 253460"/>
                <a:gd name="connsiteX15" fmla="*/ 57817 w 265747"/>
                <a:gd name="connsiteY15" fmla="*/ 155353 h 253460"/>
                <a:gd name="connsiteX16" fmla="*/ 47816 w 265747"/>
                <a:gd name="connsiteY16" fmla="*/ 152305 h 253460"/>
                <a:gd name="connsiteX17" fmla="*/ 0 w 265747"/>
                <a:gd name="connsiteY17" fmla="*/ 234029 h 253460"/>
                <a:gd name="connsiteX18" fmla="*/ 8192 w 265747"/>
                <a:gd name="connsiteY18" fmla="*/ 238792 h 253460"/>
                <a:gd name="connsiteX19" fmla="*/ 52102 w 265747"/>
                <a:gd name="connsiteY19" fmla="*/ 164687 h 253460"/>
                <a:gd name="connsiteX20" fmla="*/ 80677 w 265747"/>
                <a:gd name="connsiteY20" fmla="*/ 214217 h 253460"/>
                <a:gd name="connsiteX21" fmla="*/ 80677 w 265747"/>
                <a:gd name="connsiteY21" fmla="*/ 214217 h 253460"/>
                <a:gd name="connsiteX22" fmla="*/ 83629 w 265747"/>
                <a:gd name="connsiteY22" fmla="*/ 219361 h 253460"/>
                <a:gd name="connsiteX23" fmla="*/ 134398 w 265747"/>
                <a:gd name="connsiteY23" fmla="*/ 146399 h 253460"/>
                <a:gd name="connsiteX24" fmla="*/ 148685 w 265747"/>
                <a:gd name="connsiteY24" fmla="*/ 162973 h 253460"/>
                <a:gd name="connsiteX25" fmla="*/ 156210 w 265747"/>
                <a:gd name="connsiteY25" fmla="*/ 171926 h 253460"/>
                <a:gd name="connsiteX26" fmla="*/ 187166 w 265747"/>
                <a:gd name="connsiteY26" fmla="*/ 126492 h 253460"/>
                <a:gd name="connsiteX27" fmla="*/ 257365 w 265747"/>
                <a:gd name="connsiteY27" fmla="*/ 253460 h 253460"/>
                <a:gd name="connsiteX28" fmla="*/ 265748 w 265747"/>
                <a:gd name="connsiteY28" fmla="*/ 248888 h 253460"/>
                <a:gd name="connsiteX29" fmla="*/ 191072 w 265747"/>
                <a:gd name="connsiteY29" fmla="*/ 113729 h 25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5747" h="253460">
                  <a:moveTo>
                    <a:pt x="191357" y="113633"/>
                  </a:moveTo>
                  <a:lnTo>
                    <a:pt x="190595" y="4001"/>
                  </a:lnTo>
                  <a:lnTo>
                    <a:pt x="192500" y="4001"/>
                  </a:lnTo>
                  <a:cubicBezTo>
                    <a:pt x="193643" y="4001"/>
                    <a:pt x="194501" y="3143"/>
                    <a:pt x="194501" y="2000"/>
                  </a:cubicBezTo>
                  <a:cubicBezTo>
                    <a:pt x="194501" y="857"/>
                    <a:pt x="193643" y="0"/>
                    <a:pt x="192500" y="0"/>
                  </a:cubicBezTo>
                  <a:lnTo>
                    <a:pt x="185452" y="0"/>
                  </a:lnTo>
                  <a:cubicBezTo>
                    <a:pt x="184309" y="0"/>
                    <a:pt x="183452" y="857"/>
                    <a:pt x="183452" y="2000"/>
                  </a:cubicBezTo>
                  <a:cubicBezTo>
                    <a:pt x="183452" y="3143"/>
                    <a:pt x="184309" y="4001"/>
                    <a:pt x="185452" y="4001"/>
                  </a:cubicBezTo>
                  <a:lnTo>
                    <a:pt x="187738" y="4001"/>
                  </a:lnTo>
                  <a:lnTo>
                    <a:pt x="188500" y="113824"/>
                  </a:lnTo>
                  <a:lnTo>
                    <a:pt x="182404" y="117157"/>
                  </a:lnTo>
                  <a:lnTo>
                    <a:pt x="154591" y="155258"/>
                  </a:lnTo>
                  <a:lnTo>
                    <a:pt x="139827" y="138970"/>
                  </a:lnTo>
                  <a:lnTo>
                    <a:pt x="131921" y="133636"/>
                  </a:lnTo>
                  <a:lnTo>
                    <a:pt x="85344" y="203073"/>
                  </a:lnTo>
                  <a:lnTo>
                    <a:pt x="57817" y="155353"/>
                  </a:lnTo>
                  <a:lnTo>
                    <a:pt x="47816" y="152305"/>
                  </a:lnTo>
                  <a:lnTo>
                    <a:pt x="0" y="234029"/>
                  </a:lnTo>
                  <a:lnTo>
                    <a:pt x="8192" y="238792"/>
                  </a:lnTo>
                  <a:lnTo>
                    <a:pt x="52102" y="164687"/>
                  </a:lnTo>
                  <a:lnTo>
                    <a:pt x="80677" y="214217"/>
                  </a:lnTo>
                  <a:lnTo>
                    <a:pt x="80677" y="214217"/>
                  </a:lnTo>
                  <a:cubicBezTo>
                    <a:pt x="80677" y="214217"/>
                    <a:pt x="83629" y="219361"/>
                    <a:pt x="83629" y="219361"/>
                  </a:cubicBezTo>
                  <a:lnTo>
                    <a:pt x="134398" y="146399"/>
                  </a:lnTo>
                  <a:lnTo>
                    <a:pt x="148685" y="162973"/>
                  </a:lnTo>
                  <a:lnTo>
                    <a:pt x="156210" y="171926"/>
                  </a:lnTo>
                  <a:lnTo>
                    <a:pt x="187166" y="126492"/>
                  </a:lnTo>
                  <a:lnTo>
                    <a:pt x="257365" y="253460"/>
                  </a:lnTo>
                  <a:lnTo>
                    <a:pt x="265748" y="248888"/>
                  </a:lnTo>
                  <a:lnTo>
                    <a:pt x="191072" y="113729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21" name="Freihandform 2020">
              <a:extLst>
                <a:ext uri="{FF2B5EF4-FFF2-40B4-BE49-F238E27FC236}">
                  <a16:creationId xmlns:a16="http://schemas.microsoft.com/office/drawing/2014/main" id="{4138E899-AB5E-D39B-16D4-3572A6568DC5}"/>
                </a:ext>
              </a:extLst>
            </p:cNvPr>
            <p:cNvSpPr/>
            <p:nvPr/>
          </p:nvSpPr>
          <p:spPr>
            <a:xfrm rot="-24000">
              <a:off x="3652282" y="17677601"/>
              <a:ext cx="11525" cy="11525"/>
            </a:xfrm>
            <a:custGeom>
              <a:avLst/>
              <a:gdLst>
                <a:gd name="connsiteX0" fmla="*/ 0 w 11525"/>
                <a:gd name="connsiteY0" fmla="*/ 0 h 11525"/>
                <a:gd name="connsiteX1" fmla="*/ 11525 w 11525"/>
                <a:gd name="connsiteY1" fmla="*/ 0 h 11525"/>
                <a:gd name="connsiteX2" fmla="*/ 11525 w 11525"/>
                <a:gd name="connsiteY2" fmla="*/ 11525 h 11525"/>
                <a:gd name="connsiteX3" fmla="*/ 0 w 11525"/>
                <a:gd name="connsiteY3" fmla="*/ 11525 h 1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5" h="11525">
                  <a:moveTo>
                    <a:pt x="0" y="0"/>
                  </a:moveTo>
                  <a:lnTo>
                    <a:pt x="11525" y="0"/>
                  </a:lnTo>
                  <a:lnTo>
                    <a:pt x="11525" y="11525"/>
                  </a:lnTo>
                  <a:lnTo>
                    <a:pt x="0" y="1152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22" name="Freihandform 2021">
              <a:extLst>
                <a:ext uri="{FF2B5EF4-FFF2-40B4-BE49-F238E27FC236}">
                  <a16:creationId xmlns:a16="http://schemas.microsoft.com/office/drawing/2014/main" id="{EC2908AE-7506-A6E3-1E85-4DFA37D47DED}"/>
                </a:ext>
              </a:extLst>
            </p:cNvPr>
            <p:cNvSpPr/>
            <p:nvPr/>
          </p:nvSpPr>
          <p:spPr>
            <a:xfrm rot="-24000">
              <a:off x="3640838" y="17689301"/>
              <a:ext cx="11525" cy="11525"/>
            </a:xfrm>
            <a:custGeom>
              <a:avLst/>
              <a:gdLst>
                <a:gd name="connsiteX0" fmla="*/ 0 w 11525"/>
                <a:gd name="connsiteY0" fmla="*/ 0 h 11525"/>
                <a:gd name="connsiteX1" fmla="*/ 11525 w 11525"/>
                <a:gd name="connsiteY1" fmla="*/ 0 h 11525"/>
                <a:gd name="connsiteX2" fmla="*/ 11525 w 11525"/>
                <a:gd name="connsiteY2" fmla="*/ 11525 h 11525"/>
                <a:gd name="connsiteX3" fmla="*/ 0 w 11525"/>
                <a:gd name="connsiteY3" fmla="*/ 11525 h 1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5" h="11525">
                  <a:moveTo>
                    <a:pt x="0" y="0"/>
                  </a:moveTo>
                  <a:lnTo>
                    <a:pt x="11525" y="0"/>
                  </a:lnTo>
                  <a:lnTo>
                    <a:pt x="11525" y="11525"/>
                  </a:lnTo>
                  <a:lnTo>
                    <a:pt x="0" y="1152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23" name="Freihandform 2022">
              <a:extLst>
                <a:ext uri="{FF2B5EF4-FFF2-40B4-BE49-F238E27FC236}">
                  <a16:creationId xmlns:a16="http://schemas.microsoft.com/office/drawing/2014/main" id="{38157492-9BED-6268-0828-85722AE9A0B7}"/>
                </a:ext>
              </a:extLst>
            </p:cNvPr>
            <p:cNvSpPr/>
            <p:nvPr/>
          </p:nvSpPr>
          <p:spPr>
            <a:xfrm rot="-24000">
              <a:off x="3629394" y="17700906"/>
              <a:ext cx="11525" cy="11525"/>
            </a:xfrm>
            <a:custGeom>
              <a:avLst/>
              <a:gdLst>
                <a:gd name="connsiteX0" fmla="*/ 0 w 11525"/>
                <a:gd name="connsiteY0" fmla="*/ 0 h 11525"/>
                <a:gd name="connsiteX1" fmla="*/ 11525 w 11525"/>
                <a:gd name="connsiteY1" fmla="*/ 0 h 11525"/>
                <a:gd name="connsiteX2" fmla="*/ 11525 w 11525"/>
                <a:gd name="connsiteY2" fmla="*/ 11525 h 11525"/>
                <a:gd name="connsiteX3" fmla="*/ 0 w 11525"/>
                <a:gd name="connsiteY3" fmla="*/ 11525 h 1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5" h="11525">
                  <a:moveTo>
                    <a:pt x="0" y="0"/>
                  </a:moveTo>
                  <a:lnTo>
                    <a:pt x="11525" y="0"/>
                  </a:lnTo>
                  <a:lnTo>
                    <a:pt x="11525" y="11525"/>
                  </a:lnTo>
                  <a:lnTo>
                    <a:pt x="0" y="1152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24" name="Freihandform 2023">
              <a:extLst>
                <a:ext uri="{FF2B5EF4-FFF2-40B4-BE49-F238E27FC236}">
                  <a16:creationId xmlns:a16="http://schemas.microsoft.com/office/drawing/2014/main" id="{13972329-ECD2-D23D-BB56-BAC4E04CF568}"/>
                </a:ext>
              </a:extLst>
            </p:cNvPr>
            <p:cNvSpPr/>
            <p:nvPr/>
          </p:nvSpPr>
          <p:spPr>
            <a:xfrm rot="-24000">
              <a:off x="3652442" y="17700745"/>
              <a:ext cx="11525" cy="11525"/>
            </a:xfrm>
            <a:custGeom>
              <a:avLst/>
              <a:gdLst>
                <a:gd name="connsiteX0" fmla="*/ 0 w 11525"/>
                <a:gd name="connsiteY0" fmla="*/ 0 h 11525"/>
                <a:gd name="connsiteX1" fmla="*/ 11525 w 11525"/>
                <a:gd name="connsiteY1" fmla="*/ 0 h 11525"/>
                <a:gd name="connsiteX2" fmla="*/ 11525 w 11525"/>
                <a:gd name="connsiteY2" fmla="*/ 11525 h 11525"/>
                <a:gd name="connsiteX3" fmla="*/ 0 w 11525"/>
                <a:gd name="connsiteY3" fmla="*/ 11525 h 1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5" h="11525">
                  <a:moveTo>
                    <a:pt x="0" y="0"/>
                  </a:moveTo>
                  <a:lnTo>
                    <a:pt x="11525" y="0"/>
                  </a:lnTo>
                  <a:lnTo>
                    <a:pt x="11525" y="11525"/>
                  </a:lnTo>
                  <a:lnTo>
                    <a:pt x="0" y="1152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25" name="Freihandform 2024">
              <a:extLst>
                <a:ext uri="{FF2B5EF4-FFF2-40B4-BE49-F238E27FC236}">
                  <a16:creationId xmlns:a16="http://schemas.microsoft.com/office/drawing/2014/main" id="{C3D3E5BE-7E27-C5B4-9702-AAA414A55EAB}"/>
                </a:ext>
              </a:extLst>
            </p:cNvPr>
            <p:cNvSpPr/>
            <p:nvPr/>
          </p:nvSpPr>
          <p:spPr>
            <a:xfrm rot="-24000">
              <a:off x="3640999" y="17712350"/>
              <a:ext cx="11525" cy="11525"/>
            </a:xfrm>
            <a:custGeom>
              <a:avLst/>
              <a:gdLst>
                <a:gd name="connsiteX0" fmla="*/ 0 w 11525"/>
                <a:gd name="connsiteY0" fmla="*/ 0 h 11525"/>
                <a:gd name="connsiteX1" fmla="*/ 11525 w 11525"/>
                <a:gd name="connsiteY1" fmla="*/ 0 h 11525"/>
                <a:gd name="connsiteX2" fmla="*/ 11525 w 11525"/>
                <a:gd name="connsiteY2" fmla="*/ 11525 h 11525"/>
                <a:gd name="connsiteX3" fmla="*/ 0 w 11525"/>
                <a:gd name="connsiteY3" fmla="*/ 11525 h 1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5" h="11525">
                  <a:moveTo>
                    <a:pt x="0" y="0"/>
                  </a:moveTo>
                  <a:lnTo>
                    <a:pt x="11525" y="0"/>
                  </a:lnTo>
                  <a:lnTo>
                    <a:pt x="11525" y="11525"/>
                  </a:lnTo>
                  <a:lnTo>
                    <a:pt x="0" y="1152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26" name="Freihandform 2025">
              <a:extLst>
                <a:ext uri="{FF2B5EF4-FFF2-40B4-BE49-F238E27FC236}">
                  <a16:creationId xmlns:a16="http://schemas.microsoft.com/office/drawing/2014/main" id="{BDB02E60-5B61-6CF8-28FC-00AF120A73C1}"/>
                </a:ext>
              </a:extLst>
            </p:cNvPr>
            <p:cNvSpPr/>
            <p:nvPr/>
          </p:nvSpPr>
          <p:spPr>
            <a:xfrm rot="-24000">
              <a:off x="3617950" y="17712511"/>
              <a:ext cx="11525" cy="11525"/>
            </a:xfrm>
            <a:custGeom>
              <a:avLst/>
              <a:gdLst>
                <a:gd name="connsiteX0" fmla="*/ 0 w 11525"/>
                <a:gd name="connsiteY0" fmla="*/ 0 h 11525"/>
                <a:gd name="connsiteX1" fmla="*/ 11525 w 11525"/>
                <a:gd name="connsiteY1" fmla="*/ 0 h 11525"/>
                <a:gd name="connsiteX2" fmla="*/ 11525 w 11525"/>
                <a:gd name="connsiteY2" fmla="*/ 11525 h 11525"/>
                <a:gd name="connsiteX3" fmla="*/ 0 w 11525"/>
                <a:gd name="connsiteY3" fmla="*/ 11525 h 1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5" h="11525">
                  <a:moveTo>
                    <a:pt x="0" y="0"/>
                  </a:moveTo>
                  <a:lnTo>
                    <a:pt x="11525" y="0"/>
                  </a:lnTo>
                  <a:lnTo>
                    <a:pt x="11525" y="11525"/>
                  </a:lnTo>
                  <a:lnTo>
                    <a:pt x="0" y="1152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27" name="Freihandform 2026">
              <a:extLst>
                <a:ext uri="{FF2B5EF4-FFF2-40B4-BE49-F238E27FC236}">
                  <a16:creationId xmlns:a16="http://schemas.microsoft.com/office/drawing/2014/main" id="{B8B0822F-A0CA-7C52-5E70-52D264A2DDAE}"/>
                </a:ext>
              </a:extLst>
            </p:cNvPr>
            <p:cNvSpPr/>
            <p:nvPr/>
          </p:nvSpPr>
          <p:spPr>
            <a:xfrm rot="-24000">
              <a:off x="3629233" y="17677858"/>
              <a:ext cx="11525" cy="11525"/>
            </a:xfrm>
            <a:custGeom>
              <a:avLst/>
              <a:gdLst>
                <a:gd name="connsiteX0" fmla="*/ 0 w 11525"/>
                <a:gd name="connsiteY0" fmla="*/ 0 h 11525"/>
                <a:gd name="connsiteX1" fmla="*/ 11525 w 11525"/>
                <a:gd name="connsiteY1" fmla="*/ 0 h 11525"/>
                <a:gd name="connsiteX2" fmla="*/ 11525 w 11525"/>
                <a:gd name="connsiteY2" fmla="*/ 11525 h 11525"/>
                <a:gd name="connsiteX3" fmla="*/ 0 w 11525"/>
                <a:gd name="connsiteY3" fmla="*/ 11525 h 1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5" h="11525">
                  <a:moveTo>
                    <a:pt x="0" y="0"/>
                  </a:moveTo>
                  <a:lnTo>
                    <a:pt x="11525" y="0"/>
                  </a:lnTo>
                  <a:lnTo>
                    <a:pt x="11525" y="11525"/>
                  </a:lnTo>
                  <a:lnTo>
                    <a:pt x="0" y="1152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28" name="Freihandform 2027">
              <a:extLst>
                <a:ext uri="{FF2B5EF4-FFF2-40B4-BE49-F238E27FC236}">
                  <a16:creationId xmlns:a16="http://schemas.microsoft.com/office/drawing/2014/main" id="{764C0E1F-16D5-CDE2-BE20-915AEC6AA5F0}"/>
                </a:ext>
              </a:extLst>
            </p:cNvPr>
            <p:cNvSpPr/>
            <p:nvPr/>
          </p:nvSpPr>
          <p:spPr>
            <a:xfrm rot="-24000">
              <a:off x="3617789" y="17689462"/>
              <a:ext cx="11525" cy="11525"/>
            </a:xfrm>
            <a:custGeom>
              <a:avLst/>
              <a:gdLst>
                <a:gd name="connsiteX0" fmla="*/ 0 w 11525"/>
                <a:gd name="connsiteY0" fmla="*/ 0 h 11525"/>
                <a:gd name="connsiteX1" fmla="*/ 11525 w 11525"/>
                <a:gd name="connsiteY1" fmla="*/ 0 h 11525"/>
                <a:gd name="connsiteX2" fmla="*/ 11525 w 11525"/>
                <a:gd name="connsiteY2" fmla="*/ 11525 h 11525"/>
                <a:gd name="connsiteX3" fmla="*/ 0 w 11525"/>
                <a:gd name="connsiteY3" fmla="*/ 11525 h 1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5" h="11525">
                  <a:moveTo>
                    <a:pt x="0" y="0"/>
                  </a:moveTo>
                  <a:lnTo>
                    <a:pt x="11525" y="0"/>
                  </a:lnTo>
                  <a:lnTo>
                    <a:pt x="11525" y="11525"/>
                  </a:lnTo>
                  <a:lnTo>
                    <a:pt x="0" y="1152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29" name="Freihandform 2028">
              <a:extLst>
                <a:ext uri="{FF2B5EF4-FFF2-40B4-BE49-F238E27FC236}">
                  <a16:creationId xmlns:a16="http://schemas.microsoft.com/office/drawing/2014/main" id="{DAD5EAC3-D5AA-75D3-C255-F333437829DF}"/>
                </a:ext>
              </a:extLst>
            </p:cNvPr>
            <p:cNvSpPr/>
            <p:nvPr/>
          </p:nvSpPr>
          <p:spPr>
            <a:xfrm rot="-24000">
              <a:off x="3606345" y="17701067"/>
              <a:ext cx="11525" cy="11525"/>
            </a:xfrm>
            <a:custGeom>
              <a:avLst/>
              <a:gdLst>
                <a:gd name="connsiteX0" fmla="*/ 0 w 11525"/>
                <a:gd name="connsiteY0" fmla="*/ 0 h 11525"/>
                <a:gd name="connsiteX1" fmla="*/ 11525 w 11525"/>
                <a:gd name="connsiteY1" fmla="*/ 0 h 11525"/>
                <a:gd name="connsiteX2" fmla="*/ 11525 w 11525"/>
                <a:gd name="connsiteY2" fmla="*/ 11525 h 11525"/>
                <a:gd name="connsiteX3" fmla="*/ 0 w 11525"/>
                <a:gd name="connsiteY3" fmla="*/ 11525 h 1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5" h="11525">
                  <a:moveTo>
                    <a:pt x="0" y="0"/>
                  </a:moveTo>
                  <a:lnTo>
                    <a:pt x="11525" y="0"/>
                  </a:lnTo>
                  <a:lnTo>
                    <a:pt x="11525" y="11525"/>
                  </a:lnTo>
                  <a:lnTo>
                    <a:pt x="0" y="1152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30" name="Freihandform 2029">
              <a:extLst>
                <a:ext uri="{FF2B5EF4-FFF2-40B4-BE49-F238E27FC236}">
                  <a16:creationId xmlns:a16="http://schemas.microsoft.com/office/drawing/2014/main" id="{D615AF34-C3DD-14FB-32EA-2E202CDCFB69}"/>
                </a:ext>
              </a:extLst>
            </p:cNvPr>
            <p:cNvSpPr/>
            <p:nvPr/>
          </p:nvSpPr>
          <p:spPr>
            <a:xfrm rot="-24000">
              <a:off x="3594806" y="17712672"/>
              <a:ext cx="11525" cy="11525"/>
            </a:xfrm>
            <a:custGeom>
              <a:avLst/>
              <a:gdLst>
                <a:gd name="connsiteX0" fmla="*/ 0 w 11525"/>
                <a:gd name="connsiteY0" fmla="*/ 0 h 11525"/>
                <a:gd name="connsiteX1" fmla="*/ 11525 w 11525"/>
                <a:gd name="connsiteY1" fmla="*/ 0 h 11525"/>
                <a:gd name="connsiteX2" fmla="*/ 11525 w 11525"/>
                <a:gd name="connsiteY2" fmla="*/ 11525 h 11525"/>
                <a:gd name="connsiteX3" fmla="*/ 0 w 11525"/>
                <a:gd name="connsiteY3" fmla="*/ 11525 h 1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5" h="11525">
                  <a:moveTo>
                    <a:pt x="0" y="0"/>
                  </a:moveTo>
                  <a:lnTo>
                    <a:pt x="11525" y="0"/>
                  </a:lnTo>
                  <a:lnTo>
                    <a:pt x="11525" y="11525"/>
                  </a:lnTo>
                  <a:lnTo>
                    <a:pt x="0" y="1152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31" name="Freihandform 2030">
              <a:extLst>
                <a:ext uri="{FF2B5EF4-FFF2-40B4-BE49-F238E27FC236}">
                  <a16:creationId xmlns:a16="http://schemas.microsoft.com/office/drawing/2014/main" id="{F0267326-5AA8-E11C-01C7-123AB26DEF8F}"/>
                </a:ext>
              </a:extLst>
            </p:cNvPr>
            <p:cNvSpPr/>
            <p:nvPr/>
          </p:nvSpPr>
          <p:spPr>
            <a:xfrm rot="-24000">
              <a:off x="3606184" y="17677923"/>
              <a:ext cx="11525" cy="11525"/>
            </a:xfrm>
            <a:custGeom>
              <a:avLst/>
              <a:gdLst>
                <a:gd name="connsiteX0" fmla="*/ 0 w 11525"/>
                <a:gd name="connsiteY0" fmla="*/ 0 h 11525"/>
                <a:gd name="connsiteX1" fmla="*/ 11525 w 11525"/>
                <a:gd name="connsiteY1" fmla="*/ 0 h 11525"/>
                <a:gd name="connsiteX2" fmla="*/ 11525 w 11525"/>
                <a:gd name="connsiteY2" fmla="*/ 11525 h 11525"/>
                <a:gd name="connsiteX3" fmla="*/ 0 w 11525"/>
                <a:gd name="connsiteY3" fmla="*/ 11525 h 1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5" h="11525">
                  <a:moveTo>
                    <a:pt x="0" y="0"/>
                  </a:moveTo>
                  <a:lnTo>
                    <a:pt x="11525" y="0"/>
                  </a:lnTo>
                  <a:lnTo>
                    <a:pt x="11525" y="11525"/>
                  </a:lnTo>
                  <a:lnTo>
                    <a:pt x="0" y="1152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32" name="Freihandform 2031">
              <a:extLst>
                <a:ext uri="{FF2B5EF4-FFF2-40B4-BE49-F238E27FC236}">
                  <a16:creationId xmlns:a16="http://schemas.microsoft.com/office/drawing/2014/main" id="{A12CC282-7454-3FB5-26EC-7E9BB5FB7703}"/>
                </a:ext>
              </a:extLst>
            </p:cNvPr>
            <p:cNvSpPr/>
            <p:nvPr/>
          </p:nvSpPr>
          <p:spPr>
            <a:xfrm rot="-24000">
              <a:off x="3594740" y="17689528"/>
              <a:ext cx="11525" cy="11525"/>
            </a:xfrm>
            <a:custGeom>
              <a:avLst/>
              <a:gdLst>
                <a:gd name="connsiteX0" fmla="*/ 0 w 11525"/>
                <a:gd name="connsiteY0" fmla="*/ 0 h 11525"/>
                <a:gd name="connsiteX1" fmla="*/ 11525 w 11525"/>
                <a:gd name="connsiteY1" fmla="*/ 0 h 11525"/>
                <a:gd name="connsiteX2" fmla="*/ 11525 w 11525"/>
                <a:gd name="connsiteY2" fmla="*/ 11525 h 11525"/>
                <a:gd name="connsiteX3" fmla="*/ 0 w 11525"/>
                <a:gd name="connsiteY3" fmla="*/ 11525 h 1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5" h="11525">
                  <a:moveTo>
                    <a:pt x="0" y="0"/>
                  </a:moveTo>
                  <a:lnTo>
                    <a:pt x="11525" y="0"/>
                  </a:lnTo>
                  <a:lnTo>
                    <a:pt x="11525" y="11525"/>
                  </a:lnTo>
                  <a:lnTo>
                    <a:pt x="0" y="1152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33" name="Freihandform 2032">
              <a:extLst>
                <a:ext uri="{FF2B5EF4-FFF2-40B4-BE49-F238E27FC236}">
                  <a16:creationId xmlns:a16="http://schemas.microsoft.com/office/drawing/2014/main" id="{A42472C0-3DB2-663E-701A-5BD8F4F6A285}"/>
                </a:ext>
              </a:extLst>
            </p:cNvPr>
            <p:cNvSpPr/>
            <p:nvPr/>
          </p:nvSpPr>
          <p:spPr>
            <a:xfrm rot="-24000">
              <a:off x="3583296" y="17701133"/>
              <a:ext cx="11525" cy="11525"/>
            </a:xfrm>
            <a:custGeom>
              <a:avLst/>
              <a:gdLst>
                <a:gd name="connsiteX0" fmla="*/ 0 w 11525"/>
                <a:gd name="connsiteY0" fmla="*/ 0 h 11525"/>
                <a:gd name="connsiteX1" fmla="*/ 11525 w 11525"/>
                <a:gd name="connsiteY1" fmla="*/ 0 h 11525"/>
                <a:gd name="connsiteX2" fmla="*/ 11525 w 11525"/>
                <a:gd name="connsiteY2" fmla="*/ 11525 h 11525"/>
                <a:gd name="connsiteX3" fmla="*/ 0 w 11525"/>
                <a:gd name="connsiteY3" fmla="*/ 11525 h 1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5" h="11525">
                  <a:moveTo>
                    <a:pt x="0" y="0"/>
                  </a:moveTo>
                  <a:lnTo>
                    <a:pt x="11525" y="0"/>
                  </a:lnTo>
                  <a:lnTo>
                    <a:pt x="11525" y="11525"/>
                  </a:lnTo>
                  <a:lnTo>
                    <a:pt x="0" y="1152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34" name="Freihandform 2033">
              <a:extLst>
                <a:ext uri="{FF2B5EF4-FFF2-40B4-BE49-F238E27FC236}">
                  <a16:creationId xmlns:a16="http://schemas.microsoft.com/office/drawing/2014/main" id="{C5CDA92D-B591-E418-ACF0-2574EDC385C4}"/>
                </a:ext>
              </a:extLst>
            </p:cNvPr>
            <p:cNvSpPr/>
            <p:nvPr/>
          </p:nvSpPr>
          <p:spPr>
            <a:xfrm rot="-24000">
              <a:off x="3629650" y="17723955"/>
              <a:ext cx="11525" cy="11525"/>
            </a:xfrm>
            <a:custGeom>
              <a:avLst/>
              <a:gdLst>
                <a:gd name="connsiteX0" fmla="*/ 0 w 11525"/>
                <a:gd name="connsiteY0" fmla="*/ 0 h 11525"/>
                <a:gd name="connsiteX1" fmla="*/ 11525 w 11525"/>
                <a:gd name="connsiteY1" fmla="*/ 0 h 11525"/>
                <a:gd name="connsiteX2" fmla="*/ 11525 w 11525"/>
                <a:gd name="connsiteY2" fmla="*/ 11525 h 11525"/>
                <a:gd name="connsiteX3" fmla="*/ 0 w 11525"/>
                <a:gd name="connsiteY3" fmla="*/ 11525 h 1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5" h="11525">
                  <a:moveTo>
                    <a:pt x="0" y="0"/>
                  </a:moveTo>
                  <a:lnTo>
                    <a:pt x="11525" y="0"/>
                  </a:lnTo>
                  <a:lnTo>
                    <a:pt x="11525" y="11525"/>
                  </a:lnTo>
                  <a:lnTo>
                    <a:pt x="0" y="1152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35" name="Freihandform 2034">
              <a:extLst>
                <a:ext uri="{FF2B5EF4-FFF2-40B4-BE49-F238E27FC236}">
                  <a16:creationId xmlns:a16="http://schemas.microsoft.com/office/drawing/2014/main" id="{A9B97ACE-C27F-1040-E9B7-FDBDE0CC707C}"/>
                </a:ext>
              </a:extLst>
            </p:cNvPr>
            <p:cNvSpPr/>
            <p:nvPr/>
          </p:nvSpPr>
          <p:spPr>
            <a:xfrm rot="-24000">
              <a:off x="3652699" y="17723794"/>
              <a:ext cx="11525" cy="11525"/>
            </a:xfrm>
            <a:custGeom>
              <a:avLst/>
              <a:gdLst>
                <a:gd name="connsiteX0" fmla="*/ 0 w 11525"/>
                <a:gd name="connsiteY0" fmla="*/ 0 h 11525"/>
                <a:gd name="connsiteX1" fmla="*/ 11525 w 11525"/>
                <a:gd name="connsiteY1" fmla="*/ 0 h 11525"/>
                <a:gd name="connsiteX2" fmla="*/ 11525 w 11525"/>
                <a:gd name="connsiteY2" fmla="*/ 11525 h 11525"/>
                <a:gd name="connsiteX3" fmla="*/ 0 w 11525"/>
                <a:gd name="connsiteY3" fmla="*/ 11525 h 1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5" h="11525">
                  <a:moveTo>
                    <a:pt x="0" y="0"/>
                  </a:moveTo>
                  <a:lnTo>
                    <a:pt x="11525" y="0"/>
                  </a:lnTo>
                  <a:lnTo>
                    <a:pt x="11525" y="11525"/>
                  </a:lnTo>
                  <a:lnTo>
                    <a:pt x="0" y="1152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36" name="Freihandform 2035">
              <a:extLst>
                <a:ext uri="{FF2B5EF4-FFF2-40B4-BE49-F238E27FC236}">
                  <a16:creationId xmlns:a16="http://schemas.microsoft.com/office/drawing/2014/main" id="{815D0008-497E-DDAA-A6DD-5B82182324D9}"/>
                </a:ext>
              </a:extLst>
            </p:cNvPr>
            <p:cNvSpPr/>
            <p:nvPr/>
          </p:nvSpPr>
          <p:spPr>
            <a:xfrm rot="-24000">
              <a:off x="3606506" y="17724116"/>
              <a:ext cx="11525" cy="11525"/>
            </a:xfrm>
            <a:custGeom>
              <a:avLst/>
              <a:gdLst>
                <a:gd name="connsiteX0" fmla="*/ 0 w 11525"/>
                <a:gd name="connsiteY0" fmla="*/ 0 h 11525"/>
                <a:gd name="connsiteX1" fmla="*/ 11525 w 11525"/>
                <a:gd name="connsiteY1" fmla="*/ 0 h 11525"/>
                <a:gd name="connsiteX2" fmla="*/ 11525 w 11525"/>
                <a:gd name="connsiteY2" fmla="*/ 11525 h 11525"/>
                <a:gd name="connsiteX3" fmla="*/ 0 w 11525"/>
                <a:gd name="connsiteY3" fmla="*/ 11525 h 1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5" h="11525">
                  <a:moveTo>
                    <a:pt x="0" y="0"/>
                  </a:moveTo>
                  <a:lnTo>
                    <a:pt x="11525" y="0"/>
                  </a:lnTo>
                  <a:lnTo>
                    <a:pt x="11525" y="11525"/>
                  </a:lnTo>
                  <a:lnTo>
                    <a:pt x="0" y="1152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37" name="Freihandform 2036">
              <a:extLst>
                <a:ext uri="{FF2B5EF4-FFF2-40B4-BE49-F238E27FC236}">
                  <a16:creationId xmlns:a16="http://schemas.microsoft.com/office/drawing/2014/main" id="{892044E6-EDCB-063B-E472-4354EA7F3A99}"/>
                </a:ext>
              </a:extLst>
            </p:cNvPr>
            <p:cNvSpPr/>
            <p:nvPr/>
          </p:nvSpPr>
          <p:spPr>
            <a:xfrm rot="-24000">
              <a:off x="3583362" y="17724182"/>
              <a:ext cx="11525" cy="11525"/>
            </a:xfrm>
            <a:custGeom>
              <a:avLst/>
              <a:gdLst>
                <a:gd name="connsiteX0" fmla="*/ 0 w 11525"/>
                <a:gd name="connsiteY0" fmla="*/ 0 h 11525"/>
                <a:gd name="connsiteX1" fmla="*/ 11525 w 11525"/>
                <a:gd name="connsiteY1" fmla="*/ 0 h 11525"/>
                <a:gd name="connsiteX2" fmla="*/ 11525 w 11525"/>
                <a:gd name="connsiteY2" fmla="*/ 11525 h 11525"/>
                <a:gd name="connsiteX3" fmla="*/ 0 w 11525"/>
                <a:gd name="connsiteY3" fmla="*/ 11525 h 1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5" h="11525">
                  <a:moveTo>
                    <a:pt x="0" y="0"/>
                  </a:moveTo>
                  <a:lnTo>
                    <a:pt x="11525" y="0"/>
                  </a:lnTo>
                  <a:lnTo>
                    <a:pt x="11525" y="11525"/>
                  </a:lnTo>
                  <a:lnTo>
                    <a:pt x="0" y="1152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38" name="Freihandform 2037">
              <a:extLst>
                <a:ext uri="{FF2B5EF4-FFF2-40B4-BE49-F238E27FC236}">
                  <a16:creationId xmlns:a16="http://schemas.microsoft.com/office/drawing/2014/main" id="{3DEA0892-0953-08FC-8DFE-B24863D9117A}"/>
                </a:ext>
              </a:extLst>
            </p:cNvPr>
            <p:cNvSpPr/>
            <p:nvPr/>
          </p:nvSpPr>
          <p:spPr>
            <a:xfrm rot="-24000">
              <a:off x="3571757" y="17712738"/>
              <a:ext cx="11525" cy="11525"/>
            </a:xfrm>
            <a:custGeom>
              <a:avLst/>
              <a:gdLst>
                <a:gd name="connsiteX0" fmla="*/ 0 w 11525"/>
                <a:gd name="connsiteY0" fmla="*/ 0 h 11525"/>
                <a:gd name="connsiteX1" fmla="*/ 11525 w 11525"/>
                <a:gd name="connsiteY1" fmla="*/ 0 h 11525"/>
                <a:gd name="connsiteX2" fmla="*/ 11525 w 11525"/>
                <a:gd name="connsiteY2" fmla="*/ 11525 h 11525"/>
                <a:gd name="connsiteX3" fmla="*/ 0 w 11525"/>
                <a:gd name="connsiteY3" fmla="*/ 11525 h 1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5" h="11525">
                  <a:moveTo>
                    <a:pt x="0" y="0"/>
                  </a:moveTo>
                  <a:lnTo>
                    <a:pt x="11525" y="0"/>
                  </a:lnTo>
                  <a:lnTo>
                    <a:pt x="11525" y="11525"/>
                  </a:lnTo>
                  <a:lnTo>
                    <a:pt x="0" y="1152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39" name="Freihandform 2038">
              <a:extLst>
                <a:ext uri="{FF2B5EF4-FFF2-40B4-BE49-F238E27FC236}">
                  <a16:creationId xmlns:a16="http://schemas.microsoft.com/office/drawing/2014/main" id="{5E755156-F31A-9A8C-9527-72169C372800}"/>
                </a:ext>
              </a:extLst>
            </p:cNvPr>
            <p:cNvSpPr/>
            <p:nvPr/>
          </p:nvSpPr>
          <p:spPr>
            <a:xfrm rot="-24000">
              <a:off x="3583135" y="17678084"/>
              <a:ext cx="11525" cy="11525"/>
            </a:xfrm>
            <a:custGeom>
              <a:avLst/>
              <a:gdLst>
                <a:gd name="connsiteX0" fmla="*/ 0 w 11525"/>
                <a:gd name="connsiteY0" fmla="*/ 0 h 11525"/>
                <a:gd name="connsiteX1" fmla="*/ 11525 w 11525"/>
                <a:gd name="connsiteY1" fmla="*/ 0 h 11525"/>
                <a:gd name="connsiteX2" fmla="*/ 11525 w 11525"/>
                <a:gd name="connsiteY2" fmla="*/ 11525 h 11525"/>
                <a:gd name="connsiteX3" fmla="*/ 0 w 11525"/>
                <a:gd name="connsiteY3" fmla="*/ 11525 h 1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5" h="11525">
                  <a:moveTo>
                    <a:pt x="0" y="0"/>
                  </a:moveTo>
                  <a:lnTo>
                    <a:pt x="11525" y="0"/>
                  </a:lnTo>
                  <a:lnTo>
                    <a:pt x="11525" y="11525"/>
                  </a:lnTo>
                  <a:lnTo>
                    <a:pt x="0" y="1152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40" name="Freihandform 2039">
              <a:extLst>
                <a:ext uri="{FF2B5EF4-FFF2-40B4-BE49-F238E27FC236}">
                  <a16:creationId xmlns:a16="http://schemas.microsoft.com/office/drawing/2014/main" id="{C75BB3A7-CA40-3410-B345-4832BDAB1DE9}"/>
                </a:ext>
              </a:extLst>
            </p:cNvPr>
            <p:cNvSpPr/>
            <p:nvPr/>
          </p:nvSpPr>
          <p:spPr>
            <a:xfrm rot="-24000">
              <a:off x="3560152" y="17701390"/>
              <a:ext cx="11525" cy="11525"/>
            </a:xfrm>
            <a:custGeom>
              <a:avLst/>
              <a:gdLst>
                <a:gd name="connsiteX0" fmla="*/ 0 w 11525"/>
                <a:gd name="connsiteY0" fmla="*/ 0 h 11525"/>
                <a:gd name="connsiteX1" fmla="*/ 11525 w 11525"/>
                <a:gd name="connsiteY1" fmla="*/ 0 h 11525"/>
                <a:gd name="connsiteX2" fmla="*/ 11525 w 11525"/>
                <a:gd name="connsiteY2" fmla="*/ 11525 h 11525"/>
                <a:gd name="connsiteX3" fmla="*/ 0 w 11525"/>
                <a:gd name="connsiteY3" fmla="*/ 11525 h 1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5" h="11525">
                  <a:moveTo>
                    <a:pt x="0" y="0"/>
                  </a:moveTo>
                  <a:lnTo>
                    <a:pt x="11525" y="0"/>
                  </a:lnTo>
                  <a:lnTo>
                    <a:pt x="11525" y="11525"/>
                  </a:lnTo>
                  <a:lnTo>
                    <a:pt x="0" y="1152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41" name="Freihandform 2040">
              <a:extLst>
                <a:ext uri="{FF2B5EF4-FFF2-40B4-BE49-F238E27FC236}">
                  <a16:creationId xmlns:a16="http://schemas.microsoft.com/office/drawing/2014/main" id="{6AE48F42-F81C-B3C9-8530-0ABB999B8CF3}"/>
                </a:ext>
              </a:extLst>
            </p:cNvPr>
            <p:cNvSpPr/>
            <p:nvPr/>
          </p:nvSpPr>
          <p:spPr>
            <a:xfrm rot="-24000">
              <a:off x="3560313" y="17724438"/>
              <a:ext cx="11525" cy="11525"/>
            </a:xfrm>
            <a:custGeom>
              <a:avLst/>
              <a:gdLst>
                <a:gd name="connsiteX0" fmla="*/ 0 w 11525"/>
                <a:gd name="connsiteY0" fmla="*/ 0 h 11525"/>
                <a:gd name="connsiteX1" fmla="*/ 11525 w 11525"/>
                <a:gd name="connsiteY1" fmla="*/ 0 h 11525"/>
                <a:gd name="connsiteX2" fmla="*/ 11525 w 11525"/>
                <a:gd name="connsiteY2" fmla="*/ 11525 h 11525"/>
                <a:gd name="connsiteX3" fmla="*/ 0 w 11525"/>
                <a:gd name="connsiteY3" fmla="*/ 11525 h 1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5" h="11525">
                  <a:moveTo>
                    <a:pt x="0" y="0"/>
                  </a:moveTo>
                  <a:lnTo>
                    <a:pt x="11525" y="0"/>
                  </a:lnTo>
                  <a:lnTo>
                    <a:pt x="11525" y="11525"/>
                  </a:lnTo>
                  <a:lnTo>
                    <a:pt x="0" y="1152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42" name="Freihandform 2041">
              <a:extLst>
                <a:ext uri="{FF2B5EF4-FFF2-40B4-BE49-F238E27FC236}">
                  <a16:creationId xmlns:a16="http://schemas.microsoft.com/office/drawing/2014/main" id="{77651F19-326B-0E88-8D71-6D340D92AAE1}"/>
                </a:ext>
              </a:extLst>
            </p:cNvPr>
            <p:cNvSpPr/>
            <p:nvPr/>
          </p:nvSpPr>
          <p:spPr>
            <a:xfrm rot="-24000">
              <a:off x="3560086" y="17678340"/>
              <a:ext cx="11525" cy="11525"/>
            </a:xfrm>
            <a:custGeom>
              <a:avLst/>
              <a:gdLst>
                <a:gd name="connsiteX0" fmla="*/ 0 w 11525"/>
                <a:gd name="connsiteY0" fmla="*/ 0 h 11525"/>
                <a:gd name="connsiteX1" fmla="*/ 11525 w 11525"/>
                <a:gd name="connsiteY1" fmla="*/ 0 h 11525"/>
                <a:gd name="connsiteX2" fmla="*/ 11525 w 11525"/>
                <a:gd name="connsiteY2" fmla="*/ 11525 h 11525"/>
                <a:gd name="connsiteX3" fmla="*/ 0 w 11525"/>
                <a:gd name="connsiteY3" fmla="*/ 11525 h 1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5" h="11525">
                  <a:moveTo>
                    <a:pt x="0" y="0"/>
                  </a:moveTo>
                  <a:lnTo>
                    <a:pt x="11525" y="0"/>
                  </a:lnTo>
                  <a:lnTo>
                    <a:pt x="11525" y="11525"/>
                  </a:lnTo>
                  <a:lnTo>
                    <a:pt x="0" y="1152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43" name="Freihandform 2042">
              <a:extLst>
                <a:ext uri="{FF2B5EF4-FFF2-40B4-BE49-F238E27FC236}">
                  <a16:creationId xmlns:a16="http://schemas.microsoft.com/office/drawing/2014/main" id="{58021617-DA70-A9ED-B95B-C4CE0D12B279}"/>
                </a:ext>
              </a:extLst>
            </p:cNvPr>
            <p:cNvSpPr/>
            <p:nvPr/>
          </p:nvSpPr>
          <p:spPr>
            <a:xfrm rot="-24000">
              <a:off x="3571691" y="17689784"/>
              <a:ext cx="11525" cy="11525"/>
            </a:xfrm>
            <a:custGeom>
              <a:avLst/>
              <a:gdLst>
                <a:gd name="connsiteX0" fmla="*/ 0 w 11525"/>
                <a:gd name="connsiteY0" fmla="*/ 0 h 11525"/>
                <a:gd name="connsiteX1" fmla="*/ 11525 w 11525"/>
                <a:gd name="connsiteY1" fmla="*/ 0 h 11525"/>
                <a:gd name="connsiteX2" fmla="*/ 11525 w 11525"/>
                <a:gd name="connsiteY2" fmla="*/ 11525 h 11525"/>
                <a:gd name="connsiteX3" fmla="*/ 0 w 11525"/>
                <a:gd name="connsiteY3" fmla="*/ 11525 h 1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5" h="11525">
                  <a:moveTo>
                    <a:pt x="0" y="0"/>
                  </a:moveTo>
                  <a:lnTo>
                    <a:pt x="11525" y="0"/>
                  </a:lnTo>
                  <a:lnTo>
                    <a:pt x="11525" y="11525"/>
                  </a:lnTo>
                  <a:lnTo>
                    <a:pt x="0" y="1152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047" name="Freihandform 2046">
            <a:extLst>
              <a:ext uri="{FF2B5EF4-FFF2-40B4-BE49-F238E27FC236}">
                <a16:creationId xmlns:a16="http://schemas.microsoft.com/office/drawing/2014/main" id="{9D9B189F-80D5-A83C-06CF-F217ED020D57}"/>
              </a:ext>
            </a:extLst>
          </p:cNvPr>
          <p:cNvSpPr/>
          <p:nvPr/>
        </p:nvSpPr>
        <p:spPr>
          <a:xfrm>
            <a:off x="4068269" y="17662235"/>
            <a:ext cx="265747" cy="251174"/>
          </a:xfrm>
          <a:custGeom>
            <a:avLst/>
            <a:gdLst>
              <a:gd name="connsiteX0" fmla="*/ 191357 w 265747"/>
              <a:gd name="connsiteY0" fmla="*/ 111347 h 251174"/>
              <a:gd name="connsiteX1" fmla="*/ 190595 w 265747"/>
              <a:gd name="connsiteY1" fmla="*/ 1429 h 251174"/>
              <a:gd name="connsiteX2" fmla="*/ 189167 w 265747"/>
              <a:gd name="connsiteY2" fmla="*/ 0 h 251174"/>
              <a:gd name="connsiteX3" fmla="*/ 187738 w 265747"/>
              <a:gd name="connsiteY3" fmla="*/ 1429 h 251174"/>
              <a:gd name="connsiteX4" fmla="*/ 187738 w 265747"/>
              <a:gd name="connsiteY4" fmla="*/ 2762 h 251174"/>
              <a:gd name="connsiteX5" fmla="*/ 97346 w 265747"/>
              <a:gd name="connsiteY5" fmla="*/ 2762 h 251174"/>
              <a:gd name="connsiteX6" fmla="*/ 127635 w 265747"/>
              <a:gd name="connsiteY6" fmla="*/ 33052 h 251174"/>
              <a:gd name="connsiteX7" fmla="*/ 97346 w 265747"/>
              <a:gd name="connsiteY7" fmla="*/ 63341 h 251174"/>
              <a:gd name="connsiteX8" fmla="*/ 188119 w 265747"/>
              <a:gd name="connsiteY8" fmla="*/ 63341 h 251174"/>
              <a:gd name="connsiteX9" fmla="*/ 188500 w 265747"/>
              <a:gd name="connsiteY9" fmla="*/ 111538 h 251174"/>
              <a:gd name="connsiteX10" fmla="*/ 182404 w 265747"/>
              <a:gd name="connsiteY10" fmla="*/ 114871 h 251174"/>
              <a:gd name="connsiteX11" fmla="*/ 154591 w 265747"/>
              <a:gd name="connsiteY11" fmla="*/ 152972 h 251174"/>
              <a:gd name="connsiteX12" fmla="*/ 139827 w 265747"/>
              <a:gd name="connsiteY12" fmla="*/ 136684 h 251174"/>
              <a:gd name="connsiteX13" fmla="*/ 131921 w 265747"/>
              <a:gd name="connsiteY13" fmla="*/ 131350 h 251174"/>
              <a:gd name="connsiteX14" fmla="*/ 85344 w 265747"/>
              <a:gd name="connsiteY14" fmla="*/ 200787 h 251174"/>
              <a:gd name="connsiteX15" fmla="*/ 57817 w 265747"/>
              <a:gd name="connsiteY15" fmla="*/ 153067 h 251174"/>
              <a:gd name="connsiteX16" fmla="*/ 47816 w 265747"/>
              <a:gd name="connsiteY16" fmla="*/ 150019 h 251174"/>
              <a:gd name="connsiteX17" fmla="*/ 0 w 265747"/>
              <a:gd name="connsiteY17" fmla="*/ 231743 h 251174"/>
              <a:gd name="connsiteX18" fmla="*/ 8192 w 265747"/>
              <a:gd name="connsiteY18" fmla="*/ 236506 h 251174"/>
              <a:gd name="connsiteX19" fmla="*/ 52102 w 265747"/>
              <a:gd name="connsiteY19" fmla="*/ 162401 h 251174"/>
              <a:gd name="connsiteX20" fmla="*/ 80677 w 265747"/>
              <a:gd name="connsiteY20" fmla="*/ 211931 h 251174"/>
              <a:gd name="connsiteX21" fmla="*/ 80677 w 265747"/>
              <a:gd name="connsiteY21" fmla="*/ 211931 h 251174"/>
              <a:gd name="connsiteX22" fmla="*/ 83629 w 265747"/>
              <a:gd name="connsiteY22" fmla="*/ 217075 h 251174"/>
              <a:gd name="connsiteX23" fmla="*/ 134398 w 265747"/>
              <a:gd name="connsiteY23" fmla="*/ 144113 h 251174"/>
              <a:gd name="connsiteX24" fmla="*/ 148685 w 265747"/>
              <a:gd name="connsiteY24" fmla="*/ 160687 h 251174"/>
              <a:gd name="connsiteX25" fmla="*/ 156210 w 265747"/>
              <a:gd name="connsiteY25" fmla="*/ 169640 h 251174"/>
              <a:gd name="connsiteX26" fmla="*/ 187166 w 265747"/>
              <a:gd name="connsiteY26" fmla="*/ 124206 h 251174"/>
              <a:gd name="connsiteX27" fmla="*/ 257365 w 265747"/>
              <a:gd name="connsiteY27" fmla="*/ 251174 h 251174"/>
              <a:gd name="connsiteX28" fmla="*/ 265748 w 265747"/>
              <a:gd name="connsiteY28" fmla="*/ 246602 h 251174"/>
              <a:gd name="connsiteX29" fmla="*/ 191072 w 265747"/>
              <a:gd name="connsiteY29" fmla="*/ 111443 h 25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65747" h="251174">
                <a:moveTo>
                  <a:pt x="191357" y="111347"/>
                </a:moveTo>
                <a:lnTo>
                  <a:pt x="190595" y="1429"/>
                </a:lnTo>
                <a:cubicBezTo>
                  <a:pt x="190595" y="667"/>
                  <a:pt x="189928" y="0"/>
                  <a:pt x="189167" y="0"/>
                </a:cubicBezTo>
                <a:cubicBezTo>
                  <a:pt x="188405" y="0"/>
                  <a:pt x="187738" y="667"/>
                  <a:pt x="187738" y="1429"/>
                </a:cubicBezTo>
                <a:lnTo>
                  <a:pt x="187738" y="2762"/>
                </a:lnTo>
                <a:cubicBezTo>
                  <a:pt x="187738" y="2762"/>
                  <a:pt x="97346" y="2762"/>
                  <a:pt x="97346" y="2762"/>
                </a:cubicBezTo>
                <a:lnTo>
                  <a:pt x="127635" y="33052"/>
                </a:lnTo>
                <a:lnTo>
                  <a:pt x="97346" y="63341"/>
                </a:lnTo>
                <a:lnTo>
                  <a:pt x="188119" y="63341"/>
                </a:lnTo>
                <a:lnTo>
                  <a:pt x="188500" y="111538"/>
                </a:lnTo>
                <a:lnTo>
                  <a:pt x="182404" y="114871"/>
                </a:lnTo>
                <a:lnTo>
                  <a:pt x="154591" y="152972"/>
                </a:lnTo>
                <a:lnTo>
                  <a:pt x="139827" y="136684"/>
                </a:lnTo>
                <a:lnTo>
                  <a:pt x="131921" y="131350"/>
                </a:lnTo>
                <a:lnTo>
                  <a:pt x="85344" y="200787"/>
                </a:lnTo>
                <a:lnTo>
                  <a:pt x="57817" y="153067"/>
                </a:lnTo>
                <a:lnTo>
                  <a:pt x="47816" y="150019"/>
                </a:lnTo>
                <a:lnTo>
                  <a:pt x="0" y="231743"/>
                </a:lnTo>
                <a:lnTo>
                  <a:pt x="8192" y="236506"/>
                </a:lnTo>
                <a:lnTo>
                  <a:pt x="52102" y="162401"/>
                </a:lnTo>
                <a:lnTo>
                  <a:pt x="80677" y="211931"/>
                </a:lnTo>
                <a:lnTo>
                  <a:pt x="80677" y="211931"/>
                </a:lnTo>
                <a:cubicBezTo>
                  <a:pt x="80677" y="211931"/>
                  <a:pt x="83629" y="217075"/>
                  <a:pt x="83629" y="217075"/>
                </a:cubicBezTo>
                <a:lnTo>
                  <a:pt x="134398" y="144113"/>
                </a:lnTo>
                <a:lnTo>
                  <a:pt x="148685" y="160687"/>
                </a:lnTo>
                <a:lnTo>
                  <a:pt x="156210" y="169640"/>
                </a:lnTo>
                <a:lnTo>
                  <a:pt x="187166" y="124206"/>
                </a:lnTo>
                <a:lnTo>
                  <a:pt x="257365" y="251174"/>
                </a:lnTo>
                <a:lnTo>
                  <a:pt x="265748" y="246602"/>
                </a:lnTo>
                <a:lnTo>
                  <a:pt x="191072" y="111443"/>
                </a:ln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1303" name="Grafik 214">
            <a:extLst>
              <a:ext uri="{FF2B5EF4-FFF2-40B4-BE49-F238E27FC236}">
                <a16:creationId xmlns:a16="http://schemas.microsoft.com/office/drawing/2014/main" id="{08B76AB8-8370-B477-7321-FF6D1D0D3BF5}"/>
              </a:ext>
            </a:extLst>
          </p:cNvPr>
          <p:cNvGrpSpPr/>
          <p:nvPr/>
        </p:nvGrpSpPr>
        <p:grpSpPr>
          <a:xfrm>
            <a:off x="5913112" y="7797751"/>
            <a:ext cx="156781" cy="228504"/>
            <a:chOff x="5913112" y="7797751"/>
            <a:chExt cx="156781" cy="228504"/>
          </a:xfrm>
          <a:solidFill>
            <a:srgbClr val="00497F"/>
          </a:solidFill>
        </p:grpSpPr>
        <p:sp>
          <p:nvSpPr>
            <p:cNvPr id="1304" name="Freihandform 1303">
              <a:extLst>
                <a:ext uri="{FF2B5EF4-FFF2-40B4-BE49-F238E27FC236}">
                  <a16:creationId xmlns:a16="http://schemas.microsoft.com/office/drawing/2014/main" id="{5A79738F-36D3-73BB-B780-B3A6A981EED1}"/>
                </a:ext>
              </a:extLst>
            </p:cNvPr>
            <p:cNvSpPr/>
            <p:nvPr/>
          </p:nvSpPr>
          <p:spPr>
            <a:xfrm>
              <a:off x="5963785" y="7886429"/>
              <a:ext cx="55244" cy="69056"/>
            </a:xfrm>
            <a:custGeom>
              <a:avLst/>
              <a:gdLst>
                <a:gd name="connsiteX0" fmla="*/ 46863 w 55244"/>
                <a:gd name="connsiteY0" fmla="*/ 8382 h 69056"/>
                <a:gd name="connsiteX1" fmla="*/ 46863 w 55244"/>
                <a:gd name="connsiteY1" fmla="*/ 8382 h 69056"/>
                <a:gd name="connsiteX2" fmla="*/ 46863 w 55244"/>
                <a:gd name="connsiteY2" fmla="*/ 8382 h 69056"/>
                <a:gd name="connsiteX3" fmla="*/ 46768 w 55244"/>
                <a:gd name="connsiteY3" fmla="*/ 8382 h 69056"/>
                <a:gd name="connsiteX4" fmla="*/ 46672 w 55244"/>
                <a:gd name="connsiteY4" fmla="*/ 8382 h 69056"/>
                <a:gd name="connsiteX5" fmla="*/ 46672 w 55244"/>
                <a:gd name="connsiteY5" fmla="*/ 8382 h 69056"/>
                <a:gd name="connsiteX6" fmla="*/ 46577 w 55244"/>
                <a:gd name="connsiteY6" fmla="*/ 8382 h 69056"/>
                <a:gd name="connsiteX7" fmla="*/ 46292 w 55244"/>
                <a:gd name="connsiteY7" fmla="*/ 8001 h 69056"/>
                <a:gd name="connsiteX8" fmla="*/ 37147 w 55244"/>
                <a:gd name="connsiteY8" fmla="*/ 0 h 69056"/>
                <a:gd name="connsiteX9" fmla="*/ 28004 w 55244"/>
                <a:gd name="connsiteY9" fmla="*/ 8001 h 69056"/>
                <a:gd name="connsiteX10" fmla="*/ 27622 w 55244"/>
                <a:gd name="connsiteY10" fmla="*/ 8382 h 69056"/>
                <a:gd name="connsiteX11" fmla="*/ 27527 w 55244"/>
                <a:gd name="connsiteY11" fmla="*/ 8382 h 69056"/>
                <a:gd name="connsiteX12" fmla="*/ 27527 w 55244"/>
                <a:gd name="connsiteY12" fmla="*/ 8382 h 69056"/>
                <a:gd name="connsiteX13" fmla="*/ 27432 w 55244"/>
                <a:gd name="connsiteY13" fmla="*/ 8382 h 69056"/>
                <a:gd name="connsiteX14" fmla="*/ 27337 w 55244"/>
                <a:gd name="connsiteY14" fmla="*/ 8382 h 69056"/>
                <a:gd name="connsiteX15" fmla="*/ 27337 w 55244"/>
                <a:gd name="connsiteY15" fmla="*/ 8382 h 69056"/>
                <a:gd name="connsiteX16" fmla="*/ 27242 w 55244"/>
                <a:gd name="connsiteY16" fmla="*/ 8382 h 69056"/>
                <a:gd name="connsiteX17" fmla="*/ 26860 w 55244"/>
                <a:gd name="connsiteY17" fmla="*/ 8001 h 69056"/>
                <a:gd name="connsiteX18" fmla="*/ 17717 w 55244"/>
                <a:gd name="connsiteY18" fmla="*/ 0 h 69056"/>
                <a:gd name="connsiteX19" fmla="*/ 8668 w 55244"/>
                <a:gd name="connsiteY19" fmla="*/ 7906 h 69056"/>
                <a:gd name="connsiteX20" fmla="*/ 8192 w 55244"/>
                <a:gd name="connsiteY20" fmla="*/ 8382 h 69056"/>
                <a:gd name="connsiteX21" fmla="*/ 8001 w 55244"/>
                <a:gd name="connsiteY21" fmla="*/ 8382 h 69056"/>
                <a:gd name="connsiteX22" fmla="*/ 8001 w 55244"/>
                <a:gd name="connsiteY22" fmla="*/ 8382 h 69056"/>
                <a:gd name="connsiteX23" fmla="*/ 7906 w 55244"/>
                <a:gd name="connsiteY23" fmla="*/ 8382 h 69056"/>
                <a:gd name="connsiteX24" fmla="*/ 7810 w 55244"/>
                <a:gd name="connsiteY24" fmla="*/ 8382 h 69056"/>
                <a:gd name="connsiteX25" fmla="*/ 7810 w 55244"/>
                <a:gd name="connsiteY25" fmla="*/ 8382 h 69056"/>
                <a:gd name="connsiteX26" fmla="*/ 7715 w 55244"/>
                <a:gd name="connsiteY26" fmla="*/ 8382 h 69056"/>
                <a:gd name="connsiteX27" fmla="*/ 7334 w 55244"/>
                <a:gd name="connsiteY27" fmla="*/ 7906 h 69056"/>
                <a:gd name="connsiteX28" fmla="*/ 0 w 55244"/>
                <a:gd name="connsiteY28" fmla="*/ 1429 h 69056"/>
                <a:gd name="connsiteX29" fmla="*/ 17145 w 55244"/>
                <a:gd name="connsiteY29" fmla="*/ 69056 h 69056"/>
                <a:gd name="connsiteX30" fmla="*/ 38100 w 55244"/>
                <a:gd name="connsiteY30" fmla="*/ 69056 h 69056"/>
                <a:gd name="connsiteX31" fmla="*/ 55245 w 55244"/>
                <a:gd name="connsiteY31" fmla="*/ 1333 h 69056"/>
                <a:gd name="connsiteX32" fmla="*/ 47625 w 55244"/>
                <a:gd name="connsiteY32" fmla="*/ 8001 h 69056"/>
                <a:gd name="connsiteX33" fmla="*/ 47339 w 55244"/>
                <a:gd name="connsiteY33" fmla="*/ 8287 h 6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5244" h="69056">
                  <a:moveTo>
                    <a:pt x="46863" y="8382"/>
                  </a:moveTo>
                  <a:cubicBezTo>
                    <a:pt x="46863" y="8382"/>
                    <a:pt x="46863" y="8382"/>
                    <a:pt x="46863" y="8382"/>
                  </a:cubicBezTo>
                  <a:lnTo>
                    <a:pt x="46863" y="8382"/>
                  </a:lnTo>
                  <a:cubicBezTo>
                    <a:pt x="46863" y="8382"/>
                    <a:pt x="46863" y="8382"/>
                    <a:pt x="46768" y="8382"/>
                  </a:cubicBezTo>
                  <a:cubicBezTo>
                    <a:pt x="46768" y="8382"/>
                    <a:pt x="46768" y="8382"/>
                    <a:pt x="46672" y="8382"/>
                  </a:cubicBezTo>
                  <a:lnTo>
                    <a:pt x="46672" y="8382"/>
                  </a:lnTo>
                  <a:cubicBezTo>
                    <a:pt x="46672" y="8382"/>
                    <a:pt x="46672" y="8382"/>
                    <a:pt x="46577" y="8382"/>
                  </a:cubicBezTo>
                  <a:lnTo>
                    <a:pt x="46292" y="8001"/>
                  </a:lnTo>
                  <a:lnTo>
                    <a:pt x="37147" y="0"/>
                  </a:lnTo>
                  <a:lnTo>
                    <a:pt x="28004" y="8001"/>
                  </a:lnTo>
                  <a:lnTo>
                    <a:pt x="27622" y="8382"/>
                  </a:lnTo>
                  <a:cubicBezTo>
                    <a:pt x="27622" y="8382"/>
                    <a:pt x="27622" y="8382"/>
                    <a:pt x="27527" y="8382"/>
                  </a:cubicBezTo>
                  <a:lnTo>
                    <a:pt x="27527" y="8382"/>
                  </a:lnTo>
                  <a:cubicBezTo>
                    <a:pt x="27527" y="8382"/>
                    <a:pt x="27527" y="8382"/>
                    <a:pt x="27432" y="8382"/>
                  </a:cubicBezTo>
                  <a:cubicBezTo>
                    <a:pt x="27432" y="8382"/>
                    <a:pt x="27432" y="8382"/>
                    <a:pt x="27337" y="8382"/>
                  </a:cubicBezTo>
                  <a:lnTo>
                    <a:pt x="27337" y="8382"/>
                  </a:lnTo>
                  <a:cubicBezTo>
                    <a:pt x="27337" y="8382"/>
                    <a:pt x="27337" y="8382"/>
                    <a:pt x="27242" y="8382"/>
                  </a:cubicBezTo>
                  <a:lnTo>
                    <a:pt x="26860" y="8001"/>
                  </a:lnTo>
                  <a:lnTo>
                    <a:pt x="17717" y="0"/>
                  </a:lnTo>
                  <a:lnTo>
                    <a:pt x="8668" y="7906"/>
                  </a:lnTo>
                  <a:lnTo>
                    <a:pt x="8192" y="8382"/>
                  </a:lnTo>
                  <a:cubicBezTo>
                    <a:pt x="8192" y="8382"/>
                    <a:pt x="8096" y="8382"/>
                    <a:pt x="8001" y="8382"/>
                  </a:cubicBezTo>
                  <a:lnTo>
                    <a:pt x="8001" y="8382"/>
                  </a:lnTo>
                  <a:cubicBezTo>
                    <a:pt x="8001" y="8382"/>
                    <a:pt x="8001" y="8382"/>
                    <a:pt x="7906" y="8382"/>
                  </a:cubicBezTo>
                  <a:cubicBezTo>
                    <a:pt x="7906" y="8382"/>
                    <a:pt x="7906" y="8382"/>
                    <a:pt x="7810" y="8382"/>
                  </a:cubicBezTo>
                  <a:lnTo>
                    <a:pt x="7810" y="8382"/>
                  </a:lnTo>
                  <a:cubicBezTo>
                    <a:pt x="7810" y="8382"/>
                    <a:pt x="7715" y="8382"/>
                    <a:pt x="7715" y="8382"/>
                  </a:cubicBezTo>
                  <a:lnTo>
                    <a:pt x="7334" y="7906"/>
                  </a:lnTo>
                  <a:lnTo>
                    <a:pt x="0" y="1429"/>
                  </a:lnTo>
                  <a:lnTo>
                    <a:pt x="17145" y="69056"/>
                  </a:lnTo>
                  <a:lnTo>
                    <a:pt x="38100" y="69056"/>
                  </a:lnTo>
                  <a:lnTo>
                    <a:pt x="55245" y="1333"/>
                  </a:lnTo>
                  <a:lnTo>
                    <a:pt x="47625" y="8001"/>
                  </a:lnTo>
                  <a:lnTo>
                    <a:pt x="47339" y="8287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05" name="Freihandform 1304">
              <a:extLst>
                <a:ext uri="{FF2B5EF4-FFF2-40B4-BE49-F238E27FC236}">
                  <a16:creationId xmlns:a16="http://schemas.microsoft.com/office/drawing/2014/main" id="{1FFD373D-A31A-324D-38C7-98B9A7E7B2DE}"/>
                </a:ext>
              </a:extLst>
            </p:cNvPr>
            <p:cNvSpPr/>
            <p:nvPr/>
          </p:nvSpPr>
          <p:spPr>
            <a:xfrm>
              <a:off x="5913112" y="7797751"/>
              <a:ext cx="156781" cy="228504"/>
            </a:xfrm>
            <a:custGeom>
              <a:avLst/>
              <a:gdLst>
                <a:gd name="connsiteX0" fmla="*/ 78391 w 156781"/>
                <a:gd name="connsiteY0" fmla="*/ 0 h 228504"/>
                <a:gd name="connsiteX1" fmla="*/ 0 w 156781"/>
                <a:gd name="connsiteY1" fmla="*/ 78391 h 228504"/>
                <a:gd name="connsiteX2" fmla="*/ 39338 w 156781"/>
                <a:gd name="connsiteY2" fmla="*/ 146304 h 228504"/>
                <a:gd name="connsiteX3" fmla="*/ 39338 w 156781"/>
                <a:gd name="connsiteY3" fmla="*/ 214503 h 228504"/>
                <a:gd name="connsiteX4" fmla="*/ 46482 w 156781"/>
                <a:gd name="connsiteY4" fmla="*/ 221647 h 228504"/>
                <a:gd name="connsiteX5" fmla="*/ 51626 w 156781"/>
                <a:gd name="connsiteY5" fmla="*/ 221647 h 228504"/>
                <a:gd name="connsiteX6" fmla="*/ 51626 w 156781"/>
                <a:gd name="connsiteY6" fmla="*/ 224600 h 228504"/>
                <a:gd name="connsiteX7" fmla="*/ 55531 w 156781"/>
                <a:gd name="connsiteY7" fmla="*/ 228505 h 228504"/>
                <a:gd name="connsiteX8" fmla="*/ 101251 w 156781"/>
                <a:gd name="connsiteY8" fmla="*/ 228505 h 228504"/>
                <a:gd name="connsiteX9" fmla="*/ 105156 w 156781"/>
                <a:gd name="connsiteY9" fmla="*/ 224600 h 228504"/>
                <a:gd name="connsiteX10" fmla="*/ 105156 w 156781"/>
                <a:gd name="connsiteY10" fmla="*/ 221647 h 228504"/>
                <a:gd name="connsiteX11" fmla="*/ 110300 w 156781"/>
                <a:gd name="connsiteY11" fmla="*/ 221647 h 228504"/>
                <a:gd name="connsiteX12" fmla="*/ 117443 w 156781"/>
                <a:gd name="connsiteY12" fmla="*/ 214503 h 228504"/>
                <a:gd name="connsiteX13" fmla="*/ 117443 w 156781"/>
                <a:gd name="connsiteY13" fmla="*/ 146304 h 228504"/>
                <a:gd name="connsiteX14" fmla="*/ 156781 w 156781"/>
                <a:gd name="connsiteY14" fmla="*/ 78391 h 228504"/>
                <a:gd name="connsiteX15" fmla="*/ 78391 w 156781"/>
                <a:gd name="connsiteY15" fmla="*/ 0 h 228504"/>
                <a:gd name="connsiteX16" fmla="*/ 108871 w 156781"/>
                <a:gd name="connsiteY16" fmla="*/ 201835 h 228504"/>
                <a:gd name="connsiteX17" fmla="*/ 108014 w 156781"/>
                <a:gd name="connsiteY17" fmla="*/ 202692 h 228504"/>
                <a:gd name="connsiteX18" fmla="*/ 48768 w 156781"/>
                <a:gd name="connsiteY18" fmla="*/ 202692 h 228504"/>
                <a:gd name="connsiteX19" fmla="*/ 47911 w 156781"/>
                <a:gd name="connsiteY19" fmla="*/ 201835 h 228504"/>
                <a:gd name="connsiteX20" fmla="*/ 47911 w 156781"/>
                <a:gd name="connsiteY20" fmla="*/ 196977 h 228504"/>
                <a:gd name="connsiteX21" fmla="*/ 48768 w 156781"/>
                <a:gd name="connsiteY21" fmla="*/ 196120 h 228504"/>
                <a:gd name="connsiteX22" fmla="*/ 108014 w 156781"/>
                <a:gd name="connsiteY22" fmla="*/ 196120 h 228504"/>
                <a:gd name="connsiteX23" fmla="*/ 108871 w 156781"/>
                <a:gd name="connsiteY23" fmla="*/ 196977 h 228504"/>
                <a:gd name="connsiteX24" fmla="*/ 108871 w 156781"/>
                <a:gd name="connsiteY24" fmla="*/ 201835 h 228504"/>
                <a:gd name="connsiteX25" fmla="*/ 108871 w 156781"/>
                <a:gd name="connsiteY25" fmla="*/ 189452 h 228504"/>
                <a:gd name="connsiteX26" fmla="*/ 108014 w 156781"/>
                <a:gd name="connsiteY26" fmla="*/ 190310 h 228504"/>
                <a:gd name="connsiteX27" fmla="*/ 48768 w 156781"/>
                <a:gd name="connsiteY27" fmla="*/ 190310 h 228504"/>
                <a:gd name="connsiteX28" fmla="*/ 47911 w 156781"/>
                <a:gd name="connsiteY28" fmla="*/ 189452 h 228504"/>
                <a:gd name="connsiteX29" fmla="*/ 47911 w 156781"/>
                <a:gd name="connsiteY29" fmla="*/ 184595 h 228504"/>
                <a:gd name="connsiteX30" fmla="*/ 48768 w 156781"/>
                <a:gd name="connsiteY30" fmla="*/ 183737 h 228504"/>
                <a:gd name="connsiteX31" fmla="*/ 108014 w 156781"/>
                <a:gd name="connsiteY31" fmla="*/ 183737 h 228504"/>
                <a:gd name="connsiteX32" fmla="*/ 108871 w 156781"/>
                <a:gd name="connsiteY32" fmla="*/ 184595 h 228504"/>
                <a:gd name="connsiteX33" fmla="*/ 108871 w 156781"/>
                <a:gd name="connsiteY33" fmla="*/ 189452 h 228504"/>
                <a:gd name="connsiteX34" fmla="*/ 108871 w 156781"/>
                <a:gd name="connsiteY34" fmla="*/ 177070 h 228504"/>
                <a:gd name="connsiteX35" fmla="*/ 108014 w 156781"/>
                <a:gd name="connsiteY35" fmla="*/ 177927 h 228504"/>
                <a:gd name="connsiteX36" fmla="*/ 48768 w 156781"/>
                <a:gd name="connsiteY36" fmla="*/ 177927 h 228504"/>
                <a:gd name="connsiteX37" fmla="*/ 47911 w 156781"/>
                <a:gd name="connsiteY37" fmla="*/ 177070 h 228504"/>
                <a:gd name="connsiteX38" fmla="*/ 47911 w 156781"/>
                <a:gd name="connsiteY38" fmla="*/ 172212 h 228504"/>
                <a:gd name="connsiteX39" fmla="*/ 48768 w 156781"/>
                <a:gd name="connsiteY39" fmla="*/ 171355 h 228504"/>
                <a:gd name="connsiteX40" fmla="*/ 108014 w 156781"/>
                <a:gd name="connsiteY40" fmla="*/ 171355 h 228504"/>
                <a:gd name="connsiteX41" fmla="*/ 108871 w 156781"/>
                <a:gd name="connsiteY41" fmla="*/ 172212 h 228504"/>
                <a:gd name="connsiteX42" fmla="*/ 108871 w 156781"/>
                <a:gd name="connsiteY42" fmla="*/ 177070 h 228504"/>
                <a:gd name="connsiteX43" fmla="*/ 94488 w 156781"/>
                <a:gd name="connsiteY43" fmla="*/ 158306 h 228504"/>
                <a:gd name="connsiteX44" fmla="*/ 108014 w 156781"/>
                <a:gd name="connsiteY44" fmla="*/ 158306 h 228504"/>
                <a:gd name="connsiteX45" fmla="*/ 108871 w 156781"/>
                <a:gd name="connsiteY45" fmla="*/ 159163 h 228504"/>
                <a:gd name="connsiteX46" fmla="*/ 108871 w 156781"/>
                <a:gd name="connsiteY46" fmla="*/ 164021 h 228504"/>
                <a:gd name="connsiteX47" fmla="*/ 108014 w 156781"/>
                <a:gd name="connsiteY47" fmla="*/ 164878 h 228504"/>
                <a:gd name="connsiteX48" fmla="*/ 48768 w 156781"/>
                <a:gd name="connsiteY48" fmla="*/ 164878 h 228504"/>
                <a:gd name="connsiteX49" fmla="*/ 47911 w 156781"/>
                <a:gd name="connsiteY49" fmla="*/ 164021 h 228504"/>
                <a:gd name="connsiteX50" fmla="*/ 47911 w 156781"/>
                <a:gd name="connsiteY50" fmla="*/ 159163 h 228504"/>
                <a:gd name="connsiteX51" fmla="*/ 48768 w 156781"/>
                <a:gd name="connsiteY51" fmla="*/ 158306 h 228504"/>
                <a:gd name="connsiteX52" fmla="*/ 61246 w 156781"/>
                <a:gd name="connsiteY52" fmla="*/ 158306 h 228504"/>
                <a:gd name="connsiteX53" fmla="*/ 40195 w 156781"/>
                <a:gd name="connsiteY53" fmla="*/ 74867 h 228504"/>
                <a:gd name="connsiteX54" fmla="*/ 40386 w 156781"/>
                <a:gd name="connsiteY54" fmla="*/ 74485 h 228504"/>
                <a:gd name="connsiteX55" fmla="*/ 44005 w 156781"/>
                <a:gd name="connsiteY55" fmla="*/ 73533 h 228504"/>
                <a:gd name="connsiteX56" fmla="*/ 44387 w 156781"/>
                <a:gd name="connsiteY56" fmla="*/ 73723 h 228504"/>
                <a:gd name="connsiteX57" fmla="*/ 44577 w 156781"/>
                <a:gd name="connsiteY57" fmla="*/ 74390 h 228504"/>
                <a:gd name="connsiteX58" fmla="*/ 55150 w 156781"/>
                <a:gd name="connsiteY58" fmla="*/ 83630 h 228504"/>
                <a:gd name="connsiteX59" fmla="*/ 66103 w 156781"/>
                <a:gd name="connsiteY59" fmla="*/ 74009 h 228504"/>
                <a:gd name="connsiteX60" fmla="*/ 66294 w 156781"/>
                <a:gd name="connsiteY60" fmla="*/ 73819 h 228504"/>
                <a:gd name="connsiteX61" fmla="*/ 66294 w 156781"/>
                <a:gd name="connsiteY61" fmla="*/ 73819 h 228504"/>
                <a:gd name="connsiteX62" fmla="*/ 66294 w 156781"/>
                <a:gd name="connsiteY62" fmla="*/ 73819 h 228504"/>
                <a:gd name="connsiteX63" fmla="*/ 66484 w 156781"/>
                <a:gd name="connsiteY63" fmla="*/ 73819 h 228504"/>
                <a:gd name="connsiteX64" fmla="*/ 66675 w 156781"/>
                <a:gd name="connsiteY64" fmla="*/ 73819 h 228504"/>
                <a:gd name="connsiteX65" fmla="*/ 66675 w 156781"/>
                <a:gd name="connsiteY65" fmla="*/ 73819 h 228504"/>
                <a:gd name="connsiteX66" fmla="*/ 66675 w 156781"/>
                <a:gd name="connsiteY66" fmla="*/ 73819 h 228504"/>
                <a:gd name="connsiteX67" fmla="*/ 66866 w 156781"/>
                <a:gd name="connsiteY67" fmla="*/ 74009 h 228504"/>
                <a:gd name="connsiteX68" fmla="*/ 77819 w 156781"/>
                <a:gd name="connsiteY68" fmla="*/ 83630 h 228504"/>
                <a:gd name="connsiteX69" fmla="*/ 88487 w 156781"/>
                <a:gd name="connsiteY69" fmla="*/ 74390 h 228504"/>
                <a:gd name="connsiteX70" fmla="*/ 88964 w 156781"/>
                <a:gd name="connsiteY70" fmla="*/ 73914 h 228504"/>
                <a:gd name="connsiteX71" fmla="*/ 89154 w 156781"/>
                <a:gd name="connsiteY71" fmla="*/ 73914 h 228504"/>
                <a:gd name="connsiteX72" fmla="*/ 89154 w 156781"/>
                <a:gd name="connsiteY72" fmla="*/ 73914 h 228504"/>
                <a:gd name="connsiteX73" fmla="*/ 89249 w 156781"/>
                <a:gd name="connsiteY73" fmla="*/ 73914 h 228504"/>
                <a:gd name="connsiteX74" fmla="*/ 89344 w 156781"/>
                <a:gd name="connsiteY74" fmla="*/ 73914 h 228504"/>
                <a:gd name="connsiteX75" fmla="*/ 89344 w 156781"/>
                <a:gd name="connsiteY75" fmla="*/ 73914 h 228504"/>
                <a:gd name="connsiteX76" fmla="*/ 89440 w 156781"/>
                <a:gd name="connsiteY76" fmla="*/ 73914 h 228504"/>
                <a:gd name="connsiteX77" fmla="*/ 89821 w 156781"/>
                <a:gd name="connsiteY77" fmla="*/ 74390 h 228504"/>
                <a:gd name="connsiteX78" fmla="*/ 100489 w 156781"/>
                <a:gd name="connsiteY78" fmla="*/ 83725 h 228504"/>
                <a:gd name="connsiteX79" fmla="*/ 111252 w 156781"/>
                <a:gd name="connsiteY79" fmla="*/ 74295 h 228504"/>
                <a:gd name="connsiteX80" fmla="*/ 111252 w 156781"/>
                <a:gd name="connsiteY80" fmla="*/ 73819 h 228504"/>
                <a:gd name="connsiteX81" fmla="*/ 111728 w 156781"/>
                <a:gd name="connsiteY81" fmla="*/ 73628 h 228504"/>
                <a:gd name="connsiteX82" fmla="*/ 115348 w 156781"/>
                <a:gd name="connsiteY82" fmla="*/ 74581 h 228504"/>
                <a:gd name="connsiteX83" fmla="*/ 115538 w 156781"/>
                <a:gd name="connsiteY83" fmla="*/ 74962 h 228504"/>
                <a:gd name="connsiteX84" fmla="*/ 94393 w 156781"/>
                <a:gd name="connsiteY84" fmla="*/ 158401 h 22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56781" h="228504">
                  <a:moveTo>
                    <a:pt x="78391" y="0"/>
                  </a:moveTo>
                  <a:cubicBezTo>
                    <a:pt x="35052" y="0"/>
                    <a:pt x="0" y="35147"/>
                    <a:pt x="0" y="78391"/>
                  </a:cubicBezTo>
                  <a:cubicBezTo>
                    <a:pt x="0" y="107442"/>
                    <a:pt x="15811" y="132779"/>
                    <a:pt x="39338" y="146304"/>
                  </a:cubicBezTo>
                  <a:lnTo>
                    <a:pt x="39338" y="214503"/>
                  </a:lnTo>
                  <a:cubicBezTo>
                    <a:pt x="39338" y="218408"/>
                    <a:pt x="42577" y="221647"/>
                    <a:pt x="46482" y="221647"/>
                  </a:cubicBezTo>
                  <a:lnTo>
                    <a:pt x="51626" y="221647"/>
                  </a:lnTo>
                  <a:lnTo>
                    <a:pt x="51626" y="224600"/>
                  </a:lnTo>
                  <a:cubicBezTo>
                    <a:pt x="51626" y="226790"/>
                    <a:pt x="53435" y="228505"/>
                    <a:pt x="55531" y="228505"/>
                  </a:cubicBezTo>
                  <a:lnTo>
                    <a:pt x="101251" y="228505"/>
                  </a:lnTo>
                  <a:cubicBezTo>
                    <a:pt x="103441" y="228505"/>
                    <a:pt x="105156" y="226695"/>
                    <a:pt x="105156" y="224600"/>
                  </a:cubicBezTo>
                  <a:lnTo>
                    <a:pt x="105156" y="221647"/>
                  </a:lnTo>
                  <a:lnTo>
                    <a:pt x="110300" y="221647"/>
                  </a:lnTo>
                  <a:cubicBezTo>
                    <a:pt x="114205" y="221647"/>
                    <a:pt x="117443" y="218408"/>
                    <a:pt x="117443" y="214503"/>
                  </a:cubicBezTo>
                  <a:lnTo>
                    <a:pt x="117443" y="146304"/>
                  </a:lnTo>
                  <a:cubicBezTo>
                    <a:pt x="140970" y="132779"/>
                    <a:pt x="156781" y="107442"/>
                    <a:pt x="156781" y="78391"/>
                  </a:cubicBezTo>
                  <a:cubicBezTo>
                    <a:pt x="156781" y="35052"/>
                    <a:pt x="121634" y="0"/>
                    <a:pt x="78391" y="0"/>
                  </a:cubicBezTo>
                  <a:close/>
                  <a:moveTo>
                    <a:pt x="108871" y="201835"/>
                  </a:moveTo>
                  <a:cubicBezTo>
                    <a:pt x="108871" y="202311"/>
                    <a:pt x="108490" y="202692"/>
                    <a:pt x="108014" y="202692"/>
                  </a:cubicBezTo>
                  <a:lnTo>
                    <a:pt x="48768" y="202692"/>
                  </a:lnTo>
                  <a:cubicBezTo>
                    <a:pt x="48292" y="202692"/>
                    <a:pt x="47911" y="202311"/>
                    <a:pt x="47911" y="201835"/>
                  </a:cubicBezTo>
                  <a:lnTo>
                    <a:pt x="47911" y="196977"/>
                  </a:lnTo>
                  <a:cubicBezTo>
                    <a:pt x="47911" y="196501"/>
                    <a:pt x="48292" y="196120"/>
                    <a:pt x="48768" y="196120"/>
                  </a:cubicBezTo>
                  <a:lnTo>
                    <a:pt x="108014" y="196120"/>
                  </a:lnTo>
                  <a:cubicBezTo>
                    <a:pt x="108490" y="196120"/>
                    <a:pt x="108871" y="196501"/>
                    <a:pt x="108871" y="196977"/>
                  </a:cubicBezTo>
                  <a:lnTo>
                    <a:pt x="108871" y="201835"/>
                  </a:lnTo>
                  <a:close/>
                  <a:moveTo>
                    <a:pt x="108871" y="189452"/>
                  </a:moveTo>
                  <a:cubicBezTo>
                    <a:pt x="108871" y="189929"/>
                    <a:pt x="108490" y="190310"/>
                    <a:pt x="108014" y="190310"/>
                  </a:cubicBezTo>
                  <a:lnTo>
                    <a:pt x="48768" y="190310"/>
                  </a:lnTo>
                  <a:cubicBezTo>
                    <a:pt x="48292" y="190310"/>
                    <a:pt x="47911" y="189929"/>
                    <a:pt x="47911" y="189452"/>
                  </a:cubicBezTo>
                  <a:lnTo>
                    <a:pt x="47911" y="184595"/>
                  </a:lnTo>
                  <a:cubicBezTo>
                    <a:pt x="47911" y="184118"/>
                    <a:pt x="48292" y="183737"/>
                    <a:pt x="48768" y="183737"/>
                  </a:cubicBezTo>
                  <a:lnTo>
                    <a:pt x="108014" y="183737"/>
                  </a:lnTo>
                  <a:cubicBezTo>
                    <a:pt x="108490" y="183737"/>
                    <a:pt x="108871" y="184118"/>
                    <a:pt x="108871" y="184595"/>
                  </a:cubicBezTo>
                  <a:lnTo>
                    <a:pt x="108871" y="189452"/>
                  </a:lnTo>
                  <a:close/>
                  <a:moveTo>
                    <a:pt x="108871" y="177070"/>
                  </a:moveTo>
                  <a:cubicBezTo>
                    <a:pt x="108871" y="177546"/>
                    <a:pt x="108490" y="177927"/>
                    <a:pt x="108014" y="177927"/>
                  </a:cubicBezTo>
                  <a:lnTo>
                    <a:pt x="48768" y="177927"/>
                  </a:lnTo>
                  <a:cubicBezTo>
                    <a:pt x="48292" y="177927"/>
                    <a:pt x="47911" y="177546"/>
                    <a:pt x="47911" y="177070"/>
                  </a:cubicBezTo>
                  <a:lnTo>
                    <a:pt x="47911" y="172212"/>
                  </a:lnTo>
                  <a:cubicBezTo>
                    <a:pt x="47911" y="171736"/>
                    <a:pt x="48292" y="171355"/>
                    <a:pt x="48768" y="171355"/>
                  </a:cubicBezTo>
                  <a:lnTo>
                    <a:pt x="108014" y="171355"/>
                  </a:lnTo>
                  <a:cubicBezTo>
                    <a:pt x="108490" y="171355"/>
                    <a:pt x="108871" y="171736"/>
                    <a:pt x="108871" y="172212"/>
                  </a:cubicBezTo>
                  <a:lnTo>
                    <a:pt x="108871" y="177070"/>
                  </a:lnTo>
                  <a:close/>
                  <a:moveTo>
                    <a:pt x="94488" y="158306"/>
                  </a:moveTo>
                  <a:lnTo>
                    <a:pt x="108014" y="158306"/>
                  </a:lnTo>
                  <a:cubicBezTo>
                    <a:pt x="108490" y="158306"/>
                    <a:pt x="108871" y="158686"/>
                    <a:pt x="108871" y="159163"/>
                  </a:cubicBezTo>
                  <a:lnTo>
                    <a:pt x="108871" y="164021"/>
                  </a:lnTo>
                  <a:cubicBezTo>
                    <a:pt x="108871" y="164497"/>
                    <a:pt x="108490" y="164878"/>
                    <a:pt x="108014" y="164878"/>
                  </a:cubicBezTo>
                  <a:lnTo>
                    <a:pt x="48768" y="164878"/>
                  </a:lnTo>
                  <a:cubicBezTo>
                    <a:pt x="48292" y="164878"/>
                    <a:pt x="47911" y="164497"/>
                    <a:pt x="47911" y="164021"/>
                  </a:cubicBezTo>
                  <a:lnTo>
                    <a:pt x="47911" y="159163"/>
                  </a:lnTo>
                  <a:cubicBezTo>
                    <a:pt x="47911" y="158686"/>
                    <a:pt x="48292" y="158306"/>
                    <a:pt x="48768" y="158306"/>
                  </a:cubicBezTo>
                  <a:lnTo>
                    <a:pt x="61246" y="158306"/>
                  </a:lnTo>
                  <a:lnTo>
                    <a:pt x="40195" y="74867"/>
                  </a:lnTo>
                  <a:cubicBezTo>
                    <a:pt x="40195" y="74867"/>
                    <a:pt x="40195" y="74581"/>
                    <a:pt x="40386" y="74485"/>
                  </a:cubicBezTo>
                  <a:lnTo>
                    <a:pt x="44005" y="73533"/>
                  </a:lnTo>
                  <a:cubicBezTo>
                    <a:pt x="44005" y="73533"/>
                    <a:pt x="44291" y="73533"/>
                    <a:pt x="44387" y="73723"/>
                  </a:cubicBezTo>
                  <a:lnTo>
                    <a:pt x="44577" y="74390"/>
                  </a:lnTo>
                  <a:lnTo>
                    <a:pt x="55150" y="83630"/>
                  </a:lnTo>
                  <a:lnTo>
                    <a:pt x="66103" y="74009"/>
                  </a:lnTo>
                  <a:lnTo>
                    <a:pt x="66294" y="73819"/>
                  </a:lnTo>
                  <a:cubicBezTo>
                    <a:pt x="66294" y="73819"/>
                    <a:pt x="66294" y="73819"/>
                    <a:pt x="66294" y="73819"/>
                  </a:cubicBezTo>
                  <a:lnTo>
                    <a:pt x="66294" y="73819"/>
                  </a:lnTo>
                  <a:cubicBezTo>
                    <a:pt x="66294" y="73819"/>
                    <a:pt x="66389" y="73819"/>
                    <a:pt x="66484" y="73819"/>
                  </a:cubicBezTo>
                  <a:cubicBezTo>
                    <a:pt x="66484" y="73819"/>
                    <a:pt x="66580" y="73819"/>
                    <a:pt x="66675" y="73819"/>
                  </a:cubicBezTo>
                  <a:lnTo>
                    <a:pt x="66675" y="73819"/>
                  </a:lnTo>
                  <a:cubicBezTo>
                    <a:pt x="66675" y="73819"/>
                    <a:pt x="66675" y="73819"/>
                    <a:pt x="66675" y="73819"/>
                  </a:cubicBezTo>
                  <a:lnTo>
                    <a:pt x="66866" y="74009"/>
                  </a:lnTo>
                  <a:lnTo>
                    <a:pt x="77819" y="83630"/>
                  </a:lnTo>
                  <a:lnTo>
                    <a:pt x="88487" y="74390"/>
                  </a:lnTo>
                  <a:lnTo>
                    <a:pt x="88964" y="73914"/>
                  </a:lnTo>
                  <a:cubicBezTo>
                    <a:pt x="88964" y="73914"/>
                    <a:pt x="89059" y="73914"/>
                    <a:pt x="89154" y="73914"/>
                  </a:cubicBezTo>
                  <a:lnTo>
                    <a:pt x="89154" y="73914"/>
                  </a:lnTo>
                  <a:cubicBezTo>
                    <a:pt x="89154" y="73914"/>
                    <a:pt x="89154" y="73914"/>
                    <a:pt x="89249" y="73914"/>
                  </a:cubicBezTo>
                  <a:cubicBezTo>
                    <a:pt x="89249" y="73914"/>
                    <a:pt x="89249" y="73914"/>
                    <a:pt x="89344" y="73914"/>
                  </a:cubicBezTo>
                  <a:lnTo>
                    <a:pt x="89344" y="73914"/>
                  </a:lnTo>
                  <a:cubicBezTo>
                    <a:pt x="89344" y="73914"/>
                    <a:pt x="89440" y="73914"/>
                    <a:pt x="89440" y="73914"/>
                  </a:cubicBezTo>
                  <a:lnTo>
                    <a:pt x="89821" y="74390"/>
                  </a:lnTo>
                  <a:lnTo>
                    <a:pt x="100489" y="83725"/>
                  </a:lnTo>
                  <a:lnTo>
                    <a:pt x="111252" y="74295"/>
                  </a:lnTo>
                  <a:lnTo>
                    <a:pt x="111252" y="73819"/>
                  </a:lnTo>
                  <a:cubicBezTo>
                    <a:pt x="111252" y="73819"/>
                    <a:pt x="111538" y="73533"/>
                    <a:pt x="111728" y="73628"/>
                  </a:cubicBezTo>
                  <a:lnTo>
                    <a:pt x="115348" y="74581"/>
                  </a:lnTo>
                  <a:cubicBezTo>
                    <a:pt x="115348" y="74581"/>
                    <a:pt x="115633" y="74771"/>
                    <a:pt x="115538" y="74962"/>
                  </a:cubicBezTo>
                  <a:lnTo>
                    <a:pt x="94393" y="158401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569" name="Grafik 215">
            <a:extLst>
              <a:ext uri="{FF2B5EF4-FFF2-40B4-BE49-F238E27FC236}">
                <a16:creationId xmlns:a16="http://schemas.microsoft.com/office/drawing/2014/main" id="{F49557E7-7E71-7845-4D5D-EA5C6599600D}"/>
              </a:ext>
            </a:extLst>
          </p:cNvPr>
          <p:cNvGrpSpPr/>
          <p:nvPr/>
        </p:nvGrpSpPr>
        <p:grpSpPr>
          <a:xfrm>
            <a:off x="2917425" y="11060739"/>
            <a:ext cx="210945" cy="199887"/>
            <a:chOff x="2917425" y="11060739"/>
            <a:chExt cx="210945" cy="199887"/>
          </a:xfrm>
          <a:solidFill>
            <a:srgbClr val="00497F"/>
          </a:solidFill>
        </p:grpSpPr>
        <p:sp>
          <p:nvSpPr>
            <p:cNvPr id="1570" name="Freihandform 1569">
              <a:extLst>
                <a:ext uri="{FF2B5EF4-FFF2-40B4-BE49-F238E27FC236}">
                  <a16:creationId xmlns:a16="http://schemas.microsoft.com/office/drawing/2014/main" id="{049F2988-0AFB-6C95-1BF5-AB4EA995BBBC}"/>
                </a:ext>
              </a:extLst>
            </p:cNvPr>
            <p:cNvSpPr/>
            <p:nvPr/>
          </p:nvSpPr>
          <p:spPr>
            <a:xfrm>
              <a:off x="2985528" y="11238719"/>
              <a:ext cx="56102" cy="21907"/>
            </a:xfrm>
            <a:custGeom>
              <a:avLst/>
              <a:gdLst>
                <a:gd name="connsiteX0" fmla="*/ 2667 w 56102"/>
                <a:gd name="connsiteY0" fmla="*/ 0 h 21907"/>
                <a:gd name="connsiteX1" fmla="*/ 0 w 56102"/>
                <a:gd name="connsiteY1" fmla="*/ 21908 h 21907"/>
                <a:gd name="connsiteX2" fmla="*/ 56102 w 56102"/>
                <a:gd name="connsiteY2" fmla="*/ 21908 h 21907"/>
                <a:gd name="connsiteX3" fmla="*/ 53435 w 56102"/>
                <a:gd name="connsiteY3" fmla="*/ 0 h 21907"/>
                <a:gd name="connsiteX4" fmla="*/ 2667 w 56102"/>
                <a:gd name="connsiteY4" fmla="*/ 0 h 21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02" h="21907">
                  <a:moveTo>
                    <a:pt x="2667" y="0"/>
                  </a:moveTo>
                  <a:lnTo>
                    <a:pt x="0" y="21908"/>
                  </a:lnTo>
                  <a:lnTo>
                    <a:pt x="56102" y="21908"/>
                  </a:lnTo>
                  <a:lnTo>
                    <a:pt x="53435" y="0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71" name="Freihandform 1570">
              <a:extLst>
                <a:ext uri="{FF2B5EF4-FFF2-40B4-BE49-F238E27FC236}">
                  <a16:creationId xmlns:a16="http://schemas.microsoft.com/office/drawing/2014/main" id="{5375D58B-649F-7F97-8991-C13B41A7A392}"/>
                </a:ext>
              </a:extLst>
            </p:cNvPr>
            <p:cNvSpPr/>
            <p:nvPr/>
          </p:nvSpPr>
          <p:spPr>
            <a:xfrm>
              <a:off x="3024390" y="11060739"/>
              <a:ext cx="103979" cy="107590"/>
            </a:xfrm>
            <a:custGeom>
              <a:avLst/>
              <a:gdLst>
                <a:gd name="connsiteX0" fmla="*/ 26194 w 103979"/>
                <a:gd name="connsiteY0" fmla="*/ 99113 h 107590"/>
                <a:gd name="connsiteX1" fmla="*/ 103918 w 103979"/>
                <a:gd name="connsiteY1" fmla="*/ 53 h 107590"/>
                <a:gd name="connsiteX2" fmla="*/ 7430 w 103979"/>
                <a:gd name="connsiteY2" fmla="*/ 82445 h 107590"/>
                <a:gd name="connsiteX3" fmla="*/ 0 w 103979"/>
                <a:gd name="connsiteY3" fmla="*/ 95018 h 107590"/>
                <a:gd name="connsiteX4" fmla="*/ 12192 w 103979"/>
                <a:gd name="connsiteY4" fmla="*/ 107591 h 107590"/>
                <a:gd name="connsiteX5" fmla="*/ 26098 w 103979"/>
                <a:gd name="connsiteY5" fmla="*/ 99113 h 10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979" h="107590">
                  <a:moveTo>
                    <a:pt x="26194" y="99113"/>
                  </a:moveTo>
                  <a:cubicBezTo>
                    <a:pt x="49721" y="77587"/>
                    <a:pt x="106109" y="1958"/>
                    <a:pt x="103918" y="53"/>
                  </a:cubicBezTo>
                  <a:cubicBezTo>
                    <a:pt x="101537" y="-2042"/>
                    <a:pt x="27908" y="58156"/>
                    <a:pt x="7430" y="82445"/>
                  </a:cubicBezTo>
                  <a:cubicBezTo>
                    <a:pt x="4477" y="85969"/>
                    <a:pt x="3810" y="88445"/>
                    <a:pt x="0" y="95018"/>
                  </a:cubicBezTo>
                  <a:cubicBezTo>
                    <a:pt x="2762" y="96732"/>
                    <a:pt x="8192" y="100542"/>
                    <a:pt x="12192" y="107591"/>
                  </a:cubicBezTo>
                  <a:cubicBezTo>
                    <a:pt x="19145" y="103209"/>
                    <a:pt x="22479" y="102447"/>
                    <a:pt x="26098" y="99113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72" name="Freihandform 1571">
              <a:extLst>
                <a:ext uri="{FF2B5EF4-FFF2-40B4-BE49-F238E27FC236}">
                  <a16:creationId xmlns:a16="http://schemas.microsoft.com/office/drawing/2014/main" id="{FDF66543-E759-D3A2-E467-02D62D7B2996}"/>
                </a:ext>
              </a:extLst>
            </p:cNvPr>
            <p:cNvSpPr/>
            <p:nvPr/>
          </p:nvSpPr>
          <p:spPr>
            <a:xfrm>
              <a:off x="2965907" y="11161466"/>
              <a:ext cx="65341" cy="48670"/>
            </a:xfrm>
            <a:custGeom>
              <a:avLst/>
              <a:gdLst>
                <a:gd name="connsiteX0" fmla="*/ 54102 w 65341"/>
                <a:gd name="connsiteY0" fmla="*/ 100 h 48670"/>
                <a:gd name="connsiteX1" fmla="*/ 31909 w 65341"/>
                <a:gd name="connsiteY1" fmla="*/ 18579 h 48670"/>
                <a:gd name="connsiteX2" fmla="*/ 0 w 65341"/>
                <a:gd name="connsiteY2" fmla="*/ 48297 h 48670"/>
                <a:gd name="connsiteX3" fmla="*/ 65342 w 65341"/>
                <a:gd name="connsiteY3" fmla="*/ 11816 h 48670"/>
                <a:gd name="connsiteX4" fmla="*/ 54102 w 65341"/>
                <a:gd name="connsiteY4" fmla="*/ 100 h 4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341" h="48670">
                  <a:moveTo>
                    <a:pt x="54102" y="100"/>
                  </a:moveTo>
                  <a:cubicBezTo>
                    <a:pt x="45244" y="-852"/>
                    <a:pt x="36957" y="4958"/>
                    <a:pt x="31909" y="18579"/>
                  </a:cubicBezTo>
                  <a:cubicBezTo>
                    <a:pt x="26956" y="32199"/>
                    <a:pt x="2000" y="48487"/>
                    <a:pt x="0" y="48297"/>
                  </a:cubicBezTo>
                  <a:cubicBezTo>
                    <a:pt x="12097" y="49725"/>
                    <a:pt x="59341" y="48868"/>
                    <a:pt x="65342" y="11816"/>
                  </a:cubicBezTo>
                  <a:cubicBezTo>
                    <a:pt x="61341" y="3244"/>
                    <a:pt x="54102" y="100"/>
                    <a:pt x="54102" y="10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73" name="Freihandform 1572">
              <a:extLst>
                <a:ext uri="{FF2B5EF4-FFF2-40B4-BE49-F238E27FC236}">
                  <a16:creationId xmlns:a16="http://schemas.microsoft.com/office/drawing/2014/main" id="{17C88945-2A7A-F3C2-E321-75C238D307DD}"/>
                </a:ext>
              </a:extLst>
            </p:cNvPr>
            <p:cNvSpPr/>
            <p:nvPr/>
          </p:nvSpPr>
          <p:spPr>
            <a:xfrm>
              <a:off x="2917425" y="11111179"/>
              <a:ext cx="192119" cy="118491"/>
            </a:xfrm>
            <a:custGeom>
              <a:avLst/>
              <a:gdLst>
                <a:gd name="connsiteX0" fmla="*/ 181166 w 192119"/>
                <a:gd name="connsiteY0" fmla="*/ 0 h 118491"/>
                <a:gd name="connsiteX1" fmla="*/ 171831 w 192119"/>
                <a:gd name="connsiteY1" fmla="*/ 11525 h 118491"/>
                <a:gd name="connsiteX2" fmla="*/ 172212 w 192119"/>
                <a:gd name="connsiteY2" fmla="*/ 11525 h 118491"/>
                <a:gd name="connsiteX3" fmla="*/ 179737 w 192119"/>
                <a:gd name="connsiteY3" fmla="*/ 18383 h 118491"/>
                <a:gd name="connsiteX4" fmla="*/ 179737 w 192119"/>
                <a:gd name="connsiteY4" fmla="*/ 99917 h 118491"/>
                <a:gd name="connsiteX5" fmla="*/ 172212 w 192119"/>
                <a:gd name="connsiteY5" fmla="*/ 106775 h 118491"/>
                <a:gd name="connsiteX6" fmla="*/ 21050 w 192119"/>
                <a:gd name="connsiteY6" fmla="*/ 106775 h 118491"/>
                <a:gd name="connsiteX7" fmla="*/ 13526 w 192119"/>
                <a:gd name="connsiteY7" fmla="*/ 99917 h 118491"/>
                <a:gd name="connsiteX8" fmla="*/ 13526 w 192119"/>
                <a:gd name="connsiteY8" fmla="*/ 18383 h 118491"/>
                <a:gd name="connsiteX9" fmla="*/ 21050 w 192119"/>
                <a:gd name="connsiteY9" fmla="*/ 11525 h 118491"/>
                <a:gd name="connsiteX10" fmla="*/ 127349 w 192119"/>
                <a:gd name="connsiteY10" fmla="*/ 11525 h 118491"/>
                <a:gd name="connsiteX11" fmla="*/ 139732 w 192119"/>
                <a:gd name="connsiteY11" fmla="*/ 0 h 118491"/>
                <a:gd name="connsiteX12" fmla="*/ 11335 w 192119"/>
                <a:gd name="connsiteY12" fmla="*/ 0 h 118491"/>
                <a:gd name="connsiteX13" fmla="*/ 0 w 192119"/>
                <a:gd name="connsiteY13" fmla="*/ 10954 h 118491"/>
                <a:gd name="connsiteX14" fmla="*/ 0 w 192119"/>
                <a:gd name="connsiteY14" fmla="*/ 107537 h 118491"/>
                <a:gd name="connsiteX15" fmla="*/ 11335 w 192119"/>
                <a:gd name="connsiteY15" fmla="*/ 118491 h 118491"/>
                <a:gd name="connsiteX16" fmla="*/ 180785 w 192119"/>
                <a:gd name="connsiteY16" fmla="*/ 118491 h 118491"/>
                <a:gd name="connsiteX17" fmla="*/ 192119 w 192119"/>
                <a:gd name="connsiteY17" fmla="*/ 107537 h 118491"/>
                <a:gd name="connsiteX18" fmla="*/ 192119 w 192119"/>
                <a:gd name="connsiteY18" fmla="*/ 10954 h 118491"/>
                <a:gd name="connsiteX19" fmla="*/ 181070 w 192119"/>
                <a:gd name="connsiteY19" fmla="*/ 95 h 11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119" h="118491">
                  <a:moveTo>
                    <a:pt x="181166" y="0"/>
                  </a:moveTo>
                  <a:cubicBezTo>
                    <a:pt x="178022" y="3905"/>
                    <a:pt x="174974" y="7715"/>
                    <a:pt x="171831" y="11525"/>
                  </a:cubicBezTo>
                  <a:lnTo>
                    <a:pt x="172212" y="11525"/>
                  </a:lnTo>
                  <a:cubicBezTo>
                    <a:pt x="176403" y="11525"/>
                    <a:pt x="179737" y="14669"/>
                    <a:pt x="179737" y="18383"/>
                  </a:cubicBezTo>
                  <a:lnTo>
                    <a:pt x="179737" y="99917"/>
                  </a:lnTo>
                  <a:cubicBezTo>
                    <a:pt x="179737" y="103727"/>
                    <a:pt x="176308" y="106775"/>
                    <a:pt x="172212" y="106775"/>
                  </a:cubicBezTo>
                  <a:lnTo>
                    <a:pt x="21050" y="106775"/>
                  </a:lnTo>
                  <a:cubicBezTo>
                    <a:pt x="16954" y="106775"/>
                    <a:pt x="13526" y="103632"/>
                    <a:pt x="13526" y="99917"/>
                  </a:cubicBezTo>
                  <a:lnTo>
                    <a:pt x="13526" y="18383"/>
                  </a:lnTo>
                  <a:cubicBezTo>
                    <a:pt x="13526" y="14573"/>
                    <a:pt x="16954" y="11525"/>
                    <a:pt x="21050" y="11525"/>
                  </a:cubicBezTo>
                  <a:lnTo>
                    <a:pt x="127349" y="11525"/>
                  </a:lnTo>
                  <a:cubicBezTo>
                    <a:pt x="131255" y="7811"/>
                    <a:pt x="135446" y="3905"/>
                    <a:pt x="139732" y="0"/>
                  </a:cubicBezTo>
                  <a:lnTo>
                    <a:pt x="11335" y="0"/>
                  </a:lnTo>
                  <a:cubicBezTo>
                    <a:pt x="5143" y="0"/>
                    <a:pt x="0" y="4953"/>
                    <a:pt x="0" y="10954"/>
                  </a:cubicBezTo>
                  <a:lnTo>
                    <a:pt x="0" y="107537"/>
                  </a:lnTo>
                  <a:cubicBezTo>
                    <a:pt x="0" y="113538"/>
                    <a:pt x="5143" y="118491"/>
                    <a:pt x="11335" y="118491"/>
                  </a:cubicBezTo>
                  <a:lnTo>
                    <a:pt x="180785" y="118491"/>
                  </a:lnTo>
                  <a:cubicBezTo>
                    <a:pt x="187071" y="118491"/>
                    <a:pt x="192119" y="113538"/>
                    <a:pt x="192119" y="107537"/>
                  </a:cubicBezTo>
                  <a:lnTo>
                    <a:pt x="192119" y="10954"/>
                  </a:lnTo>
                  <a:cubicBezTo>
                    <a:pt x="192119" y="5048"/>
                    <a:pt x="187166" y="286"/>
                    <a:pt x="181070" y="95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037" name="Freihandform 1036">
            <a:extLst>
              <a:ext uri="{FF2B5EF4-FFF2-40B4-BE49-F238E27FC236}">
                <a16:creationId xmlns:a16="http://schemas.microsoft.com/office/drawing/2014/main" id="{00D8FE75-5914-6D79-4146-1E0C9FEB8F61}"/>
              </a:ext>
            </a:extLst>
          </p:cNvPr>
          <p:cNvSpPr/>
          <p:nvPr/>
        </p:nvSpPr>
        <p:spPr>
          <a:xfrm>
            <a:off x="3513760" y="6252718"/>
            <a:ext cx="225456" cy="159162"/>
          </a:xfrm>
          <a:custGeom>
            <a:avLst/>
            <a:gdLst>
              <a:gd name="connsiteX0" fmla="*/ 225457 w 225456"/>
              <a:gd name="connsiteY0" fmla="*/ 0 h 159162"/>
              <a:gd name="connsiteX1" fmla="*/ 0 w 225456"/>
              <a:gd name="connsiteY1" fmla="*/ 0 h 159162"/>
              <a:gd name="connsiteX2" fmla="*/ 0 w 225456"/>
              <a:gd name="connsiteY2" fmla="*/ 159163 h 159162"/>
              <a:gd name="connsiteX3" fmla="*/ 225457 w 225456"/>
              <a:gd name="connsiteY3" fmla="*/ 159163 h 159162"/>
              <a:gd name="connsiteX4" fmla="*/ 225457 w 225456"/>
              <a:gd name="connsiteY4" fmla="*/ 0 h 159162"/>
              <a:gd name="connsiteX5" fmla="*/ 18193 w 225456"/>
              <a:gd name="connsiteY5" fmla="*/ 31528 h 159162"/>
              <a:gd name="connsiteX6" fmla="*/ 157448 w 225456"/>
              <a:gd name="connsiteY6" fmla="*/ 31528 h 159162"/>
              <a:gd name="connsiteX7" fmla="*/ 157448 w 225456"/>
              <a:gd name="connsiteY7" fmla="*/ 48101 h 159162"/>
              <a:gd name="connsiteX8" fmla="*/ 18193 w 225456"/>
              <a:gd name="connsiteY8" fmla="*/ 48101 h 159162"/>
              <a:gd name="connsiteX9" fmla="*/ 18193 w 225456"/>
              <a:gd name="connsiteY9" fmla="*/ 31528 h 159162"/>
              <a:gd name="connsiteX10" fmla="*/ 17431 w 225456"/>
              <a:gd name="connsiteY10" fmla="*/ 59722 h 159162"/>
              <a:gd name="connsiteX11" fmla="*/ 156686 w 225456"/>
              <a:gd name="connsiteY11" fmla="*/ 59722 h 159162"/>
              <a:gd name="connsiteX12" fmla="*/ 156686 w 225456"/>
              <a:gd name="connsiteY12" fmla="*/ 76295 h 159162"/>
              <a:gd name="connsiteX13" fmla="*/ 17431 w 225456"/>
              <a:gd name="connsiteY13" fmla="*/ 76295 h 159162"/>
              <a:gd name="connsiteX14" fmla="*/ 17431 w 225456"/>
              <a:gd name="connsiteY14" fmla="*/ 59722 h 159162"/>
              <a:gd name="connsiteX15" fmla="*/ 17431 w 225456"/>
              <a:gd name="connsiteY15" fmla="*/ 87916 h 159162"/>
              <a:gd name="connsiteX16" fmla="*/ 156686 w 225456"/>
              <a:gd name="connsiteY16" fmla="*/ 87916 h 159162"/>
              <a:gd name="connsiteX17" fmla="*/ 156686 w 225456"/>
              <a:gd name="connsiteY17" fmla="*/ 104489 h 159162"/>
              <a:gd name="connsiteX18" fmla="*/ 17431 w 225456"/>
              <a:gd name="connsiteY18" fmla="*/ 104489 h 159162"/>
              <a:gd name="connsiteX19" fmla="*/ 17431 w 225456"/>
              <a:gd name="connsiteY19" fmla="*/ 87916 h 159162"/>
              <a:gd name="connsiteX20" fmla="*/ 111443 w 225456"/>
              <a:gd name="connsiteY20" fmla="*/ 132683 h 159162"/>
              <a:gd name="connsiteX21" fmla="*/ 17431 w 225456"/>
              <a:gd name="connsiteY21" fmla="*/ 132683 h 159162"/>
              <a:gd name="connsiteX22" fmla="*/ 17431 w 225456"/>
              <a:gd name="connsiteY22" fmla="*/ 116110 h 159162"/>
              <a:gd name="connsiteX23" fmla="*/ 111443 w 225456"/>
              <a:gd name="connsiteY23" fmla="*/ 116110 h 159162"/>
              <a:gd name="connsiteX24" fmla="*/ 111443 w 225456"/>
              <a:gd name="connsiteY24" fmla="*/ 132683 h 159162"/>
              <a:gd name="connsiteX25" fmla="*/ 183737 w 225456"/>
              <a:gd name="connsiteY25" fmla="*/ 144209 h 159162"/>
              <a:gd name="connsiteX26" fmla="*/ 183071 w 225456"/>
              <a:gd name="connsiteY26" fmla="*/ 144590 h 159162"/>
              <a:gd name="connsiteX27" fmla="*/ 171069 w 225456"/>
              <a:gd name="connsiteY27" fmla="*/ 148685 h 159162"/>
              <a:gd name="connsiteX28" fmla="*/ 149066 w 225456"/>
              <a:gd name="connsiteY28" fmla="*/ 145161 h 159162"/>
              <a:gd name="connsiteX29" fmla="*/ 125444 w 225456"/>
              <a:gd name="connsiteY29" fmla="*/ 128683 h 159162"/>
              <a:gd name="connsiteX30" fmla="*/ 121539 w 225456"/>
              <a:gd name="connsiteY30" fmla="*/ 124587 h 159162"/>
              <a:gd name="connsiteX31" fmla="*/ 127635 w 225456"/>
              <a:gd name="connsiteY31" fmla="*/ 123158 h 159162"/>
              <a:gd name="connsiteX32" fmla="*/ 154591 w 225456"/>
              <a:gd name="connsiteY32" fmla="*/ 121539 h 159162"/>
              <a:gd name="connsiteX33" fmla="*/ 176689 w 225456"/>
              <a:gd name="connsiteY33" fmla="*/ 132588 h 159162"/>
              <a:gd name="connsiteX34" fmla="*/ 180213 w 225456"/>
              <a:gd name="connsiteY34" fmla="*/ 138017 h 159162"/>
              <a:gd name="connsiteX35" fmla="*/ 179070 w 225456"/>
              <a:gd name="connsiteY35" fmla="*/ 137541 h 159162"/>
              <a:gd name="connsiteX36" fmla="*/ 169926 w 225456"/>
              <a:gd name="connsiteY36" fmla="*/ 134874 h 159162"/>
              <a:gd name="connsiteX37" fmla="*/ 163544 w 225456"/>
              <a:gd name="connsiteY37" fmla="*/ 134874 h 159162"/>
              <a:gd name="connsiteX38" fmla="*/ 162211 w 225456"/>
              <a:gd name="connsiteY38" fmla="*/ 136112 h 159162"/>
              <a:gd name="connsiteX39" fmla="*/ 163068 w 225456"/>
              <a:gd name="connsiteY39" fmla="*/ 137732 h 159162"/>
              <a:gd name="connsiteX40" fmla="*/ 163925 w 225456"/>
              <a:gd name="connsiteY40" fmla="*/ 138208 h 159162"/>
              <a:gd name="connsiteX41" fmla="*/ 174784 w 225456"/>
              <a:gd name="connsiteY41" fmla="*/ 141923 h 159162"/>
              <a:gd name="connsiteX42" fmla="*/ 183737 w 225456"/>
              <a:gd name="connsiteY42" fmla="*/ 143923 h 159162"/>
              <a:gd name="connsiteX43" fmla="*/ 183642 w 225456"/>
              <a:gd name="connsiteY43" fmla="*/ 144113 h 159162"/>
              <a:gd name="connsiteX44" fmla="*/ 217265 w 225456"/>
              <a:gd name="connsiteY44" fmla="*/ 115538 h 159162"/>
              <a:gd name="connsiteX45" fmla="*/ 210407 w 225456"/>
              <a:gd name="connsiteY45" fmla="*/ 133160 h 159162"/>
              <a:gd name="connsiteX46" fmla="*/ 189071 w 225456"/>
              <a:gd name="connsiteY46" fmla="*/ 142399 h 159162"/>
              <a:gd name="connsiteX47" fmla="*/ 188500 w 225456"/>
              <a:gd name="connsiteY47" fmla="*/ 142304 h 159162"/>
              <a:gd name="connsiteX48" fmla="*/ 193072 w 225456"/>
              <a:gd name="connsiteY48" fmla="*/ 136398 h 159162"/>
              <a:gd name="connsiteX49" fmla="*/ 199168 w 225456"/>
              <a:gd name="connsiteY49" fmla="*/ 124873 h 159162"/>
              <a:gd name="connsiteX50" fmla="*/ 198977 w 225456"/>
              <a:gd name="connsiteY50" fmla="*/ 123349 h 159162"/>
              <a:gd name="connsiteX51" fmla="*/ 197549 w 225456"/>
              <a:gd name="connsiteY51" fmla="*/ 124111 h 159162"/>
              <a:gd name="connsiteX52" fmla="*/ 187071 w 225456"/>
              <a:gd name="connsiteY52" fmla="*/ 140018 h 159162"/>
              <a:gd name="connsiteX53" fmla="*/ 186214 w 225456"/>
              <a:gd name="connsiteY53" fmla="*/ 140875 h 159162"/>
              <a:gd name="connsiteX54" fmla="*/ 186595 w 225456"/>
              <a:gd name="connsiteY54" fmla="*/ 134017 h 159162"/>
              <a:gd name="connsiteX55" fmla="*/ 190500 w 225456"/>
              <a:gd name="connsiteY55" fmla="*/ 111443 h 159162"/>
              <a:gd name="connsiteX56" fmla="*/ 199644 w 225456"/>
              <a:gd name="connsiteY56" fmla="*/ 93250 h 159162"/>
              <a:gd name="connsiteX57" fmla="*/ 213551 w 225456"/>
              <a:gd name="connsiteY57" fmla="*/ 83725 h 159162"/>
              <a:gd name="connsiteX58" fmla="*/ 216218 w 225456"/>
              <a:gd name="connsiteY58" fmla="*/ 85439 h 159162"/>
              <a:gd name="connsiteX59" fmla="*/ 217170 w 225456"/>
              <a:gd name="connsiteY59" fmla="*/ 115729 h 15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25456" h="159162">
                <a:moveTo>
                  <a:pt x="225457" y="0"/>
                </a:moveTo>
                <a:lnTo>
                  <a:pt x="0" y="0"/>
                </a:lnTo>
                <a:lnTo>
                  <a:pt x="0" y="159163"/>
                </a:lnTo>
                <a:lnTo>
                  <a:pt x="225457" y="159163"/>
                </a:lnTo>
                <a:lnTo>
                  <a:pt x="225457" y="0"/>
                </a:lnTo>
                <a:close/>
                <a:moveTo>
                  <a:pt x="18193" y="31528"/>
                </a:moveTo>
                <a:lnTo>
                  <a:pt x="157448" y="31528"/>
                </a:lnTo>
                <a:lnTo>
                  <a:pt x="157448" y="48101"/>
                </a:lnTo>
                <a:lnTo>
                  <a:pt x="18193" y="48101"/>
                </a:lnTo>
                <a:lnTo>
                  <a:pt x="18193" y="31528"/>
                </a:lnTo>
                <a:close/>
                <a:moveTo>
                  <a:pt x="17431" y="59722"/>
                </a:moveTo>
                <a:lnTo>
                  <a:pt x="156686" y="59722"/>
                </a:lnTo>
                <a:lnTo>
                  <a:pt x="156686" y="76295"/>
                </a:lnTo>
                <a:lnTo>
                  <a:pt x="17431" y="76295"/>
                </a:lnTo>
                <a:lnTo>
                  <a:pt x="17431" y="59722"/>
                </a:lnTo>
                <a:close/>
                <a:moveTo>
                  <a:pt x="17431" y="87916"/>
                </a:moveTo>
                <a:lnTo>
                  <a:pt x="156686" y="87916"/>
                </a:lnTo>
                <a:lnTo>
                  <a:pt x="156686" y="104489"/>
                </a:lnTo>
                <a:lnTo>
                  <a:pt x="17431" y="104489"/>
                </a:lnTo>
                <a:lnTo>
                  <a:pt x="17431" y="87916"/>
                </a:lnTo>
                <a:close/>
                <a:moveTo>
                  <a:pt x="111443" y="132683"/>
                </a:moveTo>
                <a:lnTo>
                  <a:pt x="17431" y="132683"/>
                </a:lnTo>
                <a:lnTo>
                  <a:pt x="17431" y="116110"/>
                </a:lnTo>
                <a:lnTo>
                  <a:pt x="111443" y="116110"/>
                </a:lnTo>
                <a:lnTo>
                  <a:pt x="111443" y="132683"/>
                </a:lnTo>
                <a:close/>
                <a:moveTo>
                  <a:pt x="183737" y="144209"/>
                </a:moveTo>
                <a:cubicBezTo>
                  <a:pt x="183737" y="144209"/>
                  <a:pt x="183261" y="144494"/>
                  <a:pt x="183071" y="144590"/>
                </a:cubicBezTo>
                <a:cubicBezTo>
                  <a:pt x="179356" y="146685"/>
                  <a:pt x="175355" y="148114"/>
                  <a:pt x="171069" y="148685"/>
                </a:cubicBezTo>
                <a:cubicBezTo>
                  <a:pt x="163354" y="149733"/>
                  <a:pt x="156115" y="148209"/>
                  <a:pt x="149066" y="145161"/>
                </a:cubicBezTo>
                <a:cubicBezTo>
                  <a:pt x="140113" y="141256"/>
                  <a:pt x="132493" y="135446"/>
                  <a:pt x="125444" y="128683"/>
                </a:cubicBezTo>
                <a:cubicBezTo>
                  <a:pt x="124111" y="127445"/>
                  <a:pt x="122873" y="126111"/>
                  <a:pt x="121539" y="124587"/>
                </a:cubicBezTo>
                <a:cubicBezTo>
                  <a:pt x="123634" y="124111"/>
                  <a:pt x="125635" y="123539"/>
                  <a:pt x="127635" y="123158"/>
                </a:cubicBezTo>
                <a:cubicBezTo>
                  <a:pt x="136493" y="121253"/>
                  <a:pt x="145542" y="120206"/>
                  <a:pt x="154591" y="121539"/>
                </a:cubicBezTo>
                <a:cubicBezTo>
                  <a:pt x="163163" y="122777"/>
                  <a:pt x="170783" y="125921"/>
                  <a:pt x="176689" y="132588"/>
                </a:cubicBezTo>
                <a:cubicBezTo>
                  <a:pt x="178022" y="134112"/>
                  <a:pt x="179261" y="135827"/>
                  <a:pt x="180213" y="138017"/>
                </a:cubicBezTo>
                <a:cubicBezTo>
                  <a:pt x="179737" y="137827"/>
                  <a:pt x="179356" y="137636"/>
                  <a:pt x="179070" y="137541"/>
                </a:cubicBezTo>
                <a:cubicBezTo>
                  <a:pt x="176117" y="136303"/>
                  <a:pt x="173069" y="135255"/>
                  <a:pt x="169926" y="134874"/>
                </a:cubicBezTo>
                <a:cubicBezTo>
                  <a:pt x="167831" y="134588"/>
                  <a:pt x="165640" y="134588"/>
                  <a:pt x="163544" y="134874"/>
                </a:cubicBezTo>
                <a:cubicBezTo>
                  <a:pt x="162782" y="134969"/>
                  <a:pt x="162306" y="135350"/>
                  <a:pt x="162211" y="136112"/>
                </a:cubicBezTo>
                <a:cubicBezTo>
                  <a:pt x="162116" y="136874"/>
                  <a:pt x="162401" y="137446"/>
                  <a:pt x="163068" y="137732"/>
                </a:cubicBezTo>
                <a:cubicBezTo>
                  <a:pt x="163354" y="137827"/>
                  <a:pt x="163640" y="138017"/>
                  <a:pt x="163925" y="138208"/>
                </a:cubicBezTo>
                <a:cubicBezTo>
                  <a:pt x="167354" y="139922"/>
                  <a:pt x="171069" y="140970"/>
                  <a:pt x="174784" y="141923"/>
                </a:cubicBezTo>
                <a:cubicBezTo>
                  <a:pt x="177737" y="142685"/>
                  <a:pt x="180785" y="143256"/>
                  <a:pt x="183737" y="143923"/>
                </a:cubicBezTo>
                <a:cubicBezTo>
                  <a:pt x="183737" y="143923"/>
                  <a:pt x="183737" y="144113"/>
                  <a:pt x="183642" y="144113"/>
                </a:cubicBezTo>
                <a:close/>
                <a:moveTo>
                  <a:pt x="217265" y="115538"/>
                </a:moveTo>
                <a:cubicBezTo>
                  <a:pt x="216313" y="121920"/>
                  <a:pt x="214503" y="128016"/>
                  <a:pt x="210407" y="133160"/>
                </a:cubicBezTo>
                <a:cubicBezTo>
                  <a:pt x="204978" y="140018"/>
                  <a:pt x="197739" y="142875"/>
                  <a:pt x="189071" y="142399"/>
                </a:cubicBezTo>
                <a:cubicBezTo>
                  <a:pt x="188976" y="142399"/>
                  <a:pt x="188786" y="142399"/>
                  <a:pt x="188500" y="142304"/>
                </a:cubicBezTo>
                <a:cubicBezTo>
                  <a:pt x="190119" y="140303"/>
                  <a:pt x="191643" y="138398"/>
                  <a:pt x="193072" y="136398"/>
                </a:cubicBezTo>
                <a:cubicBezTo>
                  <a:pt x="195548" y="132779"/>
                  <a:pt x="197549" y="128969"/>
                  <a:pt x="199168" y="124873"/>
                </a:cubicBezTo>
                <a:cubicBezTo>
                  <a:pt x="199358" y="124301"/>
                  <a:pt x="199739" y="123730"/>
                  <a:pt x="198977" y="123349"/>
                </a:cubicBezTo>
                <a:cubicBezTo>
                  <a:pt x="198215" y="122873"/>
                  <a:pt x="197930" y="123539"/>
                  <a:pt x="197549" y="124111"/>
                </a:cubicBezTo>
                <a:cubicBezTo>
                  <a:pt x="194024" y="129445"/>
                  <a:pt x="190595" y="134684"/>
                  <a:pt x="187071" y="140018"/>
                </a:cubicBezTo>
                <a:cubicBezTo>
                  <a:pt x="186881" y="140303"/>
                  <a:pt x="186690" y="140589"/>
                  <a:pt x="186214" y="140875"/>
                </a:cubicBezTo>
                <a:cubicBezTo>
                  <a:pt x="186309" y="138589"/>
                  <a:pt x="186404" y="136303"/>
                  <a:pt x="186595" y="134017"/>
                </a:cubicBezTo>
                <a:cubicBezTo>
                  <a:pt x="187166" y="126397"/>
                  <a:pt x="188309" y="118777"/>
                  <a:pt x="190500" y="111443"/>
                </a:cubicBezTo>
                <a:cubicBezTo>
                  <a:pt x="192500" y="104870"/>
                  <a:pt x="195167" y="98584"/>
                  <a:pt x="199644" y="93250"/>
                </a:cubicBezTo>
                <a:cubicBezTo>
                  <a:pt x="203359" y="88678"/>
                  <a:pt x="207836" y="85249"/>
                  <a:pt x="213551" y="83725"/>
                </a:cubicBezTo>
                <a:cubicBezTo>
                  <a:pt x="215837" y="83153"/>
                  <a:pt x="215932" y="83058"/>
                  <a:pt x="216218" y="85439"/>
                </a:cubicBezTo>
                <a:cubicBezTo>
                  <a:pt x="217837" y="95536"/>
                  <a:pt x="218599" y="105537"/>
                  <a:pt x="217170" y="115729"/>
                </a:cubicBez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150" name="Freihandform 1149">
            <a:extLst>
              <a:ext uri="{FF2B5EF4-FFF2-40B4-BE49-F238E27FC236}">
                <a16:creationId xmlns:a16="http://schemas.microsoft.com/office/drawing/2014/main" id="{1106DBAC-7BC1-97E0-7314-32CF49BD116A}"/>
              </a:ext>
            </a:extLst>
          </p:cNvPr>
          <p:cNvSpPr/>
          <p:nvPr/>
        </p:nvSpPr>
        <p:spPr>
          <a:xfrm>
            <a:off x="7688691" y="7011894"/>
            <a:ext cx="201263" cy="240125"/>
          </a:xfrm>
          <a:custGeom>
            <a:avLst/>
            <a:gdLst>
              <a:gd name="connsiteX0" fmla="*/ 191167 w 201263"/>
              <a:gd name="connsiteY0" fmla="*/ 0 h 240125"/>
              <a:gd name="connsiteX1" fmla="*/ 59055 w 201263"/>
              <a:gd name="connsiteY1" fmla="*/ 223075 h 240125"/>
              <a:gd name="connsiteX2" fmla="*/ 10001 w 201263"/>
              <a:gd name="connsiteY2" fmla="*/ 140494 h 240125"/>
              <a:gd name="connsiteX3" fmla="*/ 0 w 201263"/>
              <a:gd name="connsiteY3" fmla="*/ 146114 h 240125"/>
              <a:gd name="connsiteX4" fmla="*/ 55626 w 201263"/>
              <a:gd name="connsiteY4" fmla="*/ 240125 h 240125"/>
              <a:gd name="connsiteX5" fmla="*/ 65723 w 201263"/>
              <a:gd name="connsiteY5" fmla="*/ 234505 h 240125"/>
              <a:gd name="connsiteX6" fmla="*/ 65723 w 201263"/>
              <a:gd name="connsiteY6" fmla="*/ 234505 h 240125"/>
              <a:gd name="connsiteX7" fmla="*/ 65723 w 201263"/>
              <a:gd name="connsiteY7" fmla="*/ 234410 h 240125"/>
              <a:gd name="connsiteX8" fmla="*/ 65723 w 201263"/>
              <a:gd name="connsiteY8" fmla="*/ 234410 h 240125"/>
              <a:gd name="connsiteX9" fmla="*/ 65723 w 201263"/>
              <a:gd name="connsiteY9" fmla="*/ 234410 h 240125"/>
              <a:gd name="connsiteX10" fmla="*/ 201263 w 201263"/>
              <a:gd name="connsiteY10" fmla="*/ 5715 h 240125"/>
              <a:gd name="connsiteX11" fmla="*/ 191167 w 201263"/>
              <a:gd name="connsiteY11" fmla="*/ 0 h 24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263" h="240125">
                <a:moveTo>
                  <a:pt x="191167" y="0"/>
                </a:moveTo>
                <a:lnTo>
                  <a:pt x="59055" y="223075"/>
                </a:lnTo>
                <a:lnTo>
                  <a:pt x="10001" y="140494"/>
                </a:lnTo>
                <a:lnTo>
                  <a:pt x="0" y="146114"/>
                </a:lnTo>
                <a:lnTo>
                  <a:pt x="55626" y="240125"/>
                </a:lnTo>
                <a:lnTo>
                  <a:pt x="65723" y="234505"/>
                </a:lnTo>
                <a:lnTo>
                  <a:pt x="65723" y="234505"/>
                </a:lnTo>
                <a:lnTo>
                  <a:pt x="65723" y="234410"/>
                </a:lnTo>
                <a:lnTo>
                  <a:pt x="65723" y="234410"/>
                </a:lnTo>
                <a:lnTo>
                  <a:pt x="65723" y="234410"/>
                </a:lnTo>
                <a:lnTo>
                  <a:pt x="201263" y="5715"/>
                </a:lnTo>
                <a:lnTo>
                  <a:pt x="191167" y="0"/>
                </a:ln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051" name="Freihandform 2050">
            <a:extLst>
              <a:ext uri="{FF2B5EF4-FFF2-40B4-BE49-F238E27FC236}">
                <a16:creationId xmlns:a16="http://schemas.microsoft.com/office/drawing/2014/main" id="{1B2109C8-6B76-C827-55A8-C6A0A2CF123D}"/>
              </a:ext>
            </a:extLst>
          </p:cNvPr>
          <p:cNvSpPr/>
          <p:nvPr/>
        </p:nvSpPr>
        <p:spPr>
          <a:xfrm>
            <a:off x="518445" y="16015461"/>
            <a:ext cx="252126" cy="221602"/>
          </a:xfrm>
          <a:custGeom>
            <a:avLst/>
            <a:gdLst>
              <a:gd name="connsiteX0" fmla="*/ 78200 w 252126"/>
              <a:gd name="connsiteY0" fmla="*/ 286 h 221602"/>
              <a:gd name="connsiteX1" fmla="*/ 0 w 252126"/>
              <a:gd name="connsiteY1" fmla="*/ 78486 h 221602"/>
              <a:gd name="connsiteX2" fmla="*/ 28384 w 252126"/>
              <a:gd name="connsiteY2" fmla="*/ 103156 h 221602"/>
              <a:gd name="connsiteX3" fmla="*/ 52959 w 252126"/>
              <a:gd name="connsiteY3" fmla="*/ 66199 h 221602"/>
              <a:gd name="connsiteX4" fmla="*/ 107347 w 252126"/>
              <a:gd name="connsiteY4" fmla="*/ 122492 h 221602"/>
              <a:gd name="connsiteX5" fmla="*/ 25241 w 252126"/>
              <a:gd name="connsiteY5" fmla="*/ 201740 h 221602"/>
              <a:gd name="connsiteX6" fmla="*/ 24955 w 252126"/>
              <a:gd name="connsiteY6" fmla="*/ 208978 h 221602"/>
              <a:gd name="connsiteX7" fmla="*/ 36385 w 252126"/>
              <a:gd name="connsiteY7" fmla="*/ 220313 h 221602"/>
              <a:gd name="connsiteX8" fmla="*/ 43625 w 252126"/>
              <a:gd name="connsiteY8" fmla="*/ 220027 h 221602"/>
              <a:gd name="connsiteX9" fmla="*/ 122587 w 252126"/>
              <a:gd name="connsiteY9" fmla="*/ 138113 h 221602"/>
              <a:gd name="connsiteX10" fmla="*/ 201644 w 252126"/>
              <a:gd name="connsiteY10" fmla="*/ 220027 h 221602"/>
              <a:gd name="connsiteX11" fmla="*/ 208883 w 252126"/>
              <a:gd name="connsiteY11" fmla="*/ 220313 h 221602"/>
              <a:gd name="connsiteX12" fmla="*/ 220313 w 252126"/>
              <a:gd name="connsiteY12" fmla="*/ 208883 h 221602"/>
              <a:gd name="connsiteX13" fmla="*/ 220028 w 252126"/>
              <a:gd name="connsiteY13" fmla="*/ 201644 h 221602"/>
              <a:gd name="connsiteX14" fmla="*/ 137827 w 252126"/>
              <a:gd name="connsiteY14" fmla="*/ 122301 h 221602"/>
              <a:gd name="connsiteX15" fmla="*/ 188119 w 252126"/>
              <a:gd name="connsiteY15" fmla="*/ 70199 h 221602"/>
              <a:gd name="connsiteX16" fmla="*/ 200692 w 252126"/>
              <a:gd name="connsiteY16" fmla="*/ 82772 h 221602"/>
              <a:gd name="connsiteX17" fmla="*/ 252127 w 252126"/>
              <a:gd name="connsiteY17" fmla="*/ 108394 h 221602"/>
              <a:gd name="connsiteX18" fmla="*/ 226505 w 252126"/>
              <a:gd name="connsiteY18" fmla="*/ 56959 h 221602"/>
              <a:gd name="connsiteX19" fmla="*/ 213455 w 252126"/>
              <a:gd name="connsiteY19" fmla="*/ 43910 h 221602"/>
              <a:gd name="connsiteX20" fmla="*/ 217075 w 252126"/>
              <a:gd name="connsiteY20" fmla="*/ 40100 h 221602"/>
              <a:gd name="connsiteX21" fmla="*/ 205073 w 252126"/>
              <a:gd name="connsiteY21" fmla="*/ 28099 h 221602"/>
              <a:gd name="connsiteX22" fmla="*/ 201359 w 252126"/>
              <a:gd name="connsiteY22" fmla="*/ 31718 h 221602"/>
              <a:gd name="connsiteX23" fmla="*/ 171260 w 252126"/>
              <a:gd name="connsiteY23" fmla="*/ 1619 h 221602"/>
              <a:gd name="connsiteX24" fmla="*/ 145447 w 252126"/>
              <a:gd name="connsiteY24" fmla="*/ 27432 h 221602"/>
              <a:gd name="connsiteX25" fmla="*/ 175070 w 252126"/>
              <a:gd name="connsiteY25" fmla="*/ 57055 h 221602"/>
              <a:gd name="connsiteX26" fmla="*/ 122682 w 252126"/>
              <a:gd name="connsiteY26" fmla="*/ 107632 h 221602"/>
              <a:gd name="connsiteX27" fmla="*/ 66103 w 252126"/>
              <a:gd name="connsiteY27" fmla="*/ 52959 h 221602"/>
              <a:gd name="connsiteX28" fmla="*/ 102965 w 252126"/>
              <a:gd name="connsiteY28" fmla="*/ 28384 h 221602"/>
              <a:gd name="connsiteX29" fmla="*/ 78296 w 252126"/>
              <a:gd name="connsiteY29" fmla="*/ 0 h 22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52126" h="221602">
                <a:moveTo>
                  <a:pt x="78200" y="286"/>
                </a:moveTo>
                <a:cubicBezTo>
                  <a:pt x="45244" y="18288"/>
                  <a:pt x="18002" y="45529"/>
                  <a:pt x="0" y="78486"/>
                </a:cubicBezTo>
                <a:lnTo>
                  <a:pt x="28384" y="103156"/>
                </a:lnTo>
                <a:cubicBezTo>
                  <a:pt x="34862" y="89630"/>
                  <a:pt x="43148" y="77248"/>
                  <a:pt x="52959" y="66199"/>
                </a:cubicBezTo>
                <a:lnTo>
                  <a:pt x="107347" y="122492"/>
                </a:lnTo>
                <a:lnTo>
                  <a:pt x="25241" y="201740"/>
                </a:lnTo>
                <a:cubicBezTo>
                  <a:pt x="23241" y="203644"/>
                  <a:pt x="23146" y="206883"/>
                  <a:pt x="24955" y="208978"/>
                </a:cubicBezTo>
                <a:cubicBezTo>
                  <a:pt x="28480" y="212979"/>
                  <a:pt x="32290" y="216789"/>
                  <a:pt x="36385" y="220313"/>
                </a:cubicBezTo>
                <a:cubicBezTo>
                  <a:pt x="38481" y="222123"/>
                  <a:pt x="41624" y="222028"/>
                  <a:pt x="43625" y="220027"/>
                </a:cubicBezTo>
                <a:lnTo>
                  <a:pt x="122587" y="138113"/>
                </a:lnTo>
                <a:lnTo>
                  <a:pt x="201644" y="220027"/>
                </a:lnTo>
                <a:cubicBezTo>
                  <a:pt x="203549" y="222028"/>
                  <a:pt x="206788" y="222123"/>
                  <a:pt x="208883" y="220313"/>
                </a:cubicBezTo>
                <a:cubicBezTo>
                  <a:pt x="212884" y="216789"/>
                  <a:pt x="216694" y="212979"/>
                  <a:pt x="220313" y="208883"/>
                </a:cubicBezTo>
                <a:cubicBezTo>
                  <a:pt x="222123" y="206788"/>
                  <a:pt x="222028" y="203644"/>
                  <a:pt x="220028" y="201644"/>
                </a:cubicBezTo>
                <a:lnTo>
                  <a:pt x="137827" y="122301"/>
                </a:lnTo>
                <a:lnTo>
                  <a:pt x="188119" y="70199"/>
                </a:lnTo>
                <a:lnTo>
                  <a:pt x="200692" y="82772"/>
                </a:lnTo>
                <a:lnTo>
                  <a:pt x="252127" y="108394"/>
                </a:lnTo>
                <a:lnTo>
                  <a:pt x="226505" y="56959"/>
                </a:lnTo>
                <a:lnTo>
                  <a:pt x="213455" y="43910"/>
                </a:lnTo>
                <a:lnTo>
                  <a:pt x="217075" y="40100"/>
                </a:lnTo>
                <a:lnTo>
                  <a:pt x="205073" y="28099"/>
                </a:lnTo>
                <a:lnTo>
                  <a:pt x="201359" y="31718"/>
                </a:lnTo>
                <a:lnTo>
                  <a:pt x="171260" y="1619"/>
                </a:lnTo>
                <a:lnTo>
                  <a:pt x="145447" y="27432"/>
                </a:lnTo>
                <a:lnTo>
                  <a:pt x="175070" y="57055"/>
                </a:lnTo>
                <a:lnTo>
                  <a:pt x="122682" y="107632"/>
                </a:lnTo>
                <a:lnTo>
                  <a:pt x="66103" y="52959"/>
                </a:lnTo>
                <a:cubicBezTo>
                  <a:pt x="77057" y="43148"/>
                  <a:pt x="89440" y="34862"/>
                  <a:pt x="102965" y="28384"/>
                </a:cubicBezTo>
                <a:lnTo>
                  <a:pt x="78296" y="0"/>
                </a:ln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1577" name="Grafik 264">
            <a:extLst>
              <a:ext uri="{FF2B5EF4-FFF2-40B4-BE49-F238E27FC236}">
                <a16:creationId xmlns:a16="http://schemas.microsoft.com/office/drawing/2014/main" id="{81A8CF26-A842-31AA-63E6-65BC30ACB82A}"/>
              </a:ext>
            </a:extLst>
          </p:cNvPr>
          <p:cNvGrpSpPr/>
          <p:nvPr/>
        </p:nvGrpSpPr>
        <p:grpSpPr>
          <a:xfrm>
            <a:off x="2904532" y="11882962"/>
            <a:ext cx="222720" cy="211168"/>
            <a:chOff x="2904532" y="11882962"/>
            <a:chExt cx="222720" cy="211168"/>
          </a:xfrm>
          <a:solidFill>
            <a:srgbClr val="00497F"/>
          </a:solidFill>
        </p:grpSpPr>
        <p:sp>
          <p:nvSpPr>
            <p:cNvPr id="1578" name="Freihandform 1577">
              <a:extLst>
                <a:ext uri="{FF2B5EF4-FFF2-40B4-BE49-F238E27FC236}">
                  <a16:creationId xmlns:a16="http://schemas.microsoft.com/office/drawing/2014/main" id="{49E179F5-1FBF-46AB-2AAA-324899B7040E}"/>
                </a:ext>
              </a:extLst>
            </p:cNvPr>
            <p:cNvSpPr/>
            <p:nvPr/>
          </p:nvSpPr>
          <p:spPr>
            <a:xfrm>
              <a:off x="2904532" y="12022658"/>
              <a:ext cx="222720" cy="71472"/>
            </a:xfrm>
            <a:custGeom>
              <a:avLst/>
              <a:gdLst>
                <a:gd name="connsiteX0" fmla="*/ 209666 w 222720"/>
                <a:gd name="connsiteY0" fmla="*/ 7465 h 71472"/>
                <a:gd name="connsiteX1" fmla="*/ 165184 w 222720"/>
                <a:gd name="connsiteY1" fmla="*/ 1369 h 71472"/>
                <a:gd name="connsiteX2" fmla="*/ 131466 w 222720"/>
                <a:gd name="connsiteY2" fmla="*/ 2131 h 71472"/>
                <a:gd name="connsiteX3" fmla="*/ 121369 w 222720"/>
                <a:gd name="connsiteY3" fmla="*/ 6799 h 71472"/>
                <a:gd name="connsiteX4" fmla="*/ 118416 w 222720"/>
                <a:gd name="connsiteY4" fmla="*/ 9751 h 71472"/>
                <a:gd name="connsiteX5" fmla="*/ 108415 w 222720"/>
                <a:gd name="connsiteY5" fmla="*/ 16514 h 71472"/>
                <a:gd name="connsiteX6" fmla="*/ 90889 w 222720"/>
                <a:gd name="connsiteY6" fmla="*/ 18800 h 71472"/>
                <a:gd name="connsiteX7" fmla="*/ 62790 w 222720"/>
                <a:gd name="connsiteY7" fmla="*/ 23563 h 71472"/>
                <a:gd name="connsiteX8" fmla="*/ 58599 w 222720"/>
                <a:gd name="connsiteY8" fmla="*/ 24801 h 71472"/>
                <a:gd name="connsiteX9" fmla="*/ 53837 w 222720"/>
                <a:gd name="connsiteY9" fmla="*/ 31659 h 71472"/>
                <a:gd name="connsiteX10" fmla="*/ 58218 w 222720"/>
                <a:gd name="connsiteY10" fmla="*/ 36993 h 71472"/>
                <a:gd name="connsiteX11" fmla="*/ 66505 w 222720"/>
                <a:gd name="connsiteY11" fmla="*/ 38993 h 71472"/>
                <a:gd name="connsiteX12" fmla="*/ 122131 w 222720"/>
                <a:gd name="connsiteY12" fmla="*/ 41184 h 71472"/>
                <a:gd name="connsiteX13" fmla="*/ 129465 w 222720"/>
                <a:gd name="connsiteY13" fmla="*/ 40517 h 71472"/>
                <a:gd name="connsiteX14" fmla="*/ 129561 w 222720"/>
                <a:gd name="connsiteY14" fmla="*/ 40993 h 71472"/>
                <a:gd name="connsiteX15" fmla="*/ 121464 w 222720"/>
                <a:gd name="connsiteY15" fmla="*/ 42708 h 71472"/>
                <a:gd name="connsiteX16" fmla="*/ 87079 w 222720"/>
                <a:gd name="connsiteY16" fmla="*/ 44327 h 71472"/>
                <a:gd name="connsiteX17" fmla="*/ 65172 w 222720"/>
                <a:gd name="connsiteY17" fmla="*/ 43184 h 71472"/>
                <a:gd name="connsiteX18" fmla="*/ 53837 w 222720"/>
                <a:gd name="connsiteY18" fmla="*/ 39374 h 71472"/>
                <a:gd name="connsiteX19" fmla="*/ 50408 w 222720"/>
                <a:gd name="connsiteY19" fmla="*/ 28135 h 71472"/>
                <a:gd name="connsiteX20" fmla="*/ 58599 w 222720"/>
                <a:gd name="connsiteY20" fmla="*/ 20896 h 71472"/>
                <a:gd name="connsiteX21" fmla="*/ 65267 w 222720"/>
                <a:gd name="connsiteY21" fmla="*/ 19276 h 71472"/>
                <a:gd name="connsiteX22" fmla="*/ 64410 w 222720"/>
                <a:gd name="connsiteY22" fmla="*/ 18133 h 71472"/>
                <a:gd name="connsiteX23" fmla="*/ 39645 w 222720"/>
                <a:gd name="connsiteY23" fmla="*/ 8989 h 71472"/>
                <a:gd name="connsiteX24" fmla="*/ 33834 w 222720"/>
                <a:gd name="connsiteY24" fmla="*/ 9656 h 71472"/>
                <a:gd name="connsiteX25" fmla="*/ 31453 w 222720"/>
                <a:gd name="connsiteY25" fmla="*/ 9275 h 71472"/>
                <a:gd name="connsiteX26" fmla="*/ 10974 w 222720"/>
                <a:gd name="connsiteY26" fmla="*/ 3274 h 71472"/>
                <a:gd name="connsiteX27" fmla="*/ 4497 w 222720"/>
                <a:gd name="connsiteY27" fmla="*/ 3274 h 71472"/>
                <a:gd name="connsiteX28" fmla="*/ 21 w 222720"/>
                <a:gd name="connsiteY28" fmla="*/ 7561 h 71472"/>
                <a:gd name="connsiteX29" fmla="*/ 3069 w 222720"/>
                <a:gd name="connsiteY29" fmla="*/ 13180 h 71472"/>
                <a:gd name="connsiteX30" fmla="*/ 21071 w 222720"/>
                <a:gd name="connsiteY30" fmla="*/ 25563 h 71472"/>
                <a:gd name="connsiteX31" fmla="*/ 36311 w 222720"/>
                <a:gd name="connsiteY31" fmla="*/ 38231 h 71472"/>
                <a:gd name="connsiteX32" fmla="*/ 66981 w 222720"/>
                <a:gd name="connsiteY32" fmla="*/ 56424 h 71472"/>
                <a:gd name="connsiteX33" fmla="*/ 86412 w 222720"/>
                <a:gd name="connsiteY33" fmla="*/ 66425 h 71472"/>
                <a:gd name="connsiteX34" fmla="*/ 114702 w 222720"/>
                <a:gd name="connsiteY34" fmla="*/ 69092 h 71472"/>
                <a:gd name="connsiteX35" fmla="*/ 140324 w 222720"/>
                <a:gd name="connsiteY35" fmla="*/ 58519 h 71472"/>
                <a:gd name="connsiteX36" fmla="*/ 156135 w 222720"/>
                <a:gd name="connsiteY36" fmla="*/ 51757 h 71472"/>
                <a:gd name="connsiteX37" fmla="*/ 205284 w 222720"/>
                <a:gd name="connsiteY37" fmla="*/ 50423 h 71472"/>
                <a:gd name="connsiteX38" fmla="*/ 212714 w 222720"/>
                <a:gd name="connsiteY38" fmla="*/ 52233 h 71472"/>
                <a:gd name="connsiteX39" fmla="*/ 222048 w 222720"/>
                <a:gd name="connsiteY39" fmla="*/ 45565 h 71472"/>
                <a:gd name="connsiteX40" fmla="*/ 222239 w 222720"/>
                <a:gd name="connsiteY40" fmla="*/ 40708 h 71472"/>
                <a:gd name="connsiteX41" fmla="*/ 222715 w 222720"/>
                <a:gd name="connsiteY41" fmla="*/ 22039 h 71472"/>
                <a:gd name="connsiteX42" fmla="*/ 209571 w 222720"/>
                <a:gd name="connsiteY42" fmla="*/ 7275 h 7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22720" h="71472">
                  <a:moveTo>
                    <a:pt x="209666" y="7465"/>
                  </a:moveTo>
                  <a:cubicBezTo>
                    <a:pt x="194807" y="5656"/>
                    <a:pt x="179948" y="3370"/>
                    <a:pt x="165184" y="1369"/>
                  </a:cubicBezTo>
                  <a:cubicBezTo>
                    <a:pt x="153945" y="-155"/>
                    <a:pt x="142610" y="-1012"/>
                    <a:pt x="131466" y="2131"/>
                  </a:cubicBezTo>
                  <a:cubicBezTo>
                    <a:pt x="127941" y="3084"/>
                    <a:pt x="124703" y="5084"/>
                    <a:pt x="121369" y="6799"/>
                  </a:cubicBezTo>
                  <a:cubicBezTo>
                    <a:pt x="120226" y="7370"/>
                    <a:pt x="118988" y="8513"/>
                    <a:pt x="118416" y="9751"/>
                  </a:cubicBezTo>
                  <a:cubicBezTo>
                    <a:pt x="116511" y="14228"/>
                    <a:pt x="112511" y="15657"/>
                    <a:pt x="108415" y="16514"/>
                  </a:cubicBezTo>
                  <a:cubicBezTo>
                    <a:pt x="102605" y="17657"/>
                    <a:pt x="96795" y="18800"/>
                    <a:pt x="90889" y="18800"/>
                  </a:cubicBezTo>
                  <a:cubicBezTo>
                    <a:pt x="81174" y="18800"/>
                    <a:pt x="71934" y="20515"/>
                    <a:pt x="62790" y="23563"/>
                  </a:cubicBezTo>
                  <a:cubicBezTo>
                    <a:pt x="61362" y="24039"/>
                    <a:pt x="59933" y="24325"/>
                    <a:pt x="58599" y="24801"/>
                  </a:cubicBezTo>
                  <a:cubicBezTo>
                    <a:pt x="55456" y="26039"/>
                    <a:pt x="54027" y="28516"/>
                    <a:pt x="53837" y="31659"/>
                  </a:cubicBezTo>
                  <a:cubicBezTo>
                    <a:pt x="53742" y="34612"/>
                    <a:pt x="55742" y="36231"/>
                    <a:pt x="58218" y="36993"/>
                  </a:cubicBezTo>
                  <a:cubicBezTo>
                    <a:pt x="60885" y="37945"/>
                    <a:pt x="63743" y="38803"/>
                    <a:pt x="66505" y="38993"/>
                  </a:cubicBezTo>
                  <a:cubicBezTo>
                    <a:pt x="84984" y="40517"/>
                    <a:pt x="103557" y="41851"/>
                    <a:pt x="122131" y="41184"/>
                  </a:cubicBezTo>
                  <a:cubicBezTo>
                    <a:pt x="124608" y="41184"/>
                    <a:pt x="127084" y="40708"/>
                    <a:pt x="129465" y="40517"/>
                  </a:cubicBezTo>
                  <a:cubicBezTo>
                    <a:pt x="129465" y="40708"/>
                    <a:pt x="129465" y="40803"/>
                    <a:pt x="129561" y="40993"/>
                  </a:cubicBezTo>
                  <a:cubicBezTo>
                    <a:pt x="126894" y="41565"/>
                    <a:pt x="124227" y="42327"/>
                    <a:pt x="121464" y="42708"/>
                  </a:cubicBezTo>
                  <a:cubicBezTo>
                    <a:pt x="110034" y="44422"/>
                    <a:pt x="98604" y="44708"/>
                    <a:pt x="87079" y="44327"/>
                  </a:cubicBezTo>
                  <a:cubicBezTo>
                    <a:pt x="79745" y="44041"/>
                    <a:pt x="72506" y="43660"/>
                    <a:pt x="65172" y="43184"/>
                  </a:cubicBezTo>
                  <a:cubicBezTo>
                    <a:pt x="61076" y="42898"/>
                    <a:pt x="57171" y="41755"/>
                    <a:pt x="53837" y="39374"/>
                  </a:cubicBezTo>
                  <a:cubicBezTo>
                    <a:pt x="49836" y="36612"/>
                    <a:pt x="48693" y="32611"/>
                    <a:pt x="50408" y="28135"/>
                  </a:cubicBezTo>
                  <a:cubicBezTo>
                    <a:pt x="51932" y="24325"/>
                    <a:pt x="54027" y="21372"/>
                    <a:pt x="58599" y="20896"/>
                  </a:cubicBezTo>
                  <a:cubicBezTo>
                    <a:pt x="60790" y="20705"/>
                    <a:pt x="62886" y="19848"/>
                    <a:pt x="65267" y="19276"/>
                  </a:cubicBezTo>
                  <a:cubicBezTo>
                    <a:pt x="64886" y="18705"/>
                    <a:pt x="64695" y="18229"/>
                    <a:pt x="64410" y="18133"/>
                  </a:cubicBezTo>
                  <a:cubicBezTo>
                    <a:pt x="56409" y="14323"/>
                    <a:pt x="48503" y="10228"/>
                    <a:pt x="39645" y="8989"/>
                  </a:cubicBezTo>
                  <a:cubicBezTo>
                    <a:pt x="37740" y="8704"/>
                    <a:pt x="35835" y="9466"/>
                    <a:pt x="33834" y="9656"/>
                  </a:cubicBezTo>
                  <a:cubicBezTo>
                    <a:pt x="33072" y="9656"/>
                    <a:pt x="32215" y="9561"/>
                    <a:pt x="31453" y="9275"/>
                  </a:cubicBezTo>
                  <a:cubicBezTo>
                    <a:pt x="24595" y="7275"/>
                    <a:pt x="17832" y="5084"/>
                    <a:pt x="10974" y="3274"/>
                  </a:cubicBezTo>
                  <a:cubicBezTo>
                    <a:pt x="8974" y="2703"/>
                    <a:pt x="6688" y="2989"/>
                    <a:pt x="4497" y="3274"/>
                  </a:cubicBezTo>
                  <a:cubicBezTo>
                    <a:pt x="1735" y="3655"/>
                    <a:pt x="211" y="5275"/>
                    <a:pt x="21" y="7561"/>
                  </a:cubicBezTo>
                  <a:cubicBezTo>
                    <a:pt x="-170" y="10037"/>
                    <a:pt x="973" y="11752"/>
                    <a:pt x="3069" y="13180"/>
                  </a:cubicBezTo>
                  <a:cubicBezTo>
                    <a:pt x="9165" y="17276"/>
                    <a:pt x="15261" y="21181"/>
                    <a:pt x="21071" y="25563"/>
                  </a:cubicBezTo>
                  <a:cubicBezTo>
                    <a:pt x="26310" y="29563"/>
                    <a:pt x="31453" y="33754"/>
                    <a:pt x="36311" y="38231"/>
                  </a:cubicBezTo>
                  <a:cubicBezTo>
                    <a:pt x="45264" y="46518"/>
                    <a:pt x="55932" y="51757"/>
                    <a:pt x="66981" y="56424"/>
                  </a:cubicBezTo>
                  <a:cubicBezTo>
                    <a:pt x="73649" y="59281"/>
                    <a:pt x="80221" y="62520"/>
                    <a:pt x="86412" y="66425"/>
                  </a:cubicBezTo>
                  <a:cubicBezTo>
                    <a:pt x="95175" y="71950"/>
                    <a:pt x="104891" y="73093"/>
                    <a:pt x="114702" y="69092"/>
                  </a:cubicBezTo>
                  <a:cubicBezTo>
                    <a:pt x="123274" y="65663"/>
                    <a:pt x="131751" y="62044"/>
                    <a:pt x="140324" y="58519"/>
                  </a:cubicBezTo>
                  <a:cubicBezTo>
                    <a:pt x="143658" y="57186"/>
                    <a:pt x="154421" y="52328"/>
                    <a:pt x="156135" y="51757"/>
                  </a:cubicBezTo>
                  <a:cubicBezTo>
                    <a:pt x="172328" y="46518"/>
                    <a:pt x="188711" y="46232"/>
                    <a:pt x="205284" y="50423"/>
                  </a:cubicBezTo>
                  <a:cubicBezTo>
                    <a:pt x="207761" y="51090"/>
                    <a:pt x="210237" y="51661"/>
                    <a:pt x="212714" y="52233"/>
                  </a:cubicBezTo>
                  <a:cubicBezTo>
                    <a:pt x="217476" y="53185"/>
                    <a:pt x="221477" y="50328"/>
                    <a:pt x="222048" y="45565"/>
                  </a:cubicBezTo>
                  <a:cubicBezTo>
                    <a:pt x="222239" y="43946"/>
                    <a:pt x="222239" y="42327"/>
                    <a:pt x="222239" y="40708"/>
                  </a:cubicBezTo>
                  <a:cubicBezTo>
                    <a:pt x="222429" y="34516"/>
                    <a:pt x="222525" y="28325"/>
                    <a:pt x="222715" y="22039"/>
                  </a:cubicBezTo>
                  <a:cubicBezTo>
                    <a:pt x="222906" y="13657"/>
                    <a:pt x="217857" y="8323"/>
                    <a:pt x="209571" y="7275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79" name="Freihandform 1578">
              <a:extLst>
                <a:ext uri="{FF2B5EF4-FFF2-40B4-BE49-F238E27FC236}">
                  <a16:creationId xmlns:a16="http://schemas.microsoft.com/office/drawing/2014/main" id="{1A7AB322-C37C-60CD-034A-95D2C53BA1BC}"/>
                </a:ext>
              </a:extLst>
            </p:cNvPr>
            <p:cNvSpPr/>
            <p:nvPr/>
          </p:nvSpPr>
          <p:spPr>
            <a:xfrm>
              <a:off x="2909887" y="11882962"/>
              <a:ext cx="156495" cy="21240"/>
            </a:xfrm>
            <a:custGeom>
              <a:avLst/>
              <a:gdLst>
                <a:gd name="connsiteX0" fmla="*/ 0 w 156495"/>
                <a:gd name="connsiteY0" fmla="*/ 0 h 21240"/>
                <a:gd name="connsiteX1" fmla="*/ 156496 w 156495"/>
                <a:gd name="connsiteY1" fmla="*/ 0 h 21240"/>
                <a:gd name="connsiteX2" fmla="*/ 156496 w 156495"/>
                <a:gd name="connsiteY2" fmla="*/ 21241 h 21240"/>
                <a:gd name="connsiteX3" fmla="*/ 0 w 156495"/>
                <a:gd name="connsiteY3" fmla="*/ 21241 h 2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95" h="21240">
                  <a:moveTo>
                    <a:pt x="0" y="0"/>
                  </a:moveTo>
                  <a:lnTo>
                    <a:pt x="156496" y="0"/>
                  </a:lnTo>
                  <a:lnTo>
                    <a:pt x="156496" y="21241"/>
                  </a:lnTo>
                  <a:lnTo>
                    <a:pt x="0" y="21241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80" name="Freihandform 1579">
              <a:extLst>
                <a:ext uri="{FF2B5EF4-FFF2-40B4-BE49-F238E27FC236}">
                  <a16:creationId xmlns:a16="http://schemas.microsoft.com/office/drawing/2014/main" id="{BE0EFF4F-C469-8FB8-1DEC-C68926FEE91A}"/>
                </a:ext>
              </a:extLst>
            </p:cNvPr>
            <p:cNvSpPr/>
            <p:nvPr/>
          </p:nvSpPr>
          <p:spPr>
            <a:xfrm>
              <a:off x="2909887" y="11924396"/>
              <a:ext cx="156495" cy="21240"/>
            </a:xfrm>
            <a:custGeom>
              <a:avLst/>
              <a:gdLst>
                <a:gd name="connsiteX0" fmla="*/ 0 w 156495"/>
                <a:gd name="connsiteY0" fmla="*/ 0 h 21240"/>
                <a:gd name="connsiteX1" fmla="*/ 156496 w 156495"/>
                <a:gd name="connsiteY1" fmla="*/ 0 h 21240"/>
                <a:gd name="connsiteX2" fmla="*/ 156496 w 156495"/>
                <a:gd name="connsiteY2" fmla="*/ 21241 h 21240"/>
                <a:gd name="connsiteX3" fmla="*/ 0 w 156495"/>
                <a:gd name="connsiteY3" fmla="*/ 21241 h 2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95" h="21240">
                  <a:moveTo>
                    <a:pt x="0" y="0"/>
                  </a:moveTo>
                  <a:lnTo>
                    <a:pt x="156496" y="0"/>
                  </a:lnTo>
                  <a:lnTo>
                    <a:pt x="156496" y="21241"/>
                  </a:lnTo>
                  <a:lnTo>
                    <a:pt x="0" y="21241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81" name="Freihandform 1580">
              <a:extLst>
                <a:ext uri="{FF2B5EF4-FFF2-40B4-BE49-F238E27FC236}">
                  <a16:creationId xmlns:a16="http://schemas.microsoft.com/office/drawing/2014/main" id="{CCA6C4AC-0BD5-3F4D-E981-F77021797AA2}"/>
                </a:ext>
              </a:extLst>
            </p:cNvPr>
            <p:cNvSpPr/>
            <p:nvPr/>
          </p:nvSpPr>
          <p:spPr>
            <a:xfrm>
              <a:off x="2909887" y="11966877"/>
              <a:ext cx="156495" cy="21240"/>
            </a:xfrm>
            <a:custGeom>
              <a:avLst/>
              <a:gdLst>
                <a:gd name="connsiteX0" fmla="*/ 0 w 156495"/>
                <a:gd name="connsiteY0" fmla="*/ 0 h 21240"/>
                <a:gd name="connsiteX1" fmla="*/ 156496 w 156495"/>
                <a:gd name="connsiteY1" fmla="*/ 0 h 21240"/>
                <a:gd name="connsiteX2" fmla="*/ 156496 w 156495"/>
                <a:gd name="connsiteY2" fmla="*/ 21241 h 21240"/>
                <a:gd name="connsiteX3" fmla="*/ 0 w 156495"/>
                <a:gd name="connsiteY3" fmla="*/ 21241 h 2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95" h="21240">
                  <a:moveTo>
                    <a:pt x="0" y="0"/>
                  </a:moveTo>
                  <a:lnTo>
                    <a:pt x="156496" y="0"/>
                  </a:lnTo>
                  <a:lnTo>
                    <a:pt x="156496" y="21241"/>
                  </a:lnTo>
                  <a:lnTo>
                    <a:pt x="0" y="21241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585" name="Freihandform 1584">
            <a:extLst>
              <a:ext uri="{FF2B5EF4-FFF2-40B4-BE49-F238E27FC236}">
                <a16:creationId xmlns:a16="http://schemas.microsoft.com/office/drawing/2014/main" id="{AC874BE7-FD70-DA55-CC80-075F3E6E5516}"/>
              </a:ext>
            </a:extLst>
          </p:cNvPr>
          <p:cNvSpPr/>
          <p:nvPr/>
        </p:nvSpPr>
        <p:spPr>
          <a:xfrm>
            <a:off x="1118469" y="11852325"/>
            <a:ext cx="218630" cy="223701"/>
          </a:xfrm>
          <a:custGeom>
            <a:avLst/>
            <a:gdLst>
              <a:gd name="connsiteX0" fmla="*/ 112311 w 218630"/>
              <a:gd name="connsiteY0" fmla="*/ 169574 h 223701"/>
              <a:gd name="connsiteX1" fmla="*/ 102501 w 218630"/>
              <a:gd name="connsiteY1" fmla="*/ 163001 h 223701"/>
              <a:gd name="connsiteX2" fmla="*/ 99643 w 218630"/>
              <a:gd name="connsiteY2" fmla="*/ 160144 h 223701"/>
              <a:gd name="connsiteX3" fmla="*/ 89737 w 218630"/>
              <a:gd name="connsiteY3" fmla="*/ 155572 h 223701"/>
              <a:gd name="connsiteX4" fmla="*/ 56590 w 218630"/>
              <a:gd name="connsiteY4" fmla="*/ 154810 h 223701"/>
              <a:gd name="connsiteX5" fmla="*/ 12870 w 218630"/>
              <a:gd name="connsiteY5" fmla="*/ 160715 h 223701"/>
              <a:gd name="connsiteX6" fmla="*/ 12 w 218630"/>
              <a:gd name="connsiteY6" fmla="*/ 175193 h 223701"/>
              <a:gd name="connsiteX7" fmla="*/ 488 w 218630"/>
              <a:gd name="connsiteY7" fmla="*/ 193481 h 223701"/>
              <a:gd name="connsiteX8" fmla="*/ 678 w 218630"/>
              <a:gd name="connsiteY8" fmla="*/ 198244 h 223701"/>
              <a:gd name="connsiteX9" fmla="*/ 9822 w 218630"/>
              <a:gd name="connsiteY9" fmla="*/ 204816 h 223701"/>
              <a:gd name="connsiteX10" fmla="*/ 17157 w 218630"/>
              <a:gd name="connsiteY10" fmla="*/ 203102 h 223701"/>
              <a:gd name="connsiteX11" fmla="*/ 65353 w 218630"/>
              <a:gd name="connsiteY11" fmla="*/ 204340 h 223701"/>
              <a:gd name="connsiteX12" fmla="*/ 80879 w 218630"/>
              <a:gd name="connsiteY12" fmla="*/ 211007 h 223701"/>
              <a:gd name="connsiteX13" fmla="*/ 106025 w 218630"/>
              <a:gd name="connsiteY13" fmla="*/ 221389 h 223701"/>
              <a:gd name="connsiteX14" fmla="*/ 133838 w 218630"/>
              <a:gd name="connsiteY14" fmla="*/ 218723 h 223701"/>
              <a:gd name="connsiteX15" fmla="*/ 152888 w 218630"/>
              <a:gd name="connsiteY15" fmla="*/ 208912 h 223701"/>
              <a:gd name="connsiteX16" fmla="*/ 182987 w 218630"/>
              <a:gd name="connsiteY16" fmla="*/ 191005 h 223701"/>
              <a:gd name="connsiteX17" fmla="*/ 197941 w 218630"/>
              <a:gd name="connsiteY17" fmla="*/ 178527 h 223701"/>
              <a:gd name="connsiteX18" fmla="*/ 215658 w 218630"/>
              <a:gd name="connsiteY18" fmla="*/ 166335 h 223701"/>
              <a:gd name="connsiteX19" fmla="*/ 218610 w 218630"/>
              <a:gd name="connsiteY19" fmla="*/ 160811 h 223701"/>
              <a:gd name="connsiteX20" fmla="*/ 214229 w 218630"/>
              <a:gd name="connsiteY20" fmla="*/ 156620 h 223701"/>
              <a:gd name="connsiteX21" fmla="*/ 207847 w 218630"/>
              <a:gd name="connsiteY21" fmla="*/ 156620 h 223701"/>
              <a:gd name="connsiteX22" fmla="*/ 187749 w 218630"/>
              <a:gd name="connsiteY22" fmla="*/ 162430 h 223701"/>
              <a:gd name="connsiteX23" fmla="*/ 185463 w 218630"/>
              <a:gd name="connsiteY23" fmla="*/ 162811 h 223701"/>
              <a:gd name="connsiteX24" fmla="*/ 179748 w 218630"/>
              <a:gd name="connsiteY24" fmla="*/ 162144 h 223701"/>
              <a:gd name="connsiteX25" fmla="*/ 155460 w 218630"/>
              <a:gd name="connsiteY25" fmla="*/ 171098 h 223701"/>
              <a:gd name="connsiteX26" fmla="*/ 163937 w 218630"/>
              <a:gd name="connsiteY26" fmla="*/ 173574 h 223701"/>
              <a:gd name="connsiteX27" fmla="*/ 171843 w 218630"/>
              <a:gd name="connsiteY27" fmla="*/ 179384 h 223701"/>
              <a:gd name="connsiteX28" fmla="*/ 168699 w 218630"/>
              <a:gd name="connsiteY28" fmla="*/ 191386 h 223701"/>
              <a:gd name="connsiteX29" fmla="*/ 156507 w 218630"/>
              <a:gd name="connsiteY29" fmla="*/ 197196 h 223701"/>
              <a:gd name="connsiteX30" fmla="*/ 134028 w 218630"/>
              <a:gd name="connsiteY30" fmla="*/ 200911 h 223701"/>
              <a:gd name="connsiteX31" fmla="*/ 99738 w 218630"/>
              <a:gd name="connsiteY31" fmla="*/ 196815 h 223701"/>
              <a:gd name="connsiteX32" fmla="*/ 91547 w 218630"/>
              <a:gd name="connsiteY32" fmla="*/ 193481 h 223701"/>
              <a:gd name="connsiteX33" fmla="*/ 91642 w 218630"/>
              <a:gd name="connsiteY33" fmla="*/ 193005 h 223701"/>
              <a:gd name="connsiteX34" fmla="*/ 98881 w 218630"/>
              <a:gd name="connsiteY34" fmla="*/ 193672 h 223701"/>
              <a:gd name="connsiteX35" fmla="*/ 153459 w 218630"/>
              <a:gd name="connsiteY35" fmla="*/ 191576 h 223701"/>
              <a:gd name="connsiteX36" fmla="*/ 161651 w 218630"/>
              <a:gd name="connsiteY36" fmla="*/ 189576 h 223701"/>
              <a:gd name="connsiteX37" fmla="*/ 165937 w 218630"/>
              <a:gd name="connsiteY37" fmla="*/ 184337 h 223701"/>
              <a:gd name="connsiteX38" fmla="*/ 161270 w 218630"/>
              <a:gd name="connsiteY38" fmla="*/ 177575 h 223701"/>
              <a:gd name="connsiteX39" fmla="*/ 157174 w 218630"/>
              <a:gd name="connsiteY39" fmla="*/ 176336 h 223701"/>
              <a:gd name="connsiteX40" fmla="*/ 130314 w 218630"/>
              <a:gd name="connsiteY40" fmla="*/ 171669 h 223701"/>
              <a:gd name="connsiteX41" fmla="*/ 130314 w 218630"/>
              <a:gd name="connsiteY41" fmla="*/ 149095 h 223701"/>
              <a:gd name="connsiteX42" fmla="*/ 133838 w 218630"/>
              <a:gd name="connsiteY42" fmla="*/ 134807 h 223701"/>
              <a:gd name="connsiteX43" fmla="*/ 141458 w 218630"/>
              <a:gd name="connsiteY43" fmla="*/ 120139 h 223701"/>
              <a:gd name="connsiteX44" fmla="*/ 146220 w 218630"/>
              <a:gd name="connsiteY44" fmla="*/ 117948 h 223701"/>
              <a:gd name="connsiteX45" fmla="*/ 157650 w 218630"/>
              <a:gd name="connsiteY45" fmla="*/ 119567 h 223701"/>
              <a:gd name="connsiteX46" fmla="*/ 158031 w 218630"/>
              <a:gd name="connsiteY46" fmla="*/ 119663 h 223701"/>
              <a:gd name="connsiteX47" fmla="*/ 198608 w 218630"/>
              <a:gd name="connsiteY47" fmla="*/ 93088 h 223701"/>
              <a:gd name="connsiteX48" fmla="*/ 185940 w 218630"/>
              <a:gd name="connsiteY48" fmla="*/ 50130 h 223701"/>
              <a:gd name="connsiteX49" fmla="*/ 179272 w 218630"/>
              <a:gd name="connsiteY49" fmla="*/ 47177 h 223701"/>
              <a:gd name="connsiteX50" fmla="*/ 174795 w 218630"/>
              <a:gd name="connsiteY50" fmla="*/ 42129 h 223701"/>
              <a:gd name="connsiteX51" fmla="*/ 137553 w 218630"/>
              <a:gd name="connsiteY51" fmla="*/ 600 h 223701"/>
              <a:gd name="connsiteX52" fmla="*/ 84213 w 218630"/>
              <a:gd name="connsiteY52" fmla="*/ 21460 h 223701"/>
              <a:gd name="connsiteX53" fmla="*/ 79926 w 218630"/>
              <a:gd name="connsiteY53" fmla="*/ 23651 h 223701"/>
              <a:gd name="connsiteX54" fmla="*/ 59067 w 218630"/>
              <a:gd name="connsiteY54" fmla="*/ 29461 h 223701"/>
              <a:gd name="connsiteX55" fmla="*/ 47446 w 218630"/>
              <a:gd name="connsiteY55" fmla="*/ 63370 h 223701"/>
              <a:gd name="connsiteX56" fmla="*/ 46970 w 218630"/>
              <a:gd name="connsiteY56" fmla="*/ 74133 h 223701"/>
              <a:gd name="connsiteX57" fmla="*/ 57733 w 218630"/>
              <a:gd name="connsiteY57" fmla="*/ 96898 h 223701"/>
              <a:gd name="connsiteX58" fmla="*/ 69258 w 218630"/>
              <a:gd name="connsiteY58" fmla="*/ 118520 h 223701"/>
              <a:gd name="connsiteX59" fmla="*/ 73926 w 218630"/>
              <a:gd name="connsiteY59" fmla="*/ 122044 h 223701"/>
              <a:gd name="connsiteX60" fmla="*/ 90404 w 218630"/>
              <a:gd name="connsiteY60" fmla="*/ 126425 h 223701"/>
              <a:gd name="connsiteX61" fmla="*/ 95166 w 218630"/>
              <a:gd name="connsiteY61" fmla="*/ 128616 h 223701"/>
              <a:gd name="connsiteX62" fmla="*/ 109168 w 218630"/>
              <a:gd name="connsiteY62" fmla="*/ 142808 h 223701"/>
              <a:gd name="connsiteX63" fmla="*/ 114026 w 218630"/>
              <a:gd name="connsiteY63" fmla="*/ 154715 h 223701"/>
              <a:gd name="connsiteX64" fmla="*/ 114026 w 218630"/>
              <a:gd name="connsiteY64" fmla="*/ 169764 h 223701"/>
              <a:gd name="connsiteX65" fmla="*/ 112597 w 218630"/>
              <a:gd name="connsiteY65" fmla="*/ 169478 h 223701"/>
              <a:gd name="connsiteX66" fmla="*/ 113645 w 218630"/>
              <a:gd name="connsiteY66" fmla="*/ 130997 h 223701"/>
              <a:gd name="connsiteX67" fmla="*/ 110121 w 218630"/>
              <a:gd name="connsiteY67" fmla="*/ 132236 h 223701"/>
              <a:gd name="connsiteX68" fmla="*/ 105072 w 218630"/>
              <a:gd name="connsiteY68" fmla="*/ 126997 h 223701"/>
              <a:gd name="connsiteX69" fmla="*/ 105358 w 218630"/>
              <a:gd name="connsiteY69" fmla="*/ 124139 h 223701"/>
              <a:gd name="connsiteX70" fmla="*/ 113740 w 218630"/>
              <a:gd name="connsiteY70" fmla="*/ 119758 h 223701"/>
              <a:gd name="connsiteX71" fmla="*/ 113740 w 218630"/>
              <a:gd name="connsiteY71" fmla="*/ 130997 h 223701"/>
              <a:gd name="connsiteX72" fmla="*/ 129742 w 218630"/>
              <a:gd name="connsiteY72" fmla="*/ 116519 h 223701"/>
              <a:gd name="connsiteX73" fmla="*/ 135648 w 218630"/>
              <a:gd name="connsiteY73" fmla="*/ 118043 h 223701"/>
              <a:gd name="connsiteX74" fmla="*/ 133362 w 218630"/>
              <a:gd name="connsiteY74" fmla="*/ 123663 h 223701"/>
              <a:gd name="connsiteX75" fmla="*/ 131552 w 218630"/>
              <a:gd name="connsiteY75" fmla="*/ 124520 h 223701"/>
              <a:gd name="connsiteX76" fmla="*/ 130314 w 218630"/>
              <a:gd name="connsiteY76" fmla="*/ 122901 h 223701"/>
              <a:gd name="connsiteX77" fmla="*/ 130123 w 218630"/>
              <a:gd name="connsiteY77" fmla="*/ 117948 h 223701"/>
              <a:gd name="connsiteX78" fmla="*/ 129647 w 218630"/>
              <a:gd name="connsiteY78" fmla="*/ 116805 h 223701"/>
              <a:gd name="connsiteX79" fmla="*/ 129647 w 218630"/>
              <a:gd name="connsiteY79" fmla="*/ 116615 h 22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18630" h="223701">
                <a:moveTo>
                  <a:pt x="112311" y="169574"/>
                </a:moveTo>
                <a:cubicBezTo>
                  <a:pt x="108216" y="168812"/>
                  <a:pt x="104406" y="167383"/>
                  <a:pt x="102501" y="163001"/>
                </a:cubicBezTo>
                <a:cubicBezTo>
                  <a:pt x="102024" y="161858"/>
                  <a:pt x="100786" y="160715"/>
                  <a:pt x="99643" y="160144"/>
                </a:cubicBezTo>
                <a:cubicBezTo>
                  <a:pt x="96405" y="158429"/>
                  <a:pt x="93261" y="156524"/>
                  <a:pt x="89737" y="155572"/>
                </a:cubicBezTo>
                <a:cubicBezTo>
                  <a:pt x="78783" y="152524"/>
                  <a:pt x="67639" y="153381"/>
                  <a:pt x="56590" y="154810"/>
                </a:cubicBezTo>
                <a:cubicBezTo>
                  <a:pt x="42017" y="156715"/>
                  <a:pt x="27444" y="159001"/>
                  <a:pt x="12870" y="160715"/>
                </a:cubicBezTo>
                <a:cubicBezTo>
                  <a:pt x="4774" y="161668"/>
                  <a:pt x="-274" y="167002"/>
                  <a:pt x="12" y="175193"/>
                </a:cubicBezTo>
                <a:cubicBezTo>
                  <a:pt x="202" y="181289"/>
                  <a:pt x="297" y="187385"/>
                  <a:pt x="488" y="193481"/>
                </a:cubicBezTo>
                <a:cubicBezTo>
                  <a:pt x="488" y="195101"/>
                  <a:pt x="488" y="196720"/>
                  <a:pt x="678" y="198244"/>
                </a:cubicBezTo>
                <a:cubicBezTo>
                  <a:pt x="1250" y="202911"/>
                  <a:pt x="5155" y="205769"/>
                  <a:pt x="9822" y="204816"/>
                </a:cubicBezTo>
                <a:cubicBezTo>
                  <a:pt x="12299" y="204340"/>
                  <a:pt x="14680" y="203673"/>
                  <a:pt x="17157" y="203102"/>
                </a:cubicBezTo>
                <a:cubicBezTo>
                  <a:pt x="33349" y="198911"/>
                  <a:pt x="49446" y="199196"/>
                  <a:pt x="65353" y="204340"/>
                </a:cubicBezTo>
                <a:cubicBezTo>
                  <a:pt x="66972" y="204911"/>
                  <a:pt x="77545" y="209579"/>
                  <a:pt x="80879" y="211007"/>
                </a:cubicBezTo>
                <a:cubicBezTo>
                  <a:pt x="89261" y="214436"/>
                  <a:pt x="97643" y="217961"/>
                  <a:pt x="106025" y="221389"/>
                </a:cubicBezTo>
                <a:cubicBezTo>
                  <a:pt x="115740" y="225295"/>
                  <a:pt x="125170" y="224152"/>
                  <a:pt x="133838" y="218723"/>
                </a:cubicBezTo>
                <a:cubicBezTo>
                  <a:pt x="139934" y="214913"/>
                  <a:pt x="146316" y="211769"/>
                  <a:pt x="152888" y="208912"/>
                </a:cubicBezTo>
                <a:cubicBezTo>
                  <a:pt x="163746" y="204340"/>
                  <a:pt x="174224" y="199196"/>
                  <a:pt x="182987" y="191005"/>
                </a:cubicBezTo>
                <a:cubicBezTo>
                  <a:pt x="187749" y="186623"/>
                  <a:pt x="192702" y="182432"/>
                  <a:pt x="197941" y="178527"/>
                </a:cubicBezTo>
                <a:cubicBezTo>
                  <a:pt x="203656" y="174241"/>
                  <a:pt x="209657" y="170336"/>
                  <a:pt x="215658" y="166335"/>
                </a:cubicBezTo>
                <a:cubicBezTo>
                  <a:pt x="217658" y="165002"/>
                  <a:pt x="218801" y="163287"/>
                  <a:pt x="218610" y="160811"/>
                </a:cubicBezTo>
                <a:cubicBezTo>
                  <a:pt x="218420" y="158525"/>
                  <a:pt x="216896" y="157001"/>
                  <a:pt x="214229" y="156620"/>
                </a:cubicBezTo>
                <a:cubicBezTo>
                  <a:pt x="212133" y="156334"/>
                  <a:pt x="209847" y="156048"/>
                  <a:pt x="207847" y="156620"/>
                </a:cubicBezTo>
                <a:cubicBezTo>
                  <a:pt x="201084" y="158334"/>
                  <a:pt x="194417" y="160525"/>
                  <a:pt x="187749" y="162430"/>
                </a:cubicBezTo>
                <a:cubicBezTo>
                  <a:pt x="186987" y="162620"/>
                  <a:pt x="186225" y="162811"/>
                  <a:pt x="185463" y="162811"/>
                </a:cubicBezTo>
                <a:cubicBezTo>
                  <a:pt x="183558" y="162620"/>
                  <a:pt x="181558" y="161858"/>
                  <a:pt x="179748" y="162144"/>
                </a:cubicBezTo>
                <a:cubicBezTo>
                  <a:pt x="170985" y="163382"/>
                  <a:pt x="163270" y="167383"/>
                  <a:pt x="155460" y="171098"/>
                </a:cubicBezTo>
                <a:cubicBezTo>
                  <a:pt x="155174" y="171193"/>
                  <a:pt x="161937" y="173003"/>
                  <a:pt x="163937" y="173574"/>
                </a:cubicBezTo>
                <a:cubicBezTo>
                  <a:pt x="169080" y="175289"/>
                  <a:pt x="170414" y="175670"/>
                  <a:pt x="171843" y="179384"/>
                </a:cubicBezTo>
                <a:cubicBezTo>
                  <a:pt x="173557" y="183766"/>
                  <a:pt x="172605" y="188624"/>
                  <a:pt x="168699" y="191386"/>
                </a:cubicBezTo>
                <a:cubicBezTo>
                  <a:pt x="165366" y="193767"/>
                  <a:pt x="162032" y="195482"/>
                  <a:pt x="156507" y="197196"/>
                </a:cubicBezTo>
                <a:cubicBezTo>
                  <a:pt x="149649" y="199863"/>
                  <a:pt x="141172" y="200625"/>
                  <a:pt x="134028" y="200911"/>
                </a:cubicBezTo>
                <a:cubicBezTo>
                  <a:pt x="122694" y="201292"/>
                  <a:pt x="111168" y="199673"/>
                  <a:pt x="99738" y="196815"/>
                </a:cubicBezTo>
                <a:cubicBezTo>
                  <a:pt x="97167" y="195958"/>
                  <a:pt x="94214" y="194720"/>
                  <a:pt x="91547" y="193481"/>
                </a:cubicBezTo>
                <a:cubicBezTo>
                  <a:pt x="91547" y="193291"/>
                  <a:pt x="91547" y="193195"/>
                  <a:pt x="91642" y="193005"/>
                </a:cubicBezTo>
                <a:cubicBezTo>
                  <a:pt x="94023" y="193195"/>
                  <a:pt x="96500" y="193577"/>
                  <a:pt x="98881" y="193672"/>
                </a:cubicBezTo>
                <a:cubicBezTo>
                  <a:pt x="117169" y="194339"/>
                  <a:pt x="135362" y="193005"/>
                  <a:pt x="153459" y="191576"/>
                </a:cubicBezTo>
                <a:cubicBezTo>
                  <a:pt x="156222" y="191386"/>
                  <a:pt x="158984" y="190529"/>
                  <a:pt x="161651" y="189576"/>
                </a:cubicBezTo>
                <a:cubicBezTo>
                  <a:pt x="164032" y="188719"/>
                  <a:pt x="166128" y="187195"/>
                  <a:pt x="165937" y="184337"/>
                </a:cubicBezTo>
                <a:cubicBezTo>
                  <a:pt x="165747" y="181289"/>
                  <a:pt x="164318" y="178813"/>
                  <a:pt x="161270" y="177575"/>
                </a:cubicBezTo>
                <a:cubicBezTo>
                  <a:pt x="159936" y="177098"/>
                  <a:pt x="158508" y="176813"/>
                  <a:pt x="157174" y="176336"/>
                </a:cubicBezTo>
                <a:cubicBezTo>
                  <a:pt x="148411" y="173384"/>
                  <a:pt x="139553" y="171764"/>
                  <a:pt x="130314" y="171669"/>
                </a:cubicBezTo>
                <a:cubicBezTo>
                  <a:pt x="130314" y="164144"/>
                  <a:pt x="130314" y="156620"/>
                  <a:pt x="130314" y="149095"/>
                </a:cubicBezTo>
                <a:cubicBezTo>
                  <a:pt x="130314" y="143951"/>
                  <a:pt x="131361" y="139284"/>
                  <a:pt x="133838" y="134807"/>
                </a:cubicBezTo>
                <a:cubicBezTo>
                  <a:pt x="136505" y="129950"/>
                  <a:pt x="139077" y="125092"/>
                  <a:pt x="141458" y="120139"/>
                </a:cubicBezTo>
                <a:cubicBezTo>
                  <a:pt x="142601" y="117853"/>
                  <a:pt x="143649" y="117186"/>
                  <a:pt x="146220" y="117948"/>
                </a:cubicBezTo>
                <a:cubicBezTo>
                  <a:pt x="150030" y="119091"/>
                  <a:pt x="153840" y="119567"/>
                  <a:pt x="157650" y="119567"/>
                </a:cubicBezTo>
                <a:cubicBezTo>
                  <a:pt x="157746" y="119567"/>
                  <a:pt x="157841" y="119567"/>
                  <a:pt x="158031" y="119663"/>
                </a:cubicBezTo>
                <a:cubicBezTo>
                  <a:pt x="174129" y="124806"/>
                  <a:pt x="192321" y="112900"/>
                  <a:pt x="198608" y="93088"/>
                </a:cubicBezTo>
                <a:cubicBezTo>
                  <a:pt x="204228" y="75467"/>
                  <a:pt x="198608" y="57559"/>
                  <a:pt x="185940" y="50130"/>
                </a:cubicBezTo>
                <a:cubicBezTo>
                  <a:pt x="184035" y="48797"/>
                  <a:pt x="181749" y="47749"/>
                  <a:pt x="179272" y="47177"/>
                </a:cubicBezTo>
                <a:cubicBezTo>
                  <a:pt x="176224" y="46511"/>
                  <a:pt x="175081" y="45558"/>
                  <a:pt x="174795" y="42129"/>
                </a:cubicBezTo>
                <a:cubicBezTo>
                  <a:pt x="172986" y="20507"/>
                  <a:pt x="158222" y="3172"/>
                  <a:pt x="137553" y="600"/>
                </a:cubicBezTo>
                <a:cubicBezTo>
                  <a:pt x="116502" y="-2067"/>
                  <a:pt x="97929" y="4029"/>
                  <a:pt x="84213" y="21460"/>
                </a:cubicBezTo>
                <a:cubicBezTo>
                  <a:pt x="83260" y="22603"/>
                  <a:pt x="81355" y="23651"/>
                  <a:pt x="79926" y="23651"/>
                </a:cubicBezTo>
                <a:cubicBezTo>
                  <a:pt x="72497" y="23936"/>
                  <a:pt x="65448" y="25651"/>
                  <a:pt x="59067" y="29461"/>
                </a:cubicBezTo>
                <a:cubicBezTo>
                  <a:pt x="47541" y="36414"/>
                  <a:pt x="43065" y="49082"/>
                  <a:pt x="47446" y="63370"/>
                </a:cubicBezTo>
                <a:cubicBezTo>
                  <a:pt x="48589" y="67180"/>
                  <a:pt x="48875" y="70133"/>
                  <a:pt x="46970" y="74133"/>
                </a:cubicBezTo>
                <a:cubicBezTo>
                  <a:pt x="42588" y="83182"/>
                  <a:pt x="48018" y="93945"/>
                  <a:pt x="57733" y="96898"/>
                </a:cubicBezTo>
                <a:cubicBezTo>
                  <a:pt x="56019" y="107090"/>
                  <a:pt x="60876" y="115567"/>
                  <a:pt x="69258" y="118520"/>
                </a:cubicBezTo>
                <a:cubicBezTo>
                  <a:pt x="70782" y="119758"/>
                  <a:pt x="72306" y="120996"/>
                  <a:pt x="73926" y="122044"/>
                </a:cubicBezTo>
                <a:cubicBezTo>
                  <a:pt x="78974" y="125187"/>
                  <a:pt x="84594" y="126044"/>
                  <a:pt x="90404" y="126425"/>
                </a:cubicBezTo>
                <a:cubicBezTo>
                  <a:pt x="92023" y="126520"/>
                  <a:pt x="94023" y="127473"/>
                  <a:pt x="95166" y="128616"/>
                </a:cubicBezTo>
                <a:cubicBezTo>
                  <a:pt x="99929" y="133188"/>
                  <a:pt x="104406" y="138141"/>
                  <a:pt x="109168" y="142808"/>
                </a:cubicBezTo>
                <a:cubicBezTo>
                  <a:pt x="112502" y="146142"/>
                  <a:pt x="114026" y="150047"/>
                  <a:pt x="114026" y="154715"/>
                </a:cubicBezTo>
                <a:cubicBezTo>
                  <a:pt x="114026" y="159763"/>
                  <a:pt x="114026" y="164716"/>
                  <a:pt x="114026" y="169764"/>
                </a:cubicBezTo>
                <a:cubicBezTo>
                  <a:pt x="113550" y="169764"/>
                  <a:pt x="113073" y="169574"/>
                  <a:pt x="112597" y="169478"/>
                </a:cubicBezTo>
                <a:close/>
                <a:moveTo>
                  <a:pt x="113645" y="130997"/>
                </a:moveTo>
                <a:cubicBezTo>
                  <a:pt x="113454" y="133093"/>
                  <a:pt x="111835" y="133855"/>
                  <a:pt x="110121" y="132236"/>
                </a:cubicBezTo>
                <a:cubicBezTo>
                  <a:pt x="108311" y="130616"/>
                  <a:pt x="106596" y="128902"/>
                  <a:pt x="105072" y="126997"/>
                </a:cubicBezTo>
                <a:cubicBezTo>
                  <a:pt x="104596" y="126425"/>
                  <a:pt x="104787" y="124425"/>
                  <a:pt x="105358" y="124139"/>
                </a:cubicBezTo>
                <a:cubicBezTo>
                  <a:pt x="107835" y="122615"/>
                  <a:pt x="110502" y="121377"/>
                  <a:pt x="113740" y="119758"/>
                </a:cubicBezTo>
                <a:cubicBezTo>
                  <a:pt x="113740" y="123854"/>
                  <a:pt x="113931" y="127378"/>
                  <a:pt x="113740" y="130997"/>
                </a:cubicBezTo>
                <a:close/>
                <a:moveTo>
                  <a:pt x="129742" y="116519"/>
                </a:moveTo>
                <a:cubicBezTo>
                  <a:pt x="132028" y="118234"/>
                  <a:pt x="133933" y="118615"/>
                  <a:pt x="135648" y="118043"/>
                </a:cubicBezTo>
                <a:cubicBezTo>
                  <a:pt x="134886" y="119948"/>
                  <a:pt x="134219" y="121853"/>
                  <a:pt x="133362" y="123663"/>
                </a:cubicBezTo>
                <a:cubicBezTo>
                  <a:pt x="133171" y="124139"/>
                  <a:pt x="132028" y="124711"/>
                  <a:pt x="131552" y="124520"/>
                </a:cubicBezTo>
                <a:cubicBezTo>
                  <a:pt x="131076" y="124425"/>
                  <a:pt x="130409" y="123472"/>
                  <a:pt x="130314" y="122901"/>
                </a:cubicBezTo>
                <a:cubicBezTo>
                  <a:pt x="130123" y="121282"/>
                  <a:pt x="130504" y="119567"/>
                  <a:pt x="130123" y="117948"/>
                </a:cubicBezTo>
                <a:cubicBezTo>
                  <a:pt x="130123" y="117567"/>
                  <a:pt x="129933" y="117186"/>
                  <a:pt x="129647" y="116805"/>
                </a:cubicBezTo>
                <a:cubicBezTo>
                  <a:pt x="129647" y="116805"/>
                  <a:pt x="129647" y="116615"/>
                  <a:pt x="129647" y="116615"/>
                </a:cubicBez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1589" name="Grafik 276">
            <a:extLst>
              <a:ext uri="{FF2B5EF4-FFF2-40B4-BE49-F238E27FC236}">
                <a16:creationId xmlns:a16="http://schemas.microsoft.com/office/drawing/2014/main" id="{5B5448C4-3D60-8172-1EF7-31DF6A9F9780}"/>
              </a:ext>
            </a:extLst>
          </p:cNvPr>
          <p:cNvGrpSpPr/>
          <p:nvPr/>
        </p:nvGrpSpPr>
        <p:grpSpPr>
          <a:xfrm>
            <a:off x="520745" y="11863588"/>
            <a:ext cx="238530" cy="210626"/>
            <a:chOff x="520745" y="11863588"/>
            <a:chExt cx="238530" cy="210626"/>
          </a:xfrm>
          <a:solidFill>
            <a:srgbClr val="00497F"/>
          </a:solidFill>
        </p:grpSpPr>
        <p:sp>
          <p:nvSpPr>
            <p:cNvPr id="1590" name="Freihandform 1589">
              <a:extLst>
                <a:ext uri="{FF2B5EF4-FFF2-40B4-BE49-F238E27FC236}">
                  <a16:creationId xmlns:a16="http://schemas.microsoft.com/office/drawing/2014/main" id="{8F4D21E4-968C-7A34-42A4-D3A56752CB16}"/>
                </a:ext>
              </a:extLst>
            </p:cNvPr>
            <p:cNvSpPr/>
            <p:nvPr/>
          </p:nvSpPr>
          <p:spPr>
            <a:xfrm>
              <a:off x="628287" y="11863588"/>
              <a:ext cx="103917" cy="125063"/>
            </a:xfrm>
            <a:custGeom>
              <a:avLst/>
              <a:gdLst>
                <a:gd name="connsiteX0" fmla="*/ 23051 w 103917"/>
                <a:gd name="connsiteY0" fmla="*/ 24955 h 125063"/>
                <a:gd name="connsiteX1" fmla="*/ 19907 w 103917"/>
                <a:gd name="connsiteY1" fmla="*/ 27527 h 125063"/>
                <a:gd name="connsiteX2" fmla="*/ 15716 w 103917"/>
                <a:gd name="connsiteY2" fmla="*/ 32480 h 125063"/>
                <a:gd name="connsiteX3" fmla="*/ 14288 w 103917"/>
                <a:gd name="connsiteY3" fmla="*/ 31813 h 125063"/>
                <a:gd name="connsiteX4" fmla="*/ 13716 w 103917"/>
                <a:gd name="connsiteY4" fmla="*/ 34100 h 125063"/>
                <a:gd name="connsiteX5" fmla="*/ 11811 w 103917"/>
                <a:gd name="connsiteY5" fmla="*/ 34100 h 125063"/>
                <a:gd name="connsiteX6" fmla="*/ 15240 w 103917"/>
                <a:gd name="connsiteY6" fmla="*/ 38576 h 125063"/>
                <a:gd name="connsiteX7" fmla="*/ 11430 w 103917"/>
                <a:gd name="connsiteY7" fmla="*/ 40767 h 125063"/>
                <a:gd name="connsiteX8" fmla="*/ 7239 w 103917"/>
                <a:gd name="connsiteY8" fmla="*/ 41148 h 125063"/>
                <a:gd name="connsiteX9" fmla="*/ 7429 w 103917"/>
                <a:gd name="connsiteY9" fmla="*/ 49054 h 125063"/>
                <a:gd name="connsiteX10" fmla="*/ 16669 w 103917"/>
                <a:gd name="connsiteY10" fmla="*/ 46387 h 125063"/>
                <a:gd name="connsiteX11" fmla="*/ 16383 w 103917"/>
                <a:gd name="connsiteY11" fmla="*/ 43815 h 125063"/>
                <a:gd name="connsiteX12" fmla="*/ 20574 w 103917"/>
                <a:gd name="connsiteY12" fmla="*/ 39052 h 125063"/>
                <a:gd name="connsiteX13" fmla="*/ 22574 w 103917"/>
                <a:gd name="connsiteY13" fmla="*/ 39719 h 125063"/>
                <a:gd name="connsiteX14" fmla="*/ 25146 w 103917"/>
                <a:gd name="connsiteY14" fmla="*/ 37624 h 125063"/>
                <a:gd name="connsiteX15" fmla="*/ 34480 w 103917"/>
                <a:gd name="connsiteY15" fmla="*/ 42958 h 125063"/>
                <a:gd name="connsiteX16" fmla="*/ 28575 w 103917"/>
                <a:gd name="connsiteY16" fmla="*/ 44196 h 125063"/>
                <a:gd name="connsiteX17" fmla="*/ 32004 w 103917"/>
                <a:gd name="connsiteY17" fmla="*/ 45720 h 125063"/>
                <a:gd name="connsiteX18" fmla="*/ 35528 w 103917"/>
                <a:gd name="connsiteY18" fmla="*/ 39910 h 125063"/>
                <a:gd name="connsiteX19" fmla="*/ 32956 w 103917"/>
                <a:gd name="connsiteY19" fmla="*/ 38862 h 125063"/>
                <a:gd name="connsiteX20" fmla="*/ 28670 w 103917"/>
                <a:gd name="connsiteY20" fmla="*/ 34766 h 125063"/>
                <a:gd name="connsiteX21" fmla="*/ 33242 w 103917"/>
                <a:gd name="connsiteY21" fmla="*/ 37528 h 125063"/>
                <a:gd name="connsiteX22" fmla="*/ 36766 w 103917"/>
                <a:gd name="connsiteY22" fmla="*/ 40005 h 125063"/>
                <a:gd name="connsiteX23" fmla="*/ 38195 w 103917"/>
                <a:gd name="connsiteY23" fmla="*/ 42672 h 125063"/>
                <a:gd name="connsiteX24" fmla="*/ 40577 w 103917"/>
                <a:gd name="connsiteY24" fmla="*/ 43910 h 125063"/>
                <a:gd name="connsiteX25" fmla="*/ 41053 w 103917"/>
                <a:gd name="connsiteY25" fmla="*/ 44482 h 125063"/>
                <a:gd name="connsiteX26" fmla="*/ 43148 w 103917"/>
                <a:gd name="connsiteY26" fmla="*/ 41529 h 125063"/>
                <a:gd name="connsiteX27" fmla="*/ 43339 w 103917"/>
                <a:gd name="connsiteY27" fmla="*/ 38767 h 125063"/>
                <a:gd name="connsiteX28" fmla="*/ 45529 w 103917"/>
                <a:gd name="connsiteY28" fmla="*/ 41624 h 125063"/>
                <a:gd name="connsiteX29" fmla="*/ 50197 w 103917"/>
                <a:gd name="connsiteY29" fmla="*/ 43434 h 125063"/>
                <a:gd name="connsiteX30" fmla="*/ 52864 w 103917"/>
                <a:gd name="connsiteY30" fmla="*/ 42958 h 125063"/>
                <a:gd name="connsiteX31" fmla="*/ 55626 w 103917"/>
                <a:gd name="connsiteY31" fmla="*/ 41719 h 125063"/>
                <a:gd name="connsiteX32" fmla="*/ 55150 w 103917"/>
                <a:gd name="connsiteY32" fmla="*/ 48482 h 125063"/>
                <a:gd name="connsiteX33" fmla="*/ 43148 w 103917"/>
                <a:gd name="connsiteY33" fmla="*/ 48863 h 125063"/>
                <a:gd name="connsiteX34" fmla="*/ 40577 w 103917"/>
                <a:gd name="connsiteY34" fmla="*/ 49340 h 125063"/>
                <a:gd name="connsiteX35" fmla="*/ 39719 w 103917"/>
                <a:gd name="connsiteY35" fmla="*/ 49911 h 125063"/>
                <a:gd name="connsiteX36" fmla="*/ 39910 w 103917"/>
                <a:gd name="connsiteY36" fmla="*/ 52959 h 125063"/>
                <a:gd name="connsiteX37" fmla="*/ 32290 w 103917"/>
                <a:gd name="connsiteY37" fmla="*/ 51435 h 125063"/>
                <a:gd name="connsiteX38" fmla="*/ 28289 w 103917"/>
                <a:gd name="connsiteY38" fmla="*/ 48482 h 125063"/>
                <a:gd name="connsiteX39" fmla="*/ 24575 w 103917"/>
                <a:gd name="connsiteY39" fmla="*/ 46768 h 125063"/>
                <a:gd name="connsiteX40" fmla="*/ 22765 w 103917"/>
                <a:gd name="connsiteY40" fmla="*/ 47625 h 125063"/>
                <a:gd name="connsiteX41" fmla="*/ 19812 w 103917"/>
                <a:gd name="connsiteY41" fmla="*/ 47339 h 125063"/>
                <a:gd name="connsiteX42" fmla="*/ 17240 w 103917"/>
                <a:gd name="connsiteY42" fmla="*/ 48863 h 125063"/>
                <a:gd name="connsiteX43" fmla="*/ 11049 w 103917"/>
                <a:gd name="connsiteY43" fmla="*/ 51340 h 125063"/>
                <a:gd name="connsiteX44" fmla="*/ 8382 w 103917"/>
                <a:gd name="connsiteY44" fmla="*/ 54578 h 125063"/>
                <a:gd name="connsiteX45" fmla="*/ 6096 w 103917"/>
                <a:gd name="connsiteY45" fmla="*/ 60389 h 125063"/>
                <a:gd name="connsiteX46" fmla="*/ 3048 w 103917"/>
                <a:gd name="connsiteY46" fmla="*/ 64579 h 125063"/>
                <a:gd name="connsiteX47" fmla="*/ 571 w 103917"/>
                <a:gd name="connsiteY47" fmla="*/ 69723 h 125063"/>
                <a:gd name="connsiteX48" fmla="*/ 0 w 103917"/>
                <a:gd name="connsiteY48" fmla="*/ 73152 h 125063"/>
                <a:gd name="connsiteX49" fmla="*/ 2477 w 103917"/>
                <a:gd name="connsiteY49" fmla="*/ 73533 h 125063"/>
                <a:gd name="connsiteX50" fmla="*/ 3143 w 103917"/>
                <a:gd name="connsiteY50" fmla="*/ 82963 h 125063"/>
                <a:gd name="connsiteX51" fmla="*/ 7525 w 103917"/>
                <a:gd name="connsiteY51" fmla="*/ 86963 h 125063"/>
                <a:gd name="connsiteX52" fmla="*/ 14383 w 103917"/>
                <a:gd name="connsiteY52" fmla="*/ 90392 h 125063"/>
                <a:gd name="connsiteX53" fmla="*/ 23431 w 103917"/>
                <a:gd name="connsiteY53" fmla="*/ 87725 h 125063"/>
                <a:gd name="connsiteX54" fmla="*/ 28289 w 103917"/>
                <a:gd name="connsiteY54" fmla="*/ 86963 h 125063"/>
                <a:gd name="connsiteX55" fmla="*/ 34004 w 103917"/>
                <a:gd name="connsiteY55" fmla="*/ 87440 h 125063"/>
                <a:gd name="connsiteX56" fmla="*/ 35719 w 103917"/>
                <a:gd name="connsiteY56" fmla="*/ 95345 h 125063"/>
                <a:gd name="connsiteX57" fmla="*/ 40672 w 103917"/>
                <a:gd name="connsiteY57" fmla="*/ 101155 h 125063"/>
                <a:gd name="connsiteX58" fmla="*/ 41624 w 103917"/>
                <a:gd name="connsiteY58" fmla="*/ 104870 h 125063"/>
                <a:gd name="connsiteX59" fmla="*/ 41529 w 103917"/>
                <a:gd name="connsiteY59" fmla="*/ 110776 h 125063"/>
                <a:gd name="connsiteX60" fmla="*/ 45720 w 103917"/>
                <a:gd name="connsiteY60" fmla="*/ 117634 h 125063"/>
                <a:gd name="connsiteX61" fmla="*/ 49816 w 103917"/>
                <a:gd name="connsiteY61" fmla="*/ 125063 h 125063"/>
                <a:gd name="connsiteX62" fmla="*/ 52864 w 103917"/>
                <a:gd name="connsiteY62" fmla="*/ 124396 h 125063"/>
                <a:gd name="connsiteX63" fmla="*/ 61246 w 103917"/>
                <a:gd name="connsiteY63" fmla="*/ 118015 h 125063"/>
                <a:gd name="connsiteX64" fmla="*/ 64008 w 103917"/>
                <a:gd name="connsiteY64" fmla="*/ 112586 h 125063"/>
                <a:gd name="connsiteX65" fmla="*/ 64008 w 103917"/>
                <a:gd name="connsiteY65" fmla="*/ 108490 h 125063"/>
                <a:gd name="connsiteX66" fmla="*/ 66675 w 103917"/>
                <a:gd name="connsiteY66" fmla="*/ 105537 h 125063"/>
                <a:gd name="connsiteX67" fmla="*/ 69247 w 103917"/>
                <a:gd name="connsiteY67" fmla="*/ 101537 h 125063"/>
                <a:gd name="connsiteX68" fmla="*/ 69247 w 103917"/>
                <a:gd name="connsiteY68" fmla="*/ 96393 h 125063"/>
                <a:gd name="connsiteX69" fmla="*/ 68008 w 103917"/>
                <a:gd name="connsiteY69" fmla="*/ 90773 h 125063"/>
                <a:gd name="connsiteX70" fmla="*/ 73533 w 103917"/>
                <a:gd name="connsiteY70" fmla="*/ 82582 h 125063"/>
                <a:gd name="connsiteX71" fmla="*/ 78867 w 103917"/>
                <a:gd name="connsiteY71" fmla="*/ 70199 h 125063"/>
                <a:gd name="connsiteX72" fmla="*/ 72009 w 103917"/>
                <a:gd name="connsiteY72" fmla="*/ 72295 h 125063"/>
                <a:gd name="connsiteX73" fmla="*/ 74676 w 103917"/>
                <a:gd name="connsiteY73" fmla="*/ 67818 h 125063"/>
                <a:gd name="connsiteX74" fmla="*/ 85249 w 103917"/>
                <a:gd name="connsiteY74" fmla="*/ 56959 h 125063"/>
                <a:gd name="connsiteX75" fmla="*/ 84773 w 103917"/>
                <a:gd name="connsiteY75" fmla="*/ 54864 h 125063"/>
                <a:gd name="connsiteX76" fmla="*/ 82582 w 103917"/>
                <a:gd name="connsiteY76" fmla="*/ 51721 h 125063"/>
                <a:gd name="connsiteX77" fmla="*/ 81534 w 103917"/>
                <a:gd name="connsiteY77" fmla="*/ 53054 h 125063"/>
                <a:gd name="connsiteX78" fmla="*/ 80010 w 103917"/>
                <a:gd name="connsiteY78" fmla="*/ 50959 h 125063"/>
                <a:gd name="connsiteX79" fmla="*/ 79629 w 103917"/>
                <a:gd name="connsiteY79" fmla="*/ 53530 h 125063"/>
                <a:gd name="connsiteX80" fmla="*/ 71438 w 103917"/>
                <a:gd name="connsiteY80" fmla="*/ 47434 h 125063"/>
                <a:gd name="connsiteX81" fmla="*/ 80581 w 103917"/>
                <a:gd name="connsiteY81" fmla="*/ 50006 h 125063"/>
                <a:gd name="connsiteX82" fmla="*/ 89726 w 103917"/>
                <a:gd name="connsiteY82" fmla="*/ 50292 h 125063"/>
                <a:gd name="connsiteX83" fmla="*/ 94012 w 103917"/>
                <a:gd name="connsiteY83" fmla="*/ 55054 h 125063"/>
                <a:gd name="connsiteX84" fmla="*/ 95250 w 103917"/>
                <a:gd name="connsiteY84" fmla="*/ 53530 h 125063"/>
                <a:gd name="connsiteX85" fmla="*/ 100203 w 103917"/>
                <a:gd name="connsiteY85" fmla="*/ 68770 h 125063"/>
                <a:gd name="connsiteX86" fmla="*/ 102203 w 103917"/>
                <a:gd name="connsiteY86" fmla="*/ 69437 h 125063"/>
                <a:gd name="connsiteX87" fmla="*/ 103251 w 103917"/>
                <a:gd name="connsiteY87" fmla="*/ 71723 h 125063"/>
                <a:gd name="connsiteX88" fmla="*/ 102203 w 103917"/>
                <a:gd name="connsiteY88" fmla="*/ 64770 h 125063"/>
                <a:gd name="connsiteX89" fmla="*/ 102775 w 103917"/>
                <a:gd name="connsiteY89" fmla="*/ 58198 h 125063"/>
                <a:gd name="connsiteX90" fmla="*/ 103918 w 103917"/>
                <a:gd name="connsiteY90" fmla="*/ 53054 h 125063"/>
                <a:gd name="connsiteX91" fmla="*/ 50292 w 103917"/>
                <a:gd name="connsiteY91" fmla="*/ 0 h 125063"/>
                <a:gd name="connsiteX92" fmla="*/ 48578 w 103917"/>
                <a:gd name="connsiteY92" fmla="*/ 2381 h 125063"/>
                <a:gd name="connsiteX93" fmla="*/ 47244 w 103917"/>
                <a:gd name="connsiteY93" fmla="*/ 1524 h 125063"/>
                <a:gd name="connsiteX94" fmla="*/ 45339 w 103917"/>
                <a:gd name="connsiteY94" fmla="*/ 5810 h 125063"/>
                <a:gd name="connsiteX95" fmla="*/ 43434 w 103917"/>
                <a:gd name="connsiteY95" fmla="*/ 2476 h 125063"/>
                <a:gd name="connsiteX96" fmla="*/ 43434 w 103917"/>
                <a:gd name="connsiteY96" fmla="*/ 7906 h 125063"/>
                <a:gd name="connsiteX97" fmla="*/ 39338 w 103917"/>
                <a:gd name="connsiteY97" fmla="*/ 7429 h 125063"/>
                <a:gd name="connsiteX98" fmla="*/ 39433 w 103917"/>
                <a:gd name="connsiteY98" fmla="*/ 7144 h 125063"/>
                <a:gd name="connsiteX99" fmla="*/ 42386 w 103917"/>
                <a:gd name="connsiteY99" fmla="*/ 5524 h 125063"/>
                <a:gd name="connsiteX100" fmla="*/ 41434 w 103917"/>
                <a:gd name="connsiteY100" fmla="*/ 4286 h 125063"/>
                <a:gd name="connsiteX101" fmla="*/ 33528 w 103917"/>
                <a:gd name="connsiteY101" fmla="*/ 2762 h 125063"/>
                <a:gd name="connsiteX102" fmla="*/ 32576 w 103917"/>
                <a:gd name="connsiteY102" fmla="*/ 2667 h 125063"/>
                <a:gd name="connsiteX103" fmla="*/ 27432 w 103917"/>
                <a:gd name="connsiteY103" fmla="*/ 4858 h 125063"/>
                <a:gd name="connsiteX104" fmla="*/ 24479 w 103917"/>
                <a:gd name="connsiteY104" fmla="*/ 9049 h 125063"/>
                <a:gd name="connsiteX105" fmla="*/ 21145 w 103917"/>
                <a:gd name="connsiteY105" fmla="*/ 13907 h 125063"/>
                <a:gd name="connsiteX106" fmla="*/ 21145 w 103917"/>
                <a:gd name="connsiteY106" fmla="*/ 20193 h 125063"/>
                <a:gd name="connsiteX107" fmla="*/ 25146 w 103917"/>
                <a:gd name="connsiteY107" fmla="*/ 18574 h 125063"/>
                <a:gd name="connsiteX108" fmla="*/ 25717 w 103917"/>
                <a:gd name="connsiteY108" fmla="*/ 22669 h 125063"/>
                <a:gd name="connsiteX109" fmla="*/ 23241 w 103917"/>
                <a:gd name="connsiteY109" fmla="*/ 19336 h 125063"/>
                <a:gd name="connsiteX110" fmla="*/ 22765 w 103917"/>
                <a:gd name="connsiteY110" fmla="*/ 25241 h 125063"/>
                <a:gd name="connsiteX111" fmla="*/ 60674 w 103917"/>
                <a:gd name="connsiteY111" fmla="*/ 54578 h 125063"/>
                <a:gd name="connsiteX112" fmla="*/ 64294 w 103917"/>
                <a:gd name="connsiteY112" fmla="*/ 60007 h 125063"/>
                <a:gd name="connsiteX113" fmla="*/ 68580 w 103917"/>
                <a:gd name="connsiteY113" fmla="*/ 64865 h 125063"/>
                <a:gd name="connsiteX114" fmla="*/ 70199 w 103917"/>
                <a:gd name="connsiteY114" fmla="*/ 69342 h 125063"/>
                <a:gd name="connsiteX115" fmla="*/ 64103 w 103917"/>
                <a:gd name="connsiteY115" fmla="*/ 65341 h 125063"/>
                <a:gd name="connsiteX116" fmla="*/ 56007 w 103917"/>
                <a:gd name="connsiteY116" fmla="*/ 52768 h 125063"/>
                <a:gd name="connsiteX117" fmla="*/ 60674 w 103917"/>
                <a:gd name="connsiteY117" fmla="*/ 54578 h 125063"/>
                <a:gd name="connsiteX118" fmla="*/ 29813 w 103917"/>
                <a:gd name="connsiteY118" fmla="*/ 20479 h 125063"/>
                <a:gd name="connsiteX119" fmla="*/ 28861 w 103917"/>
                <a:gd name="connsiteY119" fmla="*/ 14097 h 125063"/>
                <a:gd name="connsiteX120" fmla="*/ 31718 w 103917"/>
                <a:gd name="connsiteY120" fmla="*/ 8287 h 125063"/>
                <a:gd name="connsiteX121" fmla="*/ 33433 w 103917"/>
                <a:gd name="connsiteY121" fmla="*/ 9430 h 125063"/>
                <a:gd name="connsiteX122" fmla="*/ 32576 w 103917"/>
                <a:gd name="connsiteY122" fmla="*/ 10763 h 125063"/>
                <a:gd name="connsiteX123" fmla="*/ 32861 w 103917"/>
                <a:gd name="connsiteY123" fmla="*/ 14478 h 125063"/>
                <a:gd name="connsiteX124" fmla="*/ 36576 w 103917"/>
                <a:gd name="connsiteY124" fmla="*/ 14478 h 125063"/>
                <a:gd name="connsiteX125" fmla="*/ 38291 w 103917"/>
                <a:gd name="connsiteY125" fmla="*/ 13144 h 125063"/>
                <a:gd name="connsiteX126" fmla="*/ 34385 w 103917"/>
                <a:gd name="connsiteY126" fmla="*/ 16573 h 125063"/>
                <a:gd name="connsiteX127" fmla="*/ 32861 w 103917"/>
                <a:gd name="connsiteY127" fmla="*/ 22098 h 125063"/>
                <a:gd name="connsiteX128" fmla="*/ 25813 w 103917"/>
                <a:gd name="connsiteY128" fmla="*/ 23622 h 125063"/>
                <a:gd name="connsiteX129" fmla="*/ 29908 w 103917"/>
                <a:gd name="connsiteY129" fmla="*/ 20479 h 12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103917" h="125063">
                  <a:moveTo>
                    <a:pt x="23051" y="24955"/>
                  </a:moveTo>
                  <a:cubicBezTo>
                    <a:pt x="21907" y="25813"/>
                    <a:pt x="20479" y="26479"/>
                    <a:pt x="19907" y="27527"/>
                  </a:cubicBezTo>
                  <a:cubicBezTo>
                    <a:pt x="18859" y="29527"/>
                    <a:pt x="16383" y="30194"/>
                    <a:pt x="15716" y="32480"/>
                  </a:cubicBezTo>
                  <a:cubicBezTo>
                    <a:pt x="15240" y="32290"/>
                    <a:pt x="14859" y="32004"/>
                    <a:pt x="14288" y="31813"/>
                  </a:cubicBezTo>
                  <a:cubicBezTo>
                    <a:pt x="14097" y="32576"/>
                    <a:pt x="13906" y="33338"/>
                    <a:pt x="13716" y="34100"/>
                  </a:cubicBezTo>
                  <a:cubicBezTo>
                    <a:pt x="13049" y="34100"/>
                    <a:pt x="12764" y="32861"/>
                    <a:pt x="11811" y="34100"/>
                  </a:cubicBezTo>
                  <a:cubicBezTo>
                    <a:pt x="12954" y="35623"/>
                    <a:pt x="14192" y="37147"/>
                    <a:pt x="15240" y="38576"/>
                  </a:cubicBezTo>
                  <a:cubicBezTo>
                    <a:pt x="14383" y="40481"/>
                    <a:pt x="13240" y="41624"/>
                    <a:pt x="11430" y="40767"/>
                  </a:cubicBezTo>
                  <a:cubicBezTo>
                    <a:pt x="9716" y="40005"/>
                    <a:pt x="8477" y="40767"/>
                    <a:pt x="7239" y="41148"/>
                  </a:cubicBezTo>
                  <a:cubicBezTo>
                    <a:pt x="7239" y="44005"/>
                    <a:pt x="7429" y="46577"/>
                    <a:pt x="7429" y="49054"/>
                  </a:cubicBezTo>
                  <a:cubicBezTo>
                    <a:pt x="11620" y="52102"/>
                    <a:pt x="13716" y="48006"/>
                    <a:pt x="16669" y="46387"/>
                  </a:cubicBezTo>
                  <a:cubicBezTo>
                    <a:pt x="16669" y="45529"/>
                    <a:pt x="16478" y="44672"/>
                    <a:pt x="16383" y="43815"/>
                  </a:cubicBezTo>
                  <a:cubicBezTo>
                    <a:pt x="18351" y="42926"/>
                    <a:pt x="19749" y="41338"/>
                    <a:pt x="20574" y="39052"/>
                  </a:cubicBezTo>
                  <a:cubicBezTo>
                    <a:pt x="21241" y="39243"/>
                    <a:pt x="21812" y="39433"/>
                    <a:pt x="22574" y="39719"/>
                  </a:cubicBezTo>
                  <a:cubicBezTo>
                    <a:pt x="23431" y="38957"/>
                    <a:pt x="24479" y="38100"/>
                    <a:pt x="25146" y="37624"/>
                  </a:cubicBezTo>
                  <a:cubicBezTo>
                    <a:pt x="28003" y="39243"/>
                    <a:pt x="30861" y="40957"/>
                    <a:pt x="34480" y="42958"/>
                  </a:cubicBezTo>
                  <a:cubicBezTo>
                    <a:pt x="32480" y="43339"/>
                    <a:pt x="31147" y="43720"/>
                    <a:pt x="28575" y="44196"/>
                  </a:cubicBezTo>
                  <a:cubicBezTo>
                    <a:pt x="30385" y="45053"/>
                    <a:pt x="31147" y="45339"/>
                    <a:pt x="32004" y="45720"/>
                  </a:cubicBezTo>
                  <a:cubicBezTo>
                    <a:pt x="34195" y="44482"/>
                    <a:pt x="35719" y="42767"/>
                    <a:pt x="35528" y="39910"/>
                  </a:cubicBezTo>
                  <a:cubicBezTo>
                    <a:pt x="34576" y="39529"/>
                    <a:pt x="33814" y="39148"/>
                    <a:pt x="32956" y="38862"/>
                  </a:cubicBezTo>
                  <a:cubicBezTo>
                    <a:pt x="31147" y="38290"/>
                    <a:pt x="29432" y="37719"/>
                    <a:pt x="28670" y="34766"/>
                  </a:cubicBezTo>
                  <a:cubicBezTo>
                    <a:pt x="30670" y="36004"/>
                    <a:pt x="31909" y="37528"/>
                    <a:pt x="33242" y="37528"/>
                  </a:cubicBezTo>
                  <a:cubicBezTo>
                    <a:pt x="35338" y="37528"/>
                    <a:pt x="36004" y="38671"/>
                    <a:pt x="36766" y="40005"/>
                  </a:cubicBezTo>
                  <a:cubicBezTo>
                    <a:pt x="37338" y="40862"/>
                    <a:pt x="37528" y="41910"/>
                    <a:pt x="38195" y="42672"/>
                  </a:cubicBezTo>
                  <a:cubicBezTo>
                    <a:pt x="38767" y="43339"/>
                    <a:pt x="39815" y="43529"/>
                    <a:pt x="40577" y="43910"/>
                  </a:cubicBezTo>
                  <a:cubicBezTo>
                    <a:pt x="40862" y="44101"/>
                    <a:pt x="41053" y="44482"/>
                    <a:pt x="41053" y="44482"/>
                  </a:cubicBezTo>
                  <a:cubicBezTo>
                    <a:pt x="41910" y="43339"/>
                    <a:pt x="42577" y="42481"/>
                    <a:pt x="43148" y="41529"/>
                  </a:cubicBezTo>
                  <a:cubicBezTo>
                    <a:pt x="41719" y="40481"/>
                    <a:pt x="41053" y="39529"/>
                    <a:pt x="43339" y="38767"/>
                  </a:cubicBezTo>
                  <a:cubicBezTo>
                    <a:pt x="44101" y="39814"/>
                    <a:pt x="45053" y="40576"/>
                    <a:pt x="45529" y="41624"/>
                  </a:cubicBezTo>
                  <a:cubicBezTo>
                    <a:pt x="46577" y="43625"/>
                    <a:pt x="48578" y="43815"/>
                    <a:pt x="50197" y="43434"/>
                  </a:cubicBezTo>
                  <a:cubicBezTo>
                    <a:pt x="51054" y="43243"/>
                    <a:pt x="51626" y="42481"/>
                    <a:pt x="52864" y="42958"/>
                  </a:cubicBezTo>
                  <a:cubicBezTo>
                    <a:pt x="53530" y="43243"/>
                    <a:pt x="54578" y="42196"/>
                    <a:pt x="55626" y="41719"/>
                  </a:cubicBezTo>
                  <a:cubicBezTo>
                    <a:pt x="55912" y="44196"/>
                    <a:pt x="57436" y="46291"/>
                    <a:pt x="55150" y="48482"/>
                  </a:cubicBezTo>
                  <a:cubicBezTo>
                    <a:pt x="51340" y="48768"/>
                    <a:pt x="47434" y="51340"/>
                    <a:pt x="43148" y="48863"/>
                  </a:cubicBezTo>
                  <a:cubicBezTo>
                    <a:pt x="42577" y="48482"/>
                    <a:pt x="41434" y="49149"/>
                    <a:pt x="40577" y="49340"/>
                  </a:cubicBezTo>
                  <a:cubicBezTo>
                    <a:pt x="40291" y="49340"/>
                    <a:pt x="40005" y="49720"/>
                    <a:pt x="39719" y="49911"/>
                  </a:cubicBezTo>
                  <a:cubicBezTo>
                    <a:pt x="39719" y="50864"/>
                    <a:pt x="39815" y="51911"/>
                    <a:pt x="39910" y="52959"/>
                  </a:cubicBezTo>
                  <a:cubicBezTo>
                    <a:pt x="37052" y="52673"/>
                    <a:pt x="34576" y="51530"/>
                    <a:pt x="32290" y="51435"/>
                  </a:cubicBezTo>
                  <a:cubicBezTo>
                    <a:pt x="29718" y="51244"/>
                    <a:pt x="28956" y="49816"/>
                    <a:pt x="28289" y="48482"/>
                  </a:cubicBezTo>
                  <a:cubicBezTo>
                    <a:pt x="26956" y="45339"/>
                    <a:pt x="27146" y="45244"/>
                    <a:pt x="24575" y="46768"/>
                  </a:cubicBezTo>
                  <a:cubicBezTo>
                    <a:pt x="24003" y="47054"/>
                    <a:pt x="23431" y="47625"/>
                    <a:pt x="22765" y="47625"/>
                  </a:cubicBezTo>
                  <a:cubicBezTo>
                    <a:pt x="21812" y="47625"/>
                    <a:pt x="20765" y="47054"/>
                    <a:pt x="19812" y="47339"/>
                  </a:cubicBezTo>
                  <a:cubicBezTo>
                    <a:pt x="18859" y="47530"/>
                    <a:pt x="18193" y="48578"/>
                    <a:pt x="17240" y="48863"/>
                  </a:cubicBezTo>
                  <a:cubicBezTo>
                    <a:pt x="15049" y="49530"/>
                    <a:pt x="13526" y="51530"/>
                    <a:pt x="11049" y="51340"/>
                  </a:cubicBezTo>
                  <a:cubicBezTo>
                    <a:pt x="10763" y="52864"/>
                    <a:pt x="7620" y="52102"/>
                    <a:pt x="8382" y="54578"/>
                  </a:cubicBezTo>
                  <a:cubicBezTo>
                    <a:pt x="6382" y="55912"/>
                    <a:pt x="7525" y="58483"/>
                    <a:pt x="6096" y="60389"/>
                  </a:cubicBezTo>
                  <a:cubicBezTo>
                    <a:pt x="5048" y="61722"/>
                    <a:pt x="3334" y="62960"/>
                    <a:pt x="3048" y="64579"/>
                  </a:cubicBezTo>
                  <a:cubicBezTo>
                    <a:pt x="2762" y="66675"/>
                    <a:pt x="1238" y="67913"/>
                    <a:pt x="571" y="69723"/>
                  </a:cubicBezTo>
                  <a:cubicBezTo>
                    <a:pt x="191" y="70771"/>
                    <a:pt x="191" y="72009"/>
                    <a:pt x="0" y="73152"/>
                  </a:cubicBezTo>
                  <a:cubicBezTo>
                    <a:pt x="857" y="73247"/>
                    <a:pt x="1524" y="73342"/>
                    <a:pt x="2477" y="73533"/>
                  </a:cubicBezTo>
                  <a:cubicBezTo>
                    <a:pt x="2762" y="76867"/>
                    <a:pt x="2953" y="80201"/>
                    <a:pt x="3143" y="82963"/>
                  </a:cubicBezTo>
                  <a:cubicBezTo>
                    <a:pt x="4953" y="84773"/>
                    <a:pt x="7048" y="84868"/>
                    <a:pt x="7525" y="86963"/>
                  </a:cubicBezTo>
                  <a:cubicBezTo>
                    <a:pt x="7525" y="87344"/>
                    <a:pt x="14097" y="90583"/>
                    <a:pt x="14383" y="90392"/>
                  </a:cubicBezTo>
                  <a:cubicBezTo>
                    <a:pt x="17335" y="89344"/>
                    <a:pt x="20669" y="89726"/>
                    <a:pt x="23431" y="87725"/>
                  </a:cubicBezTo>
                  <a:cubicBezTo>
                    <a:pt x="24670" y="86868"/>
                    <a:pt x="27241" y="86296"/>
                    <a:pt x="28289" y="86963"/>
                  </a:cubicBezTo>
                  <a:cubicBezTo>
                    <a:pt x="30290" y="88297"/>
                    <a:pt x="32004" y="87535"/>
                    <a:pt x="34004" y="87440"/>
                  </a:cubicBezTo>
                  <a:cubicBezTo>
                    <a:pt x="34576" y="90202"/>
                    <a:pt x="35147" y="92774"/>
                    <a:pt x="35719" y="95345"/>
                  </a:cubicBezTo>
                  <a:cubicBezTo>
                    <a:pt x="38576" y="96488"/>
                    <a:pt x="38862" y="99441"/>
                    <a:pt x="40672" y="101155"/>
                  </a:cubicBezTo>
                  <a:cubicBezTo>
                    <a:pt x="41910" y="102299"/>
                    <a:pt x="41719" y="103346"/>
                    <a:pt x="41624" y="104870"/>
                  </a:cubicBezTo>
                  <a:cubicBezTo>
                    <a:pt x="41434" y="106870"/>
                    <a:pt x="39910" y="109442"/>
                    <a:pt x="41529" y="110776"/>
                  </a:cubicBezTo>
                  <a:cubicBezTo>
                    <a:pt x="43815" y="112681"/>
                    <a:pt x="44672" y="115348"/>
                    <a:pt x="45720" y="117634"/>
                  </a:cubicBezTo>
                  <a:cubicBezTo>
                    <a:pt x="46958" y="120301"/>
                    <a:pt x="50102" y="121729"/>
                    <a:pt x="49816" y="125063"/>
                  </a:cubicBezTo>
                  <a:cubicBezTo>
                    <a:pt x="51149" y="124778"/>
                    <a:pt x="52006" y="124492"/>
                    <a:pt x="52864" y="124396"/>
                  </a:cubicBezTo>
                  <a:cubicBezTo>
                    <a:pt x="56959" y="124016"/>
                    <a:pt x="58674" y="120396"/>
                    <a:pt x="61246" y="118015"/>
                  </a:cubicBezTo>
                  <a:cubicBezTo>
                    <a:pt x="60389" y="115348"/>
                    <a:pt x="62770" y="114205"/>
                    <a:pt x="64008" y="112586"/>
                  </a:cubicBezTo>
                  <a:cubicBezTo>
                    <a:pt x="65246" y="110966"/>
                    <a:pt x="63913" y="109538"/>
                    <a:pt x="64008" y="108490"/>
                  </a:cubicBezTo>
                  <a:cubicBezTo>
                    <a:pt x="65056" y="107347"/>
                    <a:pt x="65818" y="106394"/>
                    <a:pt x="66675" y="105537"/>
                  </a:cubicBezTo>
                  <a:cubicBezTo>
                    <a:pt x="67723" y="104299"/>
                    <a:pt x="69818" y="103823"/>
                    <a:pt x="69247" y="101537"/>
                  </a:cubicBezTo>
                  <a:cubicBezTo>
                    <a:pt x="68866" y="99917"/>
                    <a:pt x="69914" y="98203"/>
                    <a:pt x="69247" y="96393"/>
                  </a:cubicBezTo>
                  <a:cubicBezTo>
                    <a:pt x="68580" y="94583"/>
                    <a:pt x="68390" y="92583"/>
                    <a:pt x="68008" y="90773"/>
                  </a:cubicBezTo>
                  <a:cubicBezTo>
                    <a:pt x="69914" y="87916"/>
                    <a:pt x="71152" y="84677"/>
                    <a:pt x="73533" y="82582"/>
                  </a:cubicBezTo>
                  <a:cubicBezTo>
                    <a:pt x="77438" y="79153"/>
                    <a:pt x="78772" y="75152"/>
                    <a:pt x="78867" y="70199"/>
                  </a:cubicBezTo>
                  <a:cubicBezTo>
                    <a:pt x="76200" y="70199"/>
                    <a:pt x="74771" y="73438"/>
                    <a:pt x="72009" y="72295"/>
                  </a:cubicBezTo>
                  <a:cubicBezTo>
                    <a:pt x="72771" y="68961"/>
                    <a:pt x="72866" y="68866"/>
                    <a:pt x="74676" y="67818"/>
                  </a:cubicBezTo>
                  <a:cubicBezTo>
                    <a:pt x="79153" y="65151"/>
                    <a:pt x="83153" y="62008"/>
                    <a:pt x="85249" y="56959"/>
                  </a:cubicBezTo>
                  <a:cubicBezTo>
                    <a:pt x="85058" y="56293"/>
                    <a:pt x="85153" y="55435"/>
                    <a:pt x="84773" y="54864"/>
                  </a:cubicBezTo>
                  <a:cubicBezTo>
                    <a:pt x="84106" y="53721"/>
                    <a:pt x="83344" y="52768"/>
                    <a:pt x="82582" y="51721"/>
                  </a:cubicBezTo>
                  <a:cubicBezTo>
                    <a:pt x="82201" y="52292"/>
                    <a:pt x="81915" y="52578"/>
                    <a:pt x="81534" y="53054"/>
                  </a:cubicBezTo>
                  <a:cubicBezTo>
                    <a:pt x="81058" y="52388"/>
                    <a:pt x="80677" y="51816"/>
                    <a:pt x="80010" y="50959"/>
                  </a:cubicBezTo>
                  <a:cubicBezTo>
                    <a:pt x="79819" y="52102"/>
                    <a:pt x="79724" y="52768"/>
                    <a:pt x="79629" y="53530"/>
                  </a:cubicBezTo>
                  <a:cubicBezTo>
                    <a:pt x="76771" y="51721"/>
                    <a:pt x="72676" y="51721"/>
                    <a:pt x="71438" y="47434"/>
                  </a:cubicBezTo>
                  <a:cubicBezTo>
                    <a:pt x="74866" y="47149"/>
                    <a:pt x="76867" y="52102"/>
                    <a:pt x="80581" y="50006"/>
                  </a:cubicBezTo>
                  <a:cubicBezTo>
                    <a:pt x="83725" y="51626"/>
                    <a:pt x="86963" y="51149"/>
                    <a:pt x="89726" y="50292"/>
                  </a:cubicBezTo>
                  <a:cubicBezTo>
                    <a:pt x="91345" y="52102"/>
                    <a:pt x="92678" y="53530"/>
                    <a:pt x="94012" y="55054"/>
                  </a:cubicBezTo>
                  <a:cubicBezTo>
                    <a:pt x="94488" y="54388"/>
                    <a:pt x="94869" y="54007"/>
                    <a:pt x="95250" y="53530"/>
                  </a:cubicBezTo>
                  <a:cubicBezTo>
                    <a:pt x="96965" y="58865"/>
                    <a:pt x="98679" y="63913"/>
                    <a:pt x="100203" y="68770"/>
                  </a:cubicBezTo>
                  <a:cubicBezTo>
                    <a:pt x="101060" y="69056"/>
                    <a:pt x="101822" y="69056"/>
                    <a:pt x="102203" y="69437"/>
                  </a:cubicBezTo>
                  <a:cubicBezTo>
                    <a:pt x="102679" y="70009"/>
                    <a:pt x="102870" y="70866"/>
                    <a:pt x="103251" y="71723"/>
                  </a:cubicBezTo>
                  <a:cubicBezTo>
                    <a:pt x="105061" y="68866"/>
                    <a:pt x="100775" y="67723"/>
                    <a:pt x="102203" y="64770"/>
                  </a:cubicBezTo>
                  <a:cubicBezTo>
                    <a:pt x="103061" y="63055"/>
                    <a:pt x="101251" y="60674"/>
                    <a:pt x="102775" y="58198"/>
                  </a:cubicBezTo>
                  <a:cubicBezTo>
                    <a:pt x="103537" y="56864"/>
                    <a:pt x="103346" y="54864"/>
                    <a:pt x="103918" y="53054"/>
                  </a:cubicBezTo>
                  <a:cubicBezTo>
                    <a:pt x="98393" y="26289"/>
                    <a:pt x="76962" y="5620"/>
                    <a:pt x="50292" y="0"/>
                  </a:cubicBezTo>
                  <a:cubicBezTo>
                    <a:pt x="49625" y="857"/>
                    <a:pt x="49149" y="1619"/>
                    <a:pt x="48578" y="2381"/>
                  </a:cubicBezTo>
                  <a:cubicBezTo>
                    <a:pt x="48196" y="2191"/>
                    <a:pt x="47911" y="2000"/>
                    <a:pt x="47244" y="1524"/>
                  </a:cubicBezTo>
                  <a:cubicBezTo>
                    <a:pt x="46863" y="2476"/>
                    <a:pt x="46387" y="3429"/>
                    <a:pt x="45339" y="5810"/>
                  </a:cubicBezTo>
                  <a:cubicBezTo>
                    <a:pt x="44482" y="4286"/>
                    <a:pt x="43910" y="3334"/>
                    <a:pt x="43434" y="2476"/>
                  </a:cubicBezTo>
                  <a:cubicBezTo>
                    <a:pt x="43910" y="4667"/>
                    <a:pt x="44482" y="6382"/>
                    <a:pt x="43434" y="7906"/>
                  </a:cubicBezTo>
                  <a:cubicBezTo>
                    <a:pt x="42005" y="7715"/>
                    <a:pt x="40672" y="7525"/>
                    <a:pt x="39338" y="7429"/>
                  </a:cubicBezTo>
                  <a:cubicBezTo>
                    <a:pt x="39338" y="7334"/>
                    <a:pt x="39433" y="7144"/>
                    <a:pt x="39433" y="7144"/>
                  </a:cubicBezTo>
                  <a:cubicBezTo>
                    <a:pt x="40481" y="6572"/>
                    <a:pt x="41434" y="6001"/>
                    <a:pt x="42386" y="5524"/>
                  </a:cubicBezTo>
                  <a:cubicBezTo>
                    <a:pt x="41910" y="4858"/>
                    <a:pt x="41719" y="4382"/>
                    <a:pt x="41434" y="4286"/>
                  </a:cubicBezTo>
                  <a:cubicBezTo>
                    <a:pt x="38862" y="3619"/>
                    <a:pt x="36100" y="3905"/>
                    <a:pt x="33528" y="2762"/>
                  </a:cubicBezTo>
                  <a:cubicBezTo>
                    <a:pt x="33242" y="2667"/>
                    <a:pt x="32861" y="2572"/>
                    <a:pt x="32576" y="2667"/>
                  </a:cubicBezTo>
                  <a:cubicBezTo>
                    <a:pt x="30670" y="2857"/>
                    <a:pt x="28861" y="3524"/>
                    <a:pt x="27432" y="4858"/>
                  </a:cubicBezTo>
                  <a:cubicBezTo>
                    <a:pt x="26098" y="6096"/>
                    <a:pt x="24384" y="7144"/>
                    <a:pt x="24479" y="9049"/>
                  </a:cubicBezTo>
                  <a:cubicBezTo>
                    <a:pt x="24479" y="11620"/>
                    <a:pt x="22479" y="12573"/>
                    <a:pt x="21145" y="13907"/>
                  </a:cubicBezTo>
                  <a:cubicBezTo>
                    <a:pt x="18383" y="16573"/>
                    <a:pt x="18383" y="17621"/>
                    <a:pt x="21145" y="20193"/>
                  </a:cubicBezTo>
                  <a:cubicBezTo>
                    <a:pt x="22479" y="19621"/>
                    <a:pt x="23622" y="19145"/>
                    <a:pt x="25146" y="18574"/>
                  </a:cubicBezTo>
                  <a:cubicBezTo>
                    <a:pt x="25336" y="20002"/>
                    <a:pt x="25432" y="20955"/>
                    <a:pt x="25717" y="22669"/>
                  </a:cubicBezTo>
                  <a:cubicBezTo>
                    <a:pt x="24765" y="21336"/>
                    <a:pt x="24289" y="20764"/>
                    <a:pt x="23241" y="19336"/>
                  </a:cubicBezTo>
                  <a:cubicBezTo>
                    <a:pt x="23051" y="21717"/>
                    <a:pt x="22955" y="23432"/>
                    <a:pt x="22765" y="25241"/>
                  </a:cubicBezTo>
                  <a:close/>
                  <a:moveTo>
                    <a:pt x="60674" y="54578"/>
                  </a:moveTo>
                  <a:cubicBezTo>
                    <a:pt x="60293" y="57341"/>
                    <a:pt x="63627" y="57626"/>
                    <a:pt x="64294" y="60007"/>
                  </a:cubicBezTo>
                  <a:cubicBezTo>
                    <a:pt x="64770" y="61817"/>
                    <a:pt x="67151" y="63151"/>
                    <a:pt x="68580" y="64865"/>
                  </a:cubicBezTo>
                  <a:cubicBezTo>
                    <a:pt x="69914" y="66389"/>
                    <a:pt x="70199" y="67723"/>
                    <a:pt x="70199" y="69342"/>
                  </a:cubicBezTo>
                  <a:cubicBezTo>
                    <a:pt x="68294" y="68104"/>
                    <a:pt x="66389" y="66866"/>
                    <a:pt x="64103" y="65341"/>
                  </a:cubicBezTo>
                  <a:cubicBezTo>
                    <a:pt x="63627" y="60389"/>
                    <a:pt x="58483" y="57626"/>
                    <a:pt x="56007" y="52768"/>
                  </a:cubicBezTo>
                  <a:cubicBezTo>
                    <a:pt x="58103" y="52102"/>
                    <a:pt x="59245" y="53816"/>
                    <a:pt x="60674" y="54578"/>
                  </a:cubicBezTo>
                  <a:close/>
                  <a:moveTo>
                    <a:pt x="29813" y="20479"/>
                  </a:moveTo>
                  <a:cubicBezTo>
                    <a:pt x="29813" y="16954"/>
                    <a:pt x="29623" y="15145"/>
                    <a:pt x="28861" y="14097"/>
                  </a:cubicBezTo>
                  <a:cubicBezTo>
                    <a:pt x="29813" y="12192"/>
                    <a:pt x="30766" y="10287"/>
                    <a:pt x="31718" y="8287"/>
                  </a:cubicBezTo>
                  <a:cubicBezTo>
                    <a:pt x="32099" y="8572"/>
                    <a:pt x="32576" y="8858"/>
                    <a:pt x="33433" y="9430"/>
                  </a:cubicBezTo>
                  <a:cubicBezTo>
                    <a:pt x="33147" y="9906"/>
                    <a:pt x="32861" y="10382"/>
                    <a:pt x="32576" y="10763"/>
                  </a:cubicBezTo>
                  <a:cubicBezTo>
                    <a:pt x="31623" y="12097"/>
                    <a:pt x="31528" y="13335"/>
                    <a:pt x="32861" y="14478"/>
                  </a:cubicBezTo>
                  <a:cubicBezTo>
                    <a:pt x="34100" y="15526"/>
                    <a:pt x="35338" y="15526"/>
                    <a:pt x="36576" y="14478"/>
                  </a:cubicBezTo>
                  <a:cubicBezTo>
                    <a:pt x="37052" y="14097"/>
                    <a:pt x="37528" y="13716"/>
                    <a:pt x="38291" y="13144"/>
                  </a:cubicBezTo>
                  <a:cubicBezTo>
                    <a:pt x="38576" y="16764"/>
                    <a:pt x="35528" y="15716"/>
                    <a:pt x="34385" y="16573"/>
                  </a:cubicBezTo>
                  <a:cubicBezTo>
                    <a:pt x="33814" y="18478"/>
                    <a:pt x="33338" y="20288"/>
                    <a:pt x="32861" y="22098"/>
                  </a:cubicBezTo>
                  <a:cubicBezTo>
                    <a:pt x="30670" y="22574"/>
                    <a:pt x="28670" y="22955"/>
                    <a:pt x="25813" y="23622"/>
                  </a:cubicBezTo>
                  <a:cubicBezTo>
                    <a:pt x="27622" y="22193"/>
                    <a:pt x="28766" y="21336"/>
                    <a:pt x="29908" y="20479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91" name="Freihandform 1590">
              <a:extLst>
                <a:ext uri="{FF2B5EF4-FFF2-40B4-BE49-F238E27FC236}">
                  <a16:creationId xmlns:a16="http://schemas.microsoft.com/office/drawing/2014/main" id="{D48FFE3B-1A45-EC13-183B-D5D1CA29022B}"/>
                </a:ext>
              </a:extLst>
            </p:cNvPr>
            <p:cNvSpPr/>
            <p:nvPr/>
          </p:nvSpPr>
          <p:spPr>
            <a:xfrm>
              <a:off x="598473" y="11955599"/>
              <a:ext cx="28493" cy="32289"/>
            </a:xfrm>
            <a:custGeom>
              <a:avLst/>
              <a:gdLst>
                <a:gd name="connsiteX0" fmla="*/ 27051 w 28493"/>
                <a:gd name="connsiteY0" fmla="*/ 32194 h 32289"/>
                <a:gd name="connsiteX1" fmla="*/ 28480 w 28493"/>
                <a:gd name="connsiteY1" fmla="*/ 31242 h 32289"/>
                <a:gd name="connsiteX2" fmla="*/ 25432 w 28493"/>
                <a:gd name="connsiteY2" fmla="*/ 22574 h 32289"/>
                <a:gd name="connsiteX3" fmla="*/ 24194 w 28493"/>
                <a:gd name="connsiteY3" fmla="*/ 20003 h 32289"/>
                <a:gd name="connsiteX4" fmla="*/ 24098 w 28493"/>
                <a:gd name="connsiteY4" fmla="*/ 14383 h 32289"/>
                <a:gd name="connsiteX5" fmla="*/ 16955 w 28493"/>
                <a:gd name="connsiteY5" fmla="*/ 11335 h 32289"/>
                <a:gd name="connsiteX6" fmla="*/ 7525 w 28493"/>
                <a:gd name="connsiteY6" fmla="*/ 5524 h 32289"/>
                <a:gd name="connsiteX7" fmla="*/ 5524 w 28493"/>
                <a:gd name="connsiteY7" fmla="*/ 3524 h 32289"/>
                <a:gd name="connsiteX8" fmla="*/ 572 w 28493"/>
                <a:gd name="connsiteY8" fmla="*/ 762 h 32289"/>
                <a:gd name="connsiteX9" fmla="*/ 0 w 28493"/>
                <a:gd name="connsiteY9" fmla="*/ 0 h 32289"/>
                <a:gd name="connsiteX10" fmla="*/ 27146 w 28493"/>
                <a:gd name="connsiteY10" fmla="*/ 32290 h 32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93" h="32289">
                  <a:moveTo>
                    <a:pt x="27051" y="32194"/>
                  </a:moveTo>
                  <a:cubicBezTo>
                    <a:pt x="27623" y="31814"/>
                    <a:pt x="28099" y="31528"/>
                    <a:pt x="28480" y="31242"/>
                  </a:cubicBezTo>
                  <a:cubicBezTo>
                    <a:pt x="28670" y="27908"/>
                    <a:pt x="26860" y="25336"/>
                    <a:pt x="25432" y="22574"/>
                  </a:cubicBezTo>
                  <a:cubicBezTo>
                    <a:pt x="24956" y="21717"/>
                    <a:pt x="23908" y="20383"/>
                    <a:pt x="24194" y="20003"/>
                  </a:cubicBezTo>
                  <a:cubicBezTo>
                    <a:pt x="25622" y="17907"/>
                    <a:pt x="24003" y="16192"/>
                    <a:pt x="24098" y="14383"/>
                  </a:cubicBezTo>
                  <a:cubicBezTo>
                    <a:pt x="21812" y="13049"/>
                    <a:pt x="19717" y="11811"/>
                    <a:pt x="16955" y="11335"/>
                  </a:cubicBezTo>
                  <a:cubicBezTo>
                    <a:pt x="13240" y="10858"/>
                    <a:pt x="9239" y="9716"/>
                    <a:pt x="7525" y="5524"/>
                  </a:cubicBezTo>
                  <a:cubicBezTo>
                    <a:pt x="7144" y="4667"/>
                    <a:pt x="6191" y="3524"/>
                    <a:pt x="5524" y="3524"/>
                  </a:cubicBezTo>
                  <a:cubicBezTo>
                    <a:pt x="3334" y="3524"/>
                    <a:pt x="1334" y="2095"/>
                    <a:pt x="572" y="762"/>
                  </a:cubicBezTo>
                  <a:cubicBezTo>
                    <a:pt x="381" y="476"/>
                    <a:pt x="191" y="191"/>
                    <a:pt x="0" y="0"/>
                  </a:cubicBezTo>
                  <a:cubicBezTo>
                    <a:pt x="5429" y="13430"/>
                    <a:pt x="15049" y="24670"/>
                    <a:pt x="27146" y="3229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92" name="Freihandform 1591">
              <a:extLst>
                <a:ext uri="{FF2B5EF4-FFF2-40B4-BE49-F238E27FC236}">
                  <a16:creationId xmlns:a16="http://schemas.microsoft.com/office/drawing/2014/main" id="{3DE6C099-1536-E043-A5F5-A6430EFE3922}"/>
                </a:ext>
              </a:extLst>
            </p:cNvPr>
            <p:cNvSpPr/>
            <p:nvPr/>
          </p:nvSpPr>
          <p:spPr>
            <a:xfrm>
              <a:off x="613276" y="11866255"/>
              <a:ext cx="25774" cy="21145"/>
            </a:xfrm>
            <a:custGeom>
              <a:avLst/>
              <a:gdLst>
                <a:gd name="connsiteX0" fmla="*/ 4153 w 25774"/>
                <a:gd name="connsiteY0" fmla="*/ 16764 h 21145"/>
                <a:gd name="connsiteX1" fmla="*/ 16154 w 25774"/>
                <a:gd name="connsiteY1" fmla="*/ 8668 h 21145"/>
                <a:gd name="connsiteX2" fmla="*/ 19488 w 25774"/>
                <a:gd name="connsiteY2" fmla="*/ 6477 h 21145"/>
                <a:gd name="connsiteX3" fmla="*/ 25774 w 25774"/>
                <a:gd name="connsiteY3" fmla="*/ 0 h 21145"/>
                <a:gd name="connsiteX4" fmla="*/ 1105 w 25774"/>
                <a:gd name="connsiteY4" fmla="*/ 15526 h 21145"/>
                <a:gd name="connsiteX5" fmla="*/ 57 w 25774"/>
                <a:gd name="connsiteY5" fmla="*/ 18383 h 21145"/>
                <a:gd name="connsiteX6" fmla="*/ 1105 w 25774"/>
                <a:gd name="connsiteY6" fmla="*/ 21146 h 21145"/>
                <a:gd name="connsiteX7" fmla="*/ 4153 w 25774"/>
                <a:gd name="connsiteY7" fmla="*/ 16764 h 2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74" h="21145">
                  <a:moveTo>
                    <a:pt x="4153" y="16764"/>
                  </a:moveTo>
                  <a:cubicBezTo>
                    <a:pt x="7486" y="13049"/>
                    <a:pt x="11296" y="10096"/>
                    <a:pt x="16154" y="8668"/>
                  </a:cubicBezTo>
                  <a:cubicBezTo>
                    <a:pt x="16440" y="6763"/>
                    <a:pt x="18726" y="7715"/>
                    <a:pt x="19488" y="6477"/>
                  </a:cubicBezTo>
                  <a:cubicBezTo>
                    <a:pt x="21012" y="3810"/>
                    <a:pt x="23584" y="2096"/>
                    <a:pt x="25774" y="0"/>
                  </a:cubicBezTo>
                  <a:cubicBezTo>
                    <a:pt x="16440" y="3429"/>
                    <a:pt x="8058" y="8858"/>
                    <a:pt x="1105" y="15526"/>
                  </a:cubicBezTo>
                  <a:cubicBezTo>
                    <a:pt x="724" y="16478"/>
                    <a:pt x="438" y="17431"/>
                    <a:pt x="57" y="18383"/>
                  </a:cubicBezTo>
                  <a:cubicBezTo>
                    <a:pt x="-229" y="18955"/>
                    <a:pt x="629" y="20002"/>
                    <a:pt x="1105" y="21146"/>
                  </a:cubicBezTo>
                  <a:cubicBezTo>
                    <a:pt x="2343" y="19336"/>
                    <a:pt x="3105" y="17907"/>
                    <a:pt x="4153" y="16764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93" name="Freihandform 1592">
              <a:extLst>
                <a:ext uri="{FF2B5EF4-FFF2-40B4-BE49-F238E27FC236}">
                  <a16:creationId xmlns:a16="http://schemas.microsoft.com/office/drawing/2014/main" id="{2DA0F48A-6F64-27F4-B4EC-A9797BC4D26B}"/>
                </a:ext>
              </a:extLst>
            </p:cNvPr>
            <p:cNvSpPr/>
            <p:nvPr/>
          </p:nvSpPr>
          <p:spPr>
            <a:xfrm>
              <a:off x="600474" y="11894068"/>
              <a:ext cx="3714" cy="6667"/>
            </a:xfrm>
            <a:custGeom>
              <a:avLst/>
              <a:gdLst>
                <a:gd name="connsiteX0" fmla="*/ 3715 w 3714"/>
                <a:gd name="connsiteY0" fmla="*/ 952 h 6667"/>
                <a:gd name="connsiteX1" fmla="*/ 3715 w 3714"/>
                <a:gd name="connsiteY1" fmla="*/ 0 h 6667"/>
                <a:gd name="connsiteX2" fmla="*/ 0 w 3714"/>
                <a:gd name="connsiteY2" fmla="*/ 6667 h 6667"/>
                <a:gd name="connsiteX3" fmla="*/ 3715 w 3714"/>
                <a:gd name="connsiteY3" fmla="*/ 1048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4" h="6667">
                  <a:moveTo>
                    <a:pt x="3715" y="952"/>
                  </a:moveTo>
                  <a:cubicBezTo>
                    <a:pt x="3715" y="952"/>
                    <a:pt x="3715" y="286"/>
                    <a:pt x="3715" y="0"/>
                  </a:cubicBezTo>
                  <a:cubicBezTo>
                    <a:pt x="2381" y="2096"/>
                    <a:pt x="1143" y="4382"/>
                    <a:pt x="0" y="6667"/>
                  </a:cubicBezTo>
                  <a:cubicBezTo>
                    <a:pt x="2191" y="5524"/>
                    <a:pt x="3619" y="3620"/>
                    <a:pt x="3715" y="1048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94" name="Freihandform 1593">
              <a:extLst>
                <a:ext uri="{FF2B5EF4-FFF2-40B4-BE49-F238E27FC236}">
                  <a16:creationId xmlns:a16="http://schemas.microsoft.com/office/drawing/2014/main" id="{302911C2-38D4-4DEF-EE75-B26A6B106F8D}"/>
                </a:ext>
              </a:extLst>
            </p:cNvPr>
            <p:cNvSpPr/>
            <p:nvPr/>
          </p:nvSpPr>
          <p:spPr>
            <a:xfrm>
              <a:off x="699931" y="11961314"/>
              <a:ext cx="7541" cy="14763"/>
            </a:xfrm>
            <a:custGeom>
              <a:avLst/>
              <a:gdLst>
                <a:gd name="connsiteX0" fmla="*/ 2270 w 7541"/>
                <a:gd name="connsiteY0" fmla="*/ 4381 h 14763"/>
                <a:gd name="connsiteX1" fmla="*/ 1603 w 7541"/>
                <a:gd name="connsiteY1" fmla="*/ 5048 h 14763"/>
                <a:gd name="connsiteX2" fmla="*/ 365 w 7541"/>
                <a:gd name="connsiteY2" fmla="*/ 14764 h 14763"/>
                <a:gd name="connsiteX3" fmla="*/ 2937 w 7541"/>
                <a:gd name="connsiteY3" fmla="*/ 14192 h 14763"/>
                <a:gd name="connsiteX4" fmla="*/ 5604 w 7541"/>
                <a:gd name="connsiteY4" fmla="*/ 8001 h 14763"/>
                <a:gd name="connsiteX5" fmla="*/ 6842 w 7541"/>
                <a:gd name="connsiteY5" fmla="*/ 0 h 14763"/>
                <a:gd name="connsiteX6" fmla="*/ 2270 w 7541"/>
                <a:gd name="connsiteY6" fmla="*/ 4381 h 14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41" h="14763">
                  <a:moveTo>
                    <a:pt x="2270" y="4381"/>
                  </a:moveTo>
                  <a:cubicBezTo>
                    <a:pt x="2270" y="4381"/>
                    <a:pt x="1508" y="4858"/>
                    <a:pt x="1603" y="5048"/>
                  </a:cubicBezTo>
                  <a:cubicBezTo>
                    <a:pt x="1794" y="8287"/>
                    <a:pt x="-968" y="11049"/>
                    <a:pt x="365" y="14764"/>
                  </a:cubicBezTo>
                  <a:cubicBezTo>
                    <a:pt x="1508" y="14573"/>
                    <a:pt x="2175" y="14383"/>
                    <a:pt x="2937" y="14192"/>
                  </a:cubicBezTo>
                  <a:cubicBezTo>
                    <a:pt x="3794" y="12097"/>
                    <a:pt x="4461" y="10001"/>
                    <a:pt x="5604" y="8001"/>
                  </a:cubicBezTo>
                  <a:cubicBezTo>
                    <a:pt x="6937" y="5715"/>
                    <a:pt x="8461" y="3048"/>
                    <a:pt x="6842" y="0"/>
                  </a:cubicBezTo>
                  <a:cubicBezTo>
                    <a:pt x="5223" y="1619"/>
                    <a:pt x="4937" y="4191"/>
                    <a:pt x="2270" y="4381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95" name="Freihandform 1594">
              <a:extLst>
                <a:ext uri="{FF2B5EF4-FFF2-40B4-BE49-F238E27FC236}">
                  <a16:creationId xmlns:a16="http://schemas.microsoft.com/office/drawing/2014/main" id="{27E99D18-9120-35AA-B607-6154E6DBDD0C}"/>
                </a:ext>
              </a:extLst>
            </p:cNvPr>
            <p:cNvSpPr/>
            <p:nvPr/>
          </p:nvSpPr>
          <p:spPr>
            <a:xfrm>
              <a:off x="637770" y="11884863"/>
              <a:ext cx="7947" cy="9430"/>
            </a:xfrm>
            <a:custGeom>
              <a:avLst/>
              <a:gdLst>
                <a:gd name="connsiteX0" fmla="*/ 3185 w 7947"/>
                <a:gd name="connsiteY0" fmla="*/ 6918 h 9430"/>
                <a:gd name="connsiteX1" fmla="*/ 1756 w 7947"/>
                <a:gd name="connsiteY1" fmla="*/ 8061 h 9430"/>
                <a:gd name="connsiteX2" fmla="*/ 7185 w 7947"/>
                <a:gd name="connsiteY2" fmla="*/ 8823 h 9430"/>
                <a:gd name="connsiteX3" fmla="*/ 7947 w 7947"/>
                <a:gd name="connsiteY3" fmla="*/ 6442 h 9430"/>
                <a:gd name="connsiteX4" fmla="*/ 4233 w 7947"/>
                <a:gd name="connsiteY4" fmla="*/ 917 h 9430"/>
                <a:gd name="connsiteX5" fmla="*/ 1851 w 7947"/>
                <a:gd name="connsiteY5" fmla="*/ 822 h 9430"/>
                <a:gd name="connsiteX6" fmla="*/ 518 w 7947"/>
                <a:gd name="connsiteY6" fmla="*/ 536 h 9430"/>
                <a:gd name="connsiteX7" fmla="*/ 3185 w 7947"/>
                <a:gd name="connsiteY7" fmla="*/ 6918 h 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47" h="9430">
                  <a:moveTo>
                    <a:pt x="3185" y="6918"/>
                  </a:moveTo>
                  <a:cubicBezTo>
                    <a:pt x="3185" y="6918"/>
                    <a:pt x="2328" y="7585"/>
                    <a:pt x="1756" y="8061"/>
                  </a:cubicBezTo>
                  <a:cubicBezTo>
                    <a:pt x="3566" y="10538"/>
                    <a:pt x="5471" y="8918"/>
                    <a:pt x="7185" y="8823"/>
                  </a:cubicBezTo>
                  <a:cubicBezTo>
                    <a:pt x="7471" y="7966"/>
                    <a:pt x="7757" y="7204"/>
                    <a:pt x="7947" y="6442"/>
                  </a:cubicBezTo>
                  <a:cubicBezTo>
                    <a:pt x="6709" y="4537"/>
                    <a:pt x="3280" y="4156"/>
                    <a:pt x="4233" y="917"/>
                  </a:cubicBezTo>
                  <a:cubicBezTo>
                    <a:pt x="3471" y="727"/>
                    <a:pt x="2804" y="-988"/>
                    <a:pt x="1851" y="822"/>
                  </a:cubicBezTo>
                  <a:cubicBezTo>
                    <a:pt x="1851" y="917"/>
                    <a:pt x="804" y="632"/>
                    <a:pt x="518" y="536"/>
                  </a:cubicBezTo>
                  <a:cubicBezTo>
                    <a:pt x="-1578" y="3870"/>
                    <a:pt x="3375" y="3394"/>
                    <a:pt x="3185" y="6918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96" name="Freihandform 1595">
              <a:extLst>
                <a:ext uri="{FF2B5EF4-FFF2-40B4-BE49-F238E27FC236}">
                  <a16:creationId xmlns:a16="http://schemas.microsoft.com/office/drawing/2014/main" id="{8CE98CFF-6AD4-C5AB-1628-05127C7B688F}"/>
                </a:ext>
              </a:extLst>
            </p:cNvPr>
            <p:cNvSpPr/>
            <p:nvPr/>
          </p:nvSpPr>
          <p:spPr>
            <a:xfrm>
              <a:off x="628668" y="11876065"/>
              <a:ext cx="6253" cy="4031"/>
            </a:xfrm>
            <a:custGeom>
              <a:avLst/>
              <a:gdLst>
                <a:gd name="connsiteX0" fmla="*/ 4191 w 6253"/>
                <a:gd name="connsiteY0" fmla="*/ 3143 h 4031"/>
                <a:gd name="connsiteX1" fmla="*/ 5620 w 6253"/>
                <a:gd name="connsiteY1" fmla="*/ 0 h 4031"/>
                <a:gd name="connsiteX2" fmla="*/ 0 w 6253"/>
                <a:gd name="connsiteY2" fmla="*/ 2858 h 4031"/>
                <a:gd name="connsiteX3" fmla="*/ 4191 w 6253"/>
                <a:gd name="connsiteY3" fmla="*/ 3143 h 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3" h="4031">
                  <a:moveTo>
                    <a:pt x="4191" y="3143"/>
                  </a:moveTo>
                  <a:cubicBezTo>
                    <a:pt x="4858" y="2286"/>
                    <a:pt x="7430" y="2381"/>
                    <a:pt x="5620" y="0"/>
                  </a:cubicBezTo>
                  <a:cubicBezTo>
                    <a:pt x="3810" y="857"/>
                    <a:pt x="1238" y="-95"/>
                    <a:pt x="0" y="2858"/>
                  </a:cubicBezTo>
                  <a:cubicBezTo>
                    <a:pt x="1429" y="4001"/>
                    <a:pt x="3048" y="4667"/>
                    <a:pt x="4191" y="3143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97" name="Freihandform 1596">
              <a:extLst>
                <a:ext uri="{FF2B5EF4-FFF2-40B4-BE49-F238E27FC236}">
                  <a16:creationId xmlns:a16="http://schemas.microsoft.com/office/drawing/2014/main" id="{1F4906FA-3BD8-D8EB-4460-A3D152CAB33B}"/>
                </a:ext>
              </a:extLst>
            </p:cNvPr>
            <p:cNvSpPr/>
            <p:nvPr/>
          </p:nvSpPr>
          <p:spPr>
            <a:xfrm>
              <a:off x="635012" y="11889972"/>
              <a:ext cx="4705" cy="5524"/>
            </a:xfrm>
            <a:custGeom>
              <a:avLst/>
              <a:gdLst>
                <a:gd name="connsiteX0" fmla="*/ 4705 w 4705"/>
                <a:gd name="connsiteY0" fmla="*/ 0 h 5524"/>
                <a:gd name="connsiteX1" fmla="*/ 38 w 4705"/>
                <a:gd name="connsiteY1" fmla="*/ 1619 h 5524"/>
                <a:gd name="connsiteX2" fmla="*/ 800 w 4705"/>
                <a:gd name="connsiteY2" fmla="*/ 5524 h 5524"/>
                <a:gd name="connsiteX3" fmla="*/ 4705 w 4705"/>
                <a:gd name="connsiteY3" fmla="*/ 0 h 5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5" h="5524">
                  <a:moveTo>
                    <a:pt x="4705" y="0"/>
                  </a:moveTo>
                  <a:cubicBezTo>
                    <a:pt x="1086" y="191"/>
                    <a:pt x="324" y="381"/>
                    <a:pt x="38" y="1619"/>
                  </a:cubicBezTo>
                  <a:cubicBezTo>
                    <a:pt x="-153" y="2572"/>
                    <a:pt x="419" y="3620"/>
                    <a:pt x="800" y="5524"/>
                  </a:cubicBezTo>
                  <a:cubicBezTo>
                    <a:pt x="2229" y="3429"/>
                    <a:pt x="3181" y="2096"/>
                    <a:pt x="4705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98" name="Freihandform 1597">
              <a:extLst>
                <a:ext uri="{FF2B5EF4-FFF2-40B4-BE49-F238E27FC236}">
                  <a16:creationId xmlns:a16="http://schemas.microsoft.com/office/drawing/2014/main" id="{788699DE-9ABD-99F5-98F7-266FBA678AA7}"/>
                </a:ext>
              </a:extLst>
            </p:cNvPr>
            <p:cNvSpPr/>
            <p:nvPr/>
          </p:nvSpPr>
          <p:spPr>
            <a:xfrm>
              <a:off x="520745" y="11997556"/>
              <a:ext cx="238530" cy="76658"/>
            </a:xfrm>
            <a:custGeom>
              <a:avLst/>
              <a:gdLst>
                <a:gd name="connsiteX0" fmla="*/ 233653 w 238530"/>
                <a:gd name="connsiteY0" fmla="*/ 3192 h 76658"/>
                <a:gd name="connsiteX1" fmla="*/ 226795 w 238530"/>
                <a:gd name="connsiteY1" fmla="*/ 3192 h 76658"/>
                <a:gd name="connsiteX2" fmla="*/ 204792 w 238530"/>
                <a:gd name="connsiteY2" fmla="*/ 9573 h 76658"/>
                <a:gd name="connsiteX3" fmla="*/ 202221 w 238530"/>
                <a:gd name="connsiteY3" fmla="*/ 9954 h 76658"/>
                <a:gd name="connsiteX4" fmla="*/ 196029 w 238530"/>
                <a:gd name="connsiteY4" fmla="*/ 9192 h 76658"/>
                <a:gd name="connsiteX5" fmla="*/ 169455 w 238530"/>
                <a:gd name="connsiteY5" fmla="*/ 19003 h 76658"/>
                <a:gd name="connsiteX6" fmla="*/ 178789 w 238530"/>
                <a:gd name="connsiteY6" fmla="*/ 21765 h 76658"/>
                <a:gd name="connsiteX7" fmla="*/ 187457 w 238530"/>
                <a:gd name="connsiteY7" fmla="*/ 28147 h 76658"/>
                <a:gd name="connsiteX8" fmla="*/ 184028 w 238530"/>
                <a:gd name="connsiteY8" fmla="*/ 41292 h 76658"/>
                <a:gd name="connsiteX9" fmla="*/ 170693 w 238530"/>
                <a:gd name="connsiteY9" fmla="*/ 47578 h 76658"/>
                <a:gd name="connsiteX10" fmla="*/ 146118 w 238530"/>
                <a:gd name="connsiteY10" fmla="*/ 51579 h 76658"/>
                <a:gd name="connsiteX11" fmla="*/ 108780 w 238530"/>
                <a:gd name="connsiteY11" fmla="*/ 47197 h 76658"/>
                <a:gd name="connsiteX12" fmla="*/ 99827 w 238530"/>
                <a:gd name="connsiteY12" fmla="*/ 43482 h 76658"/>
                <a:gd name="connsiteX13" fmla="*/ 99922 w 238530"/>
                <a:gd name="connsiteY13" fmla="*/ 43006 h 76658"/>
                <a:gd name="connsiteX14" fmla="*/ 107828 w 238530"/>
                <a:gd name="connsiteY14" fmla="*/ 43768 h 76658"/>
                <a:gd name="connsiteX15" fmla="*/ 167454 w 238530"/>
                <a:gd name="connsiteY15" fmla="*/ 41482 h 76658"/>
                <a:gd name="connsiteX16" fmla="*/ 176313 w 238530"/>
                <a:gd name="connsiteY16" fmla="*/ 39387 h 76658"/>
                <a:gd name="connsiteX17" fmla="*/ 180980 w 238530"/>
                <a:gd name="connsiteY17" fmla="*/ 33672 h 76658"/>
                <a:gd name="connsiteX18" fmla="*/ 175932 w 238530"/>
                <a:gd name="connsiteY18" fmla="*/ 26337 h 76658"/>
                <a:gd name="connsiteX19" fmla="*/ 171455 w 238530"/>
                <a:gd name="connsiteY19" fmla="*/ 25004 h 76658"/>
                <a:gd name="connsiteX20" fmla="*/ 141356 w 238530"/>
                <a:gd name="connsiteY20" fmla="*/ 19956 h 76658"/>
                <a:gd name="connsiteX21" fmla="*/ 122592 w 238530"/>
                <a:gd name="connsiteY21" fmla="*/ 17574 h 76658"/>
                <a:gd name="connsiteX22" fmla="*/ 111924 w 238530"/>
                <a:gd name="connsiteY22" fmla="*/ 10335 h 76658"/>
                <a:gd name="connsiteX23" fmla="*/ 108780 w 238530"/>
                <a:gd name="connsiteY23" fmla="*/ 7192 h 76658"/>
                <a:gd name="connsiteX24" fmla="*/ 98017 w 238530"/>
                <a:gd name="connsiteY24" fmla="*/ 2239 h 76658"/>
                <a:gd name="connsiteX25" fmla="*/ 61822 w 238530"/>
                <a:gd name="connsiteY25" fmla="*/ 1477 h 76658"/>
                <a:gd name="connsiteX26" fmla="*/ 14102 w 238530"/>
                <a:gd name="connsiteY26" fmla="*/ 7954 h 76658"/>
                <a:gd name="connsiteX27" fmla="*/ 5 w 238530"/>
                <a:gd name="connsiteY27" fmla="*/ 23766 h 76658"/>
                <a:gd name="connsiteX28" fmla="*/ 481 w 238530"/>
                <a:gd name="connsiteY28" fmla="*/ 43768 h 76658"/>
                <a:gd name="connsiteX29" fmla="*/ 672 w 238530"/>
                <a:gd name="connsiteY29" fmla="*/ 49007 h 76658"/>
                <a:gd name="connsiteX30" fmla="*/ 10673 w 238530"/>
                <a:gd name="connsiteY30" fmla="*/ 56151 h 76658"/>
                <a:gd name="connsiteX31" fmla="*/ 18674 w 238530"/>
                <a:gd name="connsiteY31" fmla="*/ 54246 h 76658"/>
                <a:gd name="connsiteX32" fmla="*/ 71347 w 238530"/>
                <a:gd name="connsiteY32" fmla="*/ 55674 h 76658"/>
                <a:gd name="connsiteX33" fmla="*/ 88302 w 238530"/>
                <a:gd name="connsiteY33" fmla="*/ 62913 h 76658"/>
                <a:gd name="connsiteX34" fmla="*/ 115734 w 238530"/>
                <a:gd name="connsiteY34" fmla="*/ 74153 h 76658"/>
                <a:gd name="connsiteX35" fmla="*/ 146023 w 238530"/>
                <a:gd name="connsiteY35" fmla="*/ 71295 h 76658"/>
                <a:gd name="connsiteX36" fmla="*/ 166788 w 238530"/>
                <a:gd name="connsiteY36" fmla="*/ 60627 h 76658"/>
                <a:gd name="connsiteX37" fmla="*/ 199649 w 238530"/>
                <a:gd name="connsiteY37" fmla="*/ 41101 h 76658"/>
                <a:gd name="connsiteX38" fmla="*/ 215937 w 238530"/>
                <a:gd name="connsiteY38" fmla="*/ 27480 h 76658"/>
                <a:gd name="connsiteX39" fmla="*/ 235272 w 238530"/>
                <a:gd name="connsiteY39" fmla="*/ 14241 h 76658"/>
                <a:gd name="connsiteX40" fmla="*/ 238511 w 238530"/>
                <a:gd name="connsiteY40" fmla="*/ 8240 h 76658"/>
                <a:gd name="connsiteX41" fmla="*/ 233653 w 238530"/>
                <a:gd name="connsiteY41" fmla="*/ 3668 h 7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38530" h="76658">
                  <a:moveTo>
                    <a:pt x="233653" y="3192"/>
                  </a:moveTo>
                  <a:cubicBezTo>
                    <a:pt x="231367" y="2906"/>
                    <a:pt x="228891" y="2525"/>
                    <a:pt x="226795" y="3192"/>
                  </a:cubicBezTo>
                  <a:cubicBezTo>
                    <a:pt x="219461" y="5097"/>
                    <a:pt x="212127" y="7478"/>
                    <a:pt x="204792" y="9573"/>
                  </a:cubicBezTo>
                  <a:cubicBezTo>
                    <a:pt x="203935" y="9859"/>
                    <a:pt x="203078" y="10050"/>
                    <a:pt x="202221" y="9954"/>
                  </a:cubicBezTo>
                  <a:cubicBezTo>
                    <a:pt x="200125" y="9764"/>
                    <a:pt x="198030" y="8907"/>
                    <a:pt x="196029" y="9192"/>
                  </a:cubicBezTo>
                  <a:cubicBezTo>
                    <a:pt x="186504" y="10621"/>
                    <a:pt x="178027" y="15003"/>
                    <a:pt x="169455" y="19003"/>
                  </a:cubicBezTo>
                  <a:cubicBezTo>
                    <a:pt x="169169" y="19194"/>
                    <a:pt x="176503" y="21003"/>
                    <a:pt x="178789" y="21765"/>
                  </a:cubicBezTo>
                  <a:cubicBezTo>
                    <a:pt x="184409" y="23575"/>
                    <a:pt x="185838" y="24051"/>
                    <a:pt x="187457" y="28147"/>
                  </a:cubicBezTo>
                  <a:cubicBezTo>
                    <a:pt x="189362" y="32910"/>
                    <a:pt x="188314" y="38244"/>
                    <a:pt x="184028" y="41292"/>
                  </a:cubicBezTo>
                  <a:cubicBezTo>
                    <a:pt x="180408" y="43863"/>
                    <a:pt x="176789" y="45768"/>
                    <a:pt x="170693" y="47578"/>
                  </a:cubicBezTo>
                  <a:cubicBezTo>
                    <a:pt x="163263" y="50531"/>
                    <a:pt x="153929" y="51293"/>
                    <a:pt x="146118" y="51579"/>
                  </a:cubicBezTo>
                  <a:cubicBezTo>
                    <a:pt x="133831" y="51960"/>
                    <a:pt x="121163" y="50245"/>
                    <a:pt x="108780" y="47197"/>
                  </a:cubicBezTo>
                  <a:cubicBezTo>
                    <a:pt x="105923" y="46245"/>
                    <a:pt x="102780" y="44911"/>
                    <a:pt x="99827" y="43482"/>
                  </a:cubicBezTo>
                  <a:cubicBezTo>
                    <a:pt x="99827" y="43292"/>
                    <a:pt x="99827" y="43197"/>
                    <a:pt x="99922" y="43006"/>
                  </a:cubicBezTo>
                  <a:cubicBezTo>
                    <a:pt x="102589" y="43292"/>
                    <a:pt x="105161" y="43673"/>
                    <a:pt x="107828" y="43768"/>
                  </a:cubicBezTo>
                  <a:cubicBezTo>
                    <a:pt x="127735" y="44435"/>
                    <a:pt x="147547" y="43006"/>
                    <a:pt x="167454" y="41482"/>
                  </a:cubicBezTo>
                  <a:cubicBezTo>
                    <a:pt x="170502" y="41292"/>
                    <a:pt x="173455" y="40339"/>
                    <a:pt x="176313" y="39387"/>
                  </a:cubicBezTo>
                  <a:cubicBezTo>
                    <a:pt x="178980" y="38529"/>
                    <a:pt x="181170" y="36720"/>
                    <a:pt x="180980" y="33672"/>
                  </a:cubicBezTo>
                  <a:cubicBezTo>
                    <a:pt x="180789" y="30338"/>
                    <a:pt x="179170" y="27576"/>
                    <a:pt x="175932" y="26337"/>
                  </a:cubicBezTo>
                  <a:cubicBezTo>
                    <a:pt x="174503" y="25766"/>
                    <a:pt x="172884" y="25480"/>
                    <a:pt x="171455" y="25004"/>
                  </a:cubicBezTo>
                  <a:cubicBezTo>
                    <a:pt x="161644" y="21765"/>
                    <a:pt x="151738" y="19956"/>
                    <a:pt x="141356" y="19956"/>
                  </a:cubicBezTo>
                  <a:cubicBezTo>
                    <a:pt x="135069" y="19956"/>
                    <a:pt x="128783" y="18717"/>
                    <a:pt x="122592" y="17574"/>
                  </a:cubicBezTo>
                  <a:cubicBezTo>
                    <a:pt x="118210" y="16717"/>
                    <a:pt x="113924" y="15098"/>
                    <a:pt x="111924" y="10335"/>
                  </a:cubicBezTo>
                  <a:cubicBezTo>
                    <a:pt x="111352" y="9097"/>
                    <a:pt x="110019" y="7859"/>
                    <a:pt x="108780" y="7192"/>
                  </a:cubicBezTo>
                  <a:cubicBezTo>
                    <a:pt x="105256" y="5382"/>
                    <a:pt x="101732" y="3287"/>
                    <a:pt x="98017" y="2239"/>
                  </a:cubicBezTo>
                  <a:cubicBezTo>
                    <a:pt x="86111" y="-1095"/>
                    <a:pt x="73919" y="-142"/>
                    <a:pt x="61822" y="1477"/>
                  </a:cubicBezTo>
                  <a:cubicBezTo>
                    <a:pt x="45915" y="3573"/>
                    <a:pt x="30104" y="6049"/>
                    <a:pt x="14102" y="7954"/>
                  </a:cubicBezTo>
                  <a:cubicBezTo>
                    <a:pt x="5244" y="9002"/>
                    <a:pt x="-186" y="14812"/>
                    <a:pt x="5" y="23766"/>
                  </a:cubicBezTo>
                  <a:cubicBezTo>
                    <a:pt x="195" y="30433"/>
                    <a:pt x="291" y="37101"/>
                    <a:pt x="481" y="43768"/>
                  </a:cubicBezTo>
                  <a:cubicBezTo>
                    <a:pt x="481" y="45483"/>
                    <a:pt x="481" y="47292"/>
                    <a:pt x="672" y="49007"/>
                  </a:cubicBezTo>
                  <a:cubicBezTo>
                    <a:pt x="1338" y="54150"/>
                    <a:pt x="5625" y="57198"/>
                    <a:pt x="10673" y="56151"/>
                  </a:cubicBezTo>
                  <a:cubicBezTo>
                    <a:pt x="13340" y="55579"/>
                    <a:pt x="16007" y="54912"/>
                    <a:pt x="18674" y="54246"/>
                  </a:cubicBezTo>
                  <a:cubicBezTo>
                    <a:pt x="36390" y="49674"/>
                    <a:pt x="53916" y="50055"/>
                    <a:pt x="71347" y="55674"/>
                  </a:cubicBezTo>
                  <a:cubicBezTo>
                    <a:pt x="73157" y="56246"/>
                    <a:pt x="84682" y="61485"/>
                    <a:pt x="88302" y="62913"/>
                  </a:cubicBezTo>
                  <a:cubicBezTo>
                    <a:pt x="97446" y="66628"/>
                    <a:pt x="106590" y="70533"/>
                    <a:pt x="115734" y="74153"/>
                  </a:cubicBezTo>
                  <a:cubicBezTo>
                    <a:pt x="126306" y="78344"/>
                    <a:pt x="136593" y="77201"/>
                    <a:pt x="146023" y="71295"/>
                  </a:cubicBezTo>
                  <a:cubicBezTo>
                    <a:pt x="152691" y="67104"/>
                    <a:pt x="159644" y="63675"/>
                    <a:pt x="166788" y="60627"/>
                  </a:cubicBezTo>
                  <a:cubicBezTo>
                    <a:pt x="178599" y="55579"/>
                    <a:pt x="190029" y="49959"/>
                    <a:pt x="199649" y="41101"/>
                  </a:cubicBezTo>
                  <a:cubicBezTo>
                    <a:pt x="204792" y="36243"/>
                    <a:pt x="210317" y="31767"/>
                    <a:pt x="215937" y="27480"/>
                  </a:cubicBezTo>
                  <a:cubicBezTo>
                    <a:pt x="222128" y="22813"/>
                    <a:pt x="228700" y="18527"/>
                    <a:pt x="235272" y="14241"/>
                  </a:cubicBezTo>
                  <a:cubicBezTo>
                    <a:pt x="237463" y="12812"/>
                    <a:pt x="238701" y="10907"/>
                    <a:pt x="238511" y="8240"/>
                  </a:cubicBezTo>
                  <a:cubicBezTo>
                    <a:pt x="238320" y="5763"/>
                    <a:pt x="236606" y="4049"/>
                    <a:pt x="233653" y="3668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309" name="Freihandform 1308">
            <a:extLst>
              <a:ext uri="{FF2B5EF4-FFF2-40B4-BE49-F238E27FC236}">
                <a16:creationId xmlns:a16="http://schemas.microsoft.com/office/drawing/2014/main" id="{C4FA87B8-88C6-0C99-74FB-CBDD6AF89138}"/>
              </a:ext>
            </a:extLst>
          </p:cNvPr>
          <p:cNvSpPr/>
          <p:nvPr/>
        </p:nvSpPr>
        <p:spPr>
          <a:xfrm>
            <a:off x="1692280" y="7826513"/>
            <a:ext cx="276369" cy="195108"/>
          </a:xfrm>
          <a:custGeom>
            <a:avLst/>
            <a:gdLst>
              <a:gd name="connsiteX0" fmla="*/ 218636 w 276369"/>
              <a:gd name="connsiteY0" fmla="*/ 38107 h 195108"/>
              <a:gd name="connsiteX1" fmla="*/ 276358 w 276369"/>
              <a:gd name="connsiteY1" fmla="*/ 9342 h 195108"/>
              <a:gd name="connsiteX2" fmla="*/ 267404 w 276369"/>
              <a:gd name="connsiteY2" fmla="*/ 2103 h 195108"/>
              <a:gd name="connsiteX3" fmla="*/ 212254 w 276369"/>
              <a:gd name="connsiteY3" fmla="*/ 25630 h 195108"/>
              <a:gd name="connsiteX4" fmla="*/ 182060 w 276369"/>
              <a:gd name="connsiteY4" fmla="*/ 25630 h 195108"/>
              <a:gd name="connsiteX5" fmla="*/ 176155 w 276369"/>
              <a:gd name="connsiteY5" fmla="*/ 24106 h 195108"/>
              <a:gd name="connsiteX6" fmla="*/ 128244 w 276369"/>
              <a:gd name="connsiteY6" fmla="*/ 19629 h 195108"/>
              <a:gd name="connsiteX7" fmla="*/ 103860 w 276369"/>
              <a:gd name="connsiteY7" fmla="*/ 25439 h 195108"/>
              <a:gd name="connsiteX8" fmla="*/ 96335 w 276369"/>
              <a:gd name="connsiteY8" fmla="*/ 26011 h 195108"/>
              <a:gd name="connsiteX9" fmla="*/ 44900 w 276369"/>
              <a:gd name="connsiteY9" fmla="*/ 103 h 195108"/>
              <a:gd name="connsiteX10" fmla="*/ 37 w 276369"/>
              <a:gd name="connsiteY10" fmla="*/ 60682 h 195108"/>
              <a:gd name="connsiteX11" fmla="*/ 58426 w 276369"/>
              <a:gd name="connsiteY11" fmla="*/ 108878 h 195108"/>
              <a:gd name="connsiteX12" fmla="*/ 61188 w 276369"/>
              <a:gd name="connsiteY12" fmla="*/ 114784 h 195108"/>
              <a:gd name="connsiteX13" fmla="*/ 60712 w 276369"/>
              <a:gd name="connsiteY13" fmla="*/ 119641 h 195108"/>
              <a:gd name="connsiteX14" fmla="*/ 56140 w 276369"/>
              <a:gd name="connsiteY14" fmla="*/ 134977 h 195108"/>
              <a:gd name="connsiteX15" fmla="*/ 73094 w 276369"/>
              <a:gd name="connsiteY15" fmla="*/ 151645 h 195108"/>
              <a:gd name="connsiteX16" fmla="*/ 77190 w 276369"/>
              <a:gd name="connsiteY16" fmla="*/ 155932 h 195108"/>
              <a:gd name="connsiteX17" fmla="*/ 95859 w 276369"/>
              <a:gd name="connsiteY17" fmla="*/ 171838 h 195108"/>
              <a:gd name="connsiteX18" fmla="*/ 99574 w 276369"/>
              <a:gd name="connsiteY18" fmla="*/ 174315 h 195108"/>
              <a:gd name="connsiteX19" fmla="*/ 125386 w 276369"/>
              <a:gd name="connsiteY19" fmla="*/ 185650 h 195108"/>
              <a:gd name="connsiteX20" fmla="*/ 127291 w 276369"/>
              <a:gd name="connsiteY20" fmla="*/ 184697 h 195108"/>
              <a:gd name="connsiteX21" fmla="*/ 130911 w 276369"/>
              <a:gd name="connsiteY21" fmla="*/ 185650 h 195108"/>
              <a:gd name="connsiteX22" fmla="*/ 133578 w 276369"/>
              <a:gd name="connsiteY22" fmla="*/ 189079 h 195108"/>
              <a:gd name="connsiteX23" fmla="*/ 153390 w 276369"/>
              <a:gd name="connsiteY23" fmla="*/ 193460 h 195108"/>
              <a:gd name="connsiteX24" fmla="*/ 156724 w 276369"/>
              <a:gd name="connsiteY24" fmla="*/ 191746 h 195108"/>
              <a:gd name="connsiteX25" fmla="*/ 161867 w 276369"/>
              <a:gd name="connsiteY25" fmla="*/ 189079 h 195108"/>
              <a:gd name="connsiteX26" fmla="*/ 165963 w 276369"/>
              <a:gd name="connsiteY26" fmla="*/ 192984 h 195108"/>
              <a:gd name="connsiteX27" fmla="*/ 175583 w 276369"/>
              <a:gd name="connsiteY27" fmla="*/ 194127 h 195108"/>
              <a:gd name="connsiteX28" fmla="*/ 184251 w 276369"/>
              <a:gd name="connsiteY28" fmla="*/ 180982 h 195108"/>
              <a:gd name="connsiteX29" fmla="*/ 184346 w 276369"/>
              <a:gd name="connsiteY29" fmla="*/ 179554 h 195108"/>
              <a:gd name="connsiteX30" fmla="*/ 200253 w 276369"/>
              <a:gd name="connsiteY30" fmla="*/ 183554 h 195108"/>
              <a:gd name="connsiteX31" fmla="*/ 208730 w 276369"/>
              <a:gd name="connsiteY31" fmla="*/ 166219 h 195108"/>
              <a:gd name="connsiteX32" fmla="*/ 227209 w 276369"/>
              <a:gd name="connsiteY32" fmla="*/ 164409 h 195108"/>
              <a:gd name="connsiteX33" fmla="*/ 231400 w 276369"/>
              <a:gd name="connsiteY33" fmla="*/ 148978 h 195108"/>
              <a:gd name="connsiteX34" fmla="*/ 234543 w 276369"/>
              <a:gd name="connsiteY34" fmla="*/ 150788 h 195108"/>
              <a:gd name="connsiteX35" fmla="*/ 252069 w 276369"/>
              <a:gd name="connsiteY35" fmla="*/ 146407 h 195108"/>
              <a:gd name="connsiteX36" fmla="*/ 252069 w 276369"/>
              <a:gd name="connsiteY36" fmla="*/ 128404 h 195108"/>
              <a:gd name="connsiteX37" fmla="*/ 245592 w 276369"/>
              <a:gd name="connsiteY37" fmla="*/ 120784 h 195108"/>
              <a:gd name="connsiteX38" fmla="*/ 245592 w 276369"/>
              <a:gd name="connsiteY38" fmla="*/ 116689 h 195108"/>
              <a:gd name="connsiteX39" fmla="*/ 253402 w 276369"/>
              <a:gd name="connsiteY39" fmla="*/ 107354 h 195108"/>
              <a:gd name="connsiteX40" fmla="*/ 274262 w 276369"/>
              <a:gd name="connsiteY40" fmla="*/ 83542 h 195108"/>
              <a:gd name="connsiteX41" fmla="*/ 265499 w 276369"/>
              <a:gd name="connsiteY41" fmla="*/ 78779 h 195108"/>
              <a:gd name="connsiteX42" fmla="*/ 248164 w 276369"/>
              <a:gd name="connsiteY42" fmla="*/ 97067 h 195108"/>
              <a:gd name="connsiteX43" fmla="*/ 238067 w 276369"/>
              <a:gd name="connsiteY43" fmla="*/ 108973 h 195108"/>
              <a:gd name="connsiteX44" fmla="*/ 235210 w 276369"/>
              <a:gd name="connsiteY44" fmla="*/ 109735 h 195108"/>
              <a:gd name="connsiteX45" fmla="*/ 218160 w 276369"/>
              <a:gd name="connsiteY45" fmla="*/ 112593 h 195108"/>
              <a:gd name="connsiteX46" fmla="*/ 215017 w 276369"/>
              <a:gd name="connsiteY46" fmla="*/ 128785 h 195108"/>
              <a:gd name="connsiteX47" fmla="*/ 215683 w 276369"/>
              <a:gd name="connsiteY47" fmla="*/ 130595 h 195108"/>
              <a:gd name="connsiteX48" fmla="*/ 199205 w 276369"/>
              <a:gd name="connsiteY48" fmla="*/ 133167 h 195108"/>
              <a:gd name="connsiteX49" fmla="*/ 194633 w 276369"/>
              <a:gd name="connsiteY49" fmla="*/ 149264 h 195108"/>
              <a:gd name="connsiteX50" fmla="*/ 178155 w 276369"/>
              <a:gd name="connsiteY50" fmla="*/ 150502 h 195108"/>
              <a:gd name="connsiteX51" fmla="*/ 173011 w 276369"/>
              <a:gd name="connsiteY51" fmla="*/ 166219 h 195108"/>
              <a:gd name="connsiteX52" fmla="*/ 159486 w 276369"/>
              <a:gd name="connsiteY52" fmla="*/ 168124 h 195108"/>
              <a:gd name="connsiteX53" fmla="*/ 155390 w 276369"/>
              <a:gd name="connsiteY53" fmla="*/ 180316 h 195108"/>
              <a:gd name="connsiteX54" fmla="*/ 155104 w 276369"/>
              <a:gd name="connsiteY54" fmla="*/ 181935 h 195108"/>
              <a:gd name="connsiteX55" fmla="*/ 145294 w 276369"/>
              <a:gd name="connsiteY55" fmla="*/ 184983 h 195108"/>
              <a:gd name="connsiteX56" fmla="*/ 139483 w 276369"/>
              <a:gd name="connsiteY56" fmla="*/ 181459 h 195108"/>
              <a:gd name="connsiteX57" fmla="*/ 140245 w 276369"/>
              <a:gd name="connsiteY57" fmla="*/ 176315 h 195108"/>
              <a:gd name="connsiteX58" fmla="*/ 162629 w 276369"/>
              <a:gd name="connsiteY58" fmla="*/ 159361 h 195108"/>
              <a:gd name="connsiteX59" fmla="*/ 162629 w 276369"/>
              <a:gd name="connsiteY59" fmla="*/ 151836 h 195108"/>
              <a:gd name="connsiteX60" fmla="*/ 156914 w 276369"/>
              <a:gd name="connsiteY60" fmla="*/ 152217 h 195108"/>
              <a:gd name="connsiteX61" fmla="*/ 125291 w 276369"/>
              <a:gd name="connsiteY61" fmla="*/ 174410 h 195108"/>
              <a:gd name="connsiteX62" fmla="*/ 120338 w 276369"/>
              <a:gd name="connsiteY62" fmla="*/ 177744 h 195108"/>
              <a:gd name="connsiteX63" fmla="*/ 109861 w 276369"/>
              <a:gd name="connsiteY63" fmla="*/ 174696 h 195108"/>
              <a:gd name="connsiteX64" fmla="*/ 111670 w 276369"/>
              <a:gd name="connsiteY64" fmla="*/ 164218 h 195108"/>
              <a:gd name="connsiteX65" fmla="*/ 149008 w 276369"/>
              <a:gd name="connsiteY65" fmla="*/ 137167 h 195108"/>
              <a:gd name="connsiteX66" fmla="*/ 152533 w 276369"/>
              <a:gd name="connsiteY66" fmla="*/ 131833 h 195108"/>
              <a:gd name="connsiteX67" fmla="*/ 143865 w 276369"/>
              <a:gd name="connsiteY67" fmla="*/ 128785 h 195108"/>
              <a:gd name="connsiteX68" fmla="*/ 134149 w 276369"/>
              <a:gd name="connsiteY68" fmla="*/ 135643 h 195108"/>
              <a:gd name="connsiteX69" fmla="*/ 102336 w 276369"/>
              <a:gd name="connsiteY69" fmla="*/ 158408 h 195108"/>
              <a:gd name="connsiteX70" fmla="*/ 97288 w 276369"/>
              <a:gd name="connsiteY70" fmla="*/ 161456 h 195108"/>
              <a:gd name="connsiteX71" fmla="*/ 87477 w 276369"/>
              <a:gd name="connsiteY71" fmla="*/ 158408 h 195108"/>
              <a:gd name="connsiteX72" fmla="*/ 89572 w 276369"/>
              <a:gd name="connsiteY72" fmla="*/ 147645 h 195108"/>
              <a:gd name="connsiteX73" fmla="*/ 116052 w 276369"/>
              <a:gd name="connsiteY73" fmla="*/ 128595 h 195108"/>
              <a:gd name="connsiteX74" fmla="*/ 138245 w 276369"/>
              <a:gd name="connsiteY74" fmla="*/ 112783 h 195108"/>
              <a:gd name="connsiteX75" fmla="*/ 141865 w 276369"/>
              <a:gd name="connsiteY75" fmla="*/ 107926 h 195108"/>
              <a:gd name="connsiteX76" fmla="*/ 136626 w 276369"/>
              <a:gd name="connsiteY76" fmla="*/ 102592 h 195108"/>
              <a:gd name="connsiteX77" fmla="*/ 131768 w 276369"/>
              <a:gd name="connsiteY77" fmla="*/ 104878 h 195108"/>
              <a:gd name="connsiteX78" fmla="*/ 81952 w 276369"/>
              <a:gd name="connsiteY78" fmla="*/ 140596 h 195108"/>
              <a:gd name="connsiteX79" fmla="*/ 67379 w 276369"/>
              <a:gd name="connsiteY79" fmla="*/ 137929 h 195108"/>
              <a:gd name="connsiteX80" fmla="*/ 69475 w 276369"/>
              <a:gd name="connsiteY80" fmla="*/ 124594 h 195108"/>
              <a:gd name="connsiteX81" fmla="*/ 117385 w 276369"/>
              <a:gd name="connsiteY81" fmla="*/ 82970 h 195108"/>
              <a:gd name="connsiteX82" fmla="*/ 144913 w 276369"/>
              <a:gd name="connsiteY82" fmla="*/ 58300 h 195108"/>
              <a:gd name="connsiteX83" fmla="*/ 161200 w 276369"/>
              <a:gd name="connsiteY83" fmla="*/ 55824 h 195108"/>
              <a:gd name="connsiteX84" fmla="*/ 170440 w 276369"/>
              <a:gd name="connsiteY84" fmla="*/ 66778 h 195108"/>
              <a:gd name="connsiteX85" fmla="*/ 193395 w 276369"/>
              <a:gd name="connsiteY85" fmla="*/ 91543 h 195108"/>
              <a:gd name="connsiteX86" fmla="*/ 204634 w 276369"/>
              <a:gd name="connsiteY86" fmla="*/ 91162 h 195108"/>
              <a:gd name="connsiteX87" fmla="*/ 210540 w 276369"/>
              <a:gd name="connsiteY87" fmla="*/ 78398 h 195108"/>
              <a:gd name="connsiteX88" fmla="*/ 206254 w 276369"/>
              <a:gd name="connsiteY88" fmla="*/ 59920 h 195108"/>
              <a:gd name="connsiteX89" fmla="*/ 200729 w 276369"/>
              <a:gd name="connsiteY89" fmla="*/ 41917 h 195108"/>
              <a:gd name="connsiteX90" fmla="*/ 202920 w 276369"/>
              <a:gd name="connsiteY90" fmla="*/ 38203 h 195108"/>
              <a:gd name="connsiteX91" fmla="*/ 218350 w 276369"/>
              <a:gd name="connsiteY91" fmla="*/ 38203 h 19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76369" h="195108">
                <a:moveTo>
                  <a:pt x="218636" y="38107"/>
                </a:moveTo>
                <a:cubicBezTo>
                  <a:pt x="223113" y="37917"/>
                  <a:pt x="277310" y="11056"/>
                  <a:pt x="276358" y="9342"/>
                </a:cubicBezTo>
                <a:cubicBezTo>
                  <a:pt x="274738" y="6294"/>
                  <a:pt x="271119" y="3913"/>
                  <a:pt x="267404" y="2103"/>
                </a:cubicBezTo>
                <a:cubicBezTo>
                  <a:pt x="265880" y="1341"/>
                  <a:pt x="224732" y="24677"/>
                  <a:pt x="212254" y="25630"/>
                </a:cubicBezTo>
                <a:cubicBezTo>
                  <a:pt x="202158" y="26392"/>
                  <a:pt x="192061" y="25630"/>
                  <a:pt x="182060" y="25630"/>
                </a:cubicBezTo>
                <a:cubicBezTo>
                  <a:pt x="179965" y="25630"/>
                  <a:pt x="178060" y="25153"/>
                  <a:pt x="176155" y="24106"/>
                </a:cubicBezTo>
                <a:cubicBezTo>
                  <a:pt x="160819" y="16009"/>
                  <a:pt x="144722" y="15152"/>
                  <a:pt x="128244" y="19629"/>
                </a:cubicBezTo>
                <a:cubicBezTo>
                  <a:pt x="120148" y="21820"/>
                  <a:pt x="112242" y="24677"/>
                  <a:pt x="103860" y="25439"/>
                </a:cubicBezTo>
                <a:cubicBezTo>
                  <a:pt x="101383" y="25630"/>
                  <a:pt x="98812" y="26011"/>
                  <a:pt x="96335" y="26011"/>
                </a:cubicBezTo>
                <a:cubicBezTo>
                  <a:pt x="94144" y="26011"/>
                  <a:pt x="45853" y="-1898"/>
                  <a:pt x="44900" y="103"/>
                </a:cubicBezTo>
                <a:cubicBezTo>
                  <a:pt x="29184" y="14485"/>
                  <a:pt x="11372" y="37345"/>
                  <a:pt x="37" y="60682"/>
                </a:cubicBezTo>
                <a:cubicBezTo>
                  <a:pt x="-1677" y="64206"/>
                  <a:pt x="56330" y="105544"/>
                  <a:pt x="58426" y="108878"/>
                </a:cubicBezTo>
                <a:cubicBezTo>
                  <a:pt x="59569" y="110688"/>
                  <a:pt x="60140" y="112879"/>
                  <a:pt x="61188" y="114784"/>
                </a:cubicBezTo>
                <a:cubicBezTo>
                  <a:pt x="62236" y="116593"/>
                  <a:pt x="61950" y="118022"/>
                  <a:pt x="60712" y="119641"/>
                </a:cubicBezTo>
                <a:cubicBezTo>
                  <a:pt x="57187" y="124118"/>
                  <a:pt x="55282" y="129262"/>
                  <a:pt x="56140" y="134977"/>
                </a:cubicBezTo>
                <a:cubicBezTo>
                  <a:pt x="57759" y="144978"/>
                  <a:pt x="62902" y="150121"/>
                  <a:pt x="73094" y="151645"/>
                </a:cubicBezTo>
                <a:cubicBezTo>
                  <a:pt x="75856" y="152026"/>
                  <a:pt x="76999" y="152979"/>
                  <a:pt x="77190" y="155932"/>
                </a:cubicBezTo>
                <a:cubicBezTo>
                  <a:pt x="77857" y="166790"/>
                  <a:pt x="85762" y="171934"/>
                  <a:pt x="95859" y="171838"/>
                </a:cubicBezTo>
                <a:cubicBezTo>
                  <a:pt x="97859" y="171838"/>
                  <a:pt x="98907" y="172315"/>
                  <a:pt x="99574" y="174315"/>
                </a:cubicBezTo>
                <a:cubicBezTo>
                  <a:pt x="103574" y="186983"/>
                  <a:pt x="113480" y="191269"/>
                  <a:pt x="125386" y="185650"/>
                </a:cubicBezTo>
                <a:cubicBezTo>
                  <a:pt x="126053" y="185364"/>
                  <a:pt x="126720" y="185078"/>
                  <a:pt x="127291" y="184697"/>
                </a:cubicBezTo>
                <a:cubicBezTo>
                  <a:pt x="128911" y="183364"/>
                  <a:pt x="129958" y="184030"/>
                  <a:pt x="130911" y="185650"/>
                </a:cubicBezTo>
                <a:cubicBezTo>
                  <a:pt x="131673" y="186888"/>
                  <a:pt x="132625" y="187936"/>
                  <a:pt x="133578" y="189079"/>
                </a:cubicBezTo>
                <a:cubicBezTo>
                  <a:pt x="138721" y="194984"/>
                  <a:pt x="146246" y="196603"/>
                  <a:pt x="153390" y="193460"/>
                </a:cubicBezTo>
                <a:cubicBezTo>
                  <a:pt x="154533" y="192984"/>
                  <a:pt x="155676" y="192317"/>
                  <a:pt x="156724" y="191746"/>
                </a:cubicBezTo>
                <a:cubicBezTo>
                  <a:pt x="158438" y="190793"/>
                  <a:pt x="160153" y="189079"/>
                  <a:pt x="161867" y="189079"/>
                </a:cubicBezTo>
                <a:cubicBezTo>
                  <a:pt x="163772" y="189079"/>
                  <a:pt x="164534" y="191650"/>
                  <a:pt x="165963" y="192984"/>
                </a:cubicBezTo>
                <a:cubicBezTo>
                  <a:pt x="168916" y="195746"/>
                  <a:pt x="172249" y="195460"/>
                  <a:pt x="175583" y="194127"/>
                </a:cubicBezTo>
                <a:cubicBezTo>
                  <a:pt x="180536" y="192222"/>
                  <a:pt x="185394" y="187174"/>
                  <a:pt x="184251" y="180982"/>
                </a:cubicBezTo>
                <a:cubicBezTo>
                  <a:pt x="184251" y="180697"/>
                  <a:pt x="184251" y="180316"/>
                  <a:pt x="184346" y="179554"/>
                </a:cubicBezTo>
                <a:cubicBezTo>
                  <a:pt x="189490" y="185269"/>
                  <a:pt x="194443" y="186412"/>
                  <a:pt x="200253" y="183554"/>
                </a:cubicBezTo>
                <a:cubicBezTo>
                  <a:pt x="207206" y="180125"/>
                  <a:pt x="210159" y="174220"/>
                  <a:pt x="208730" y="166219"/>
                </a:cubicBezTo>
                <a:cubicBezTo>
                  <a:pt x="215493" y="170791"/>
                  <a:pt x="221779" y="169362"/>
                  <a:pt x="227209" y="164409"/>
                </a:cubicBezTo>
                <a:cubicBezTo>
                  <a:pt x="231590" y="160504"/>
                  <a:pt x="233686" y="155360"/>
                  <a:pt x="231400" y="148978"/>
                </a:cubicBezTo>
                <a:cubicBezTo>
                  <a:pt x="232638" y="149645"/>
                  <a:pt x="233590" y="150312"/>
                  <a:pt x="234543" y="150788"/>
                </a:cubicBezTo>
                <a:cubicBezTo>
                  <a:pt x="240258" y="153550"/>
                  <a:pt x="247973" y="151550"/>
                  <a:pt x="252069" y="146407"/>
                </a:cubicBezTo>
                <a:cubicBezTo>
                  <a:pt x="256641" y="140596"/>
                  <a:pt x="256641" y="133834"/>
                  <a:pt x="252069" y="128404"/>
                </a:cubicBezTo>
                <a:cubicBezTo>
                  <a:pt x="249973" y="125833"/>
                  <a:pt x="247878" y="123166"/>
                  <a:pt x="245592" y="120784"/>
                </a:cubicBezTo>
                <a:cubicBezTo>
                  <a:pt x="244163" y="119260"/>
                  <a:pt x="244354" y="118213"/>
                  <a:pt x="245592" y="116689"/>
                </a:cubicBezTo>
                <a:cubicBezTo>
                  <a:pt x="248259" y="113641"/>
                  <a:pt x="250735" y="110497"/>
                  <a:pt x="253402" y="107354"/>
                </a:cubicBezTo>
                <a:cubicBezTo>
                  <a:pt x="254545" y="106116"/>
                  <a:pt x="275119" y="84970"/>
                  <a:pt x="274262" y="83542"/>
                </a:cubicBezTo>
                <a:cubicBezTo>
                  <a:pt x="272167" y="81256"/>
                  <a:pt x="268452" y="79065"/>
                  <a:pt x="265499" y="78779"/>
                </a:cubicBezTo>
                <a:cubicBezTo>
                  <a:pt x="263404" y="78493"/>
                  <a:pt x="249211" y="95829"/>
                  <a:pt x="248164" y="97067"/>
                </a:cubicBezTo>
                <a:cubicBezTo>
                  <a:pt x="244830" y="101068"/>
                  <a:pt x="241401" y="104973"/>
                  <a:pt x="238067" y="108973"/>
                </a:cubicBezTo>
                <a:cubicBezTo>
                  <a:pt x="237210" y="109926"/>
                  <a:pt x="236638" y="110497"/>
                  <a:pt x="235210" y="109735"/>
                </a:cubicBezTo>
                <a:cubicBezTo>
                  <a:pt x="228637" y="106687"/>
                  <a:pt x="223494" y="107640"/>
                  <a:pt x="218160" y="112593"/>
                </a:cubicBezTo>
                <a:cubicBezTo>
                  <a:pt x="213302" y="117165"/>
                  <a:pt x="212445" y="122023"/>
                  <a:pt x="215017" y="128785"/>
                </a:cubicBezTo>
                <a:cubicBezTo>
                  <a:pt x="215207" y="129166"/>
                  <a:pt x="215302" y="129643"/>
                  <a:pt x="215683" y="130595"/>
                </a:cubicBezTo>
                <a:cubicBezTo>
                  <a:pt x="209302" y="127642"/>
                  <a:pt x="204063" y="128976"/>
                  <a:pt x="199205" y="133167"/>
                </a:cubicBezTo>
                <a:cubicBezTo>
                  <a:pt x="194443" y="137358"/>
                  <a:pt x="192633" y="142406"/>
                  <a:pt x="194633" y="149264"/>
                </a:cubicBezTo>
                <a:cubicBezTo>
                  <a:pt x="188442" y="145645"/>
                  <a:pt x="183108" y="146597"/>
                  <a:pt x="178155" y="150502"/>
                </a:cubicBezTo>
                <a:cubicBezTo>
                  <a:pt x="173107" y="154503"/>
                  <a:pt x="171106" y="159456"/>
                  <a:pt x="173011" y="166219"/>
                </a:cubicBezTo>
                <a:cubicBezTo>
                  <a:pt x="167773" y="163456"/>
                  <a:pt x="163391" y="164885"/>
                  <a:pt x="159486" y="168124"/>
                </a:cubicBezTo>
                <a:cubicBezTo>
                  <a:pt x="155771" y="171267"/>
                  <a:pt x="153676" y="175172"/>
                  <a:pt x="155390" y="180316"/>
                </a:cubicBezTo>
                <a:cubicBezTo>
                  <a:pt x="155581" y="180982"/>
                  <a:pt x="155771" y="181554"/>
                  <a:pt x="155104" y="181935"/>
                </a:cubicBezTo>
                <a:cubicBezTo>
                  <a:pt x="152056" y="183840"/>
                  <a:pt x="149104" y="185650"/>
                  <a:pt x="145294" y="184983"/>
                </a:cubicBezTo>
                <a:cubicBezTo>
                  <a:pt x="142912" y="184602"/>
                  <a:pt x="140912" y="183459"/>
                  <a:pt x="139483" y="181459"/>
                </a:cubicBezTo>
                <a:cubicBezTo>
                  <a:pt x="137769" y="178982"/>
                  <a:pt x="137864" y="178125"/>
                  <a:pt x="140245" y="176315"/>
                </a:cubicBezTo>
                <a:cubicBezTo>
                  <a:pt x="147675" y="170695"/>
                  <a:pt x="155200" y="165076"/>
                  <a:pt x="162629" y="159361"/>
                </a:cubicBezTo>
                <a:cubicBezTo>
                  <a:pt x="165391" y="157265"/>
                  <a:pt x="165296" y="153836"/>
                  <a:pt x="162629" y="151836"/>
                </a:cubicBezTo>
                <a:cubicBezTo>
                  <a:pt x="160629" y="150312"/>
                  <a:pt x="158819" y="150883"/>
                  <a:pt x="156914" y="152217"/>
                </a:cubicBezTo>
                <a:cubicBezTo>
                  <a:pt x="146437" y="159646"/>
                  <a:pt x="135864" y="166981"/>
                  <a:pt x="125291" y="174410"/>
                </a:cubicBezTo>
                <a:cubicBezTo>
                  <a:pt x="123672" y="175553"/>
                  <a:pt x="122053" y="176696"/>
                  <a:pt x="120338" y="177744"/>
                </a:cubicBezTo>
                <a:cubicBezTo>
                  <a:pt x="116528" y="179839"/>
                  <a:pt x="112432" y="178601"/>
                  <a:pt x="109861" y="174696"/>
                </a:cubicBezTo>
                <a:cubicBezTo>
                  <a:pt x="107384" y="170981"/>
                  <a:pt x="108051" y="166790"/>
                  <a:pt x="111670" y="164218"/>
                </a:cubicBezTo>
                <a:cubicBezTo>
                  <a:pt x="124148" y="155170"/>
                  <a:pt x="136531" y="146121"/>
                  <a:pt x="149008" y="137167"/>
                </a:cubicBezTo>
                <a:cubicBezTo>
                  <a:pt x="150913" y="135834"/>
                  <a:pt x="152723" y="134405"/>
                  <a:pt x="152533" y="131833"/>
                </a:cubicBezTo>
                <a:cubicBezTo>
                  <a:pt x="152247" y="127738"/>
                  <a:pt x="147770" y="126118"/>
                  <a:pt x="143865" y="128785"/>
                </a:cubicBezTo>
                <a:cubicBezTo>
                  <a:pt x="140531" y="130976"/>
                  <a:pt x="137388" y="133357"/>
                  <a:pt x="134149" y="135643"/>
                </a:cubicBezTo>
                <a:cubicBezTo>
                  <a:pt x="123577" y="143263"/>
                  <a:pt x="112909" y="150883"/>
                  <a:pt x="102336" y="158408"/>
                </a:cubicBezTo>
                <a:cubicBezTo>
                  <a:pt x="100717" y="159551"/>
                  <a:pt x="99097" y="160694"/>
                  <a:pt x="97288" y="161456"/>
                </a:cubicBezTo>
                <a:cubicBezTo>
                  <a:pt x="93287" y="163075"/>
                  <a:pt x="89477" y="161837"/>
                  <a:pt x="87477" y="158408"/>
                </a:cubicBezTo>
                <a:cubicBezTo>
                  <a:pt x="85191" y="154408"/>
                  <a:pt x="85858" y="150312"/>
                  <a:pt x="89572" y="147645"/>
                </a:cubicBezTo>
                <a:cubicBezTo>
                  <a:pt x="98335" y="141263"/>
                  <a:pt x="107194" y="134881"/>
                  <a:pt x="116052" y="128595"/>
                </a:cubicBezTo>
                <a:cubicBezTo>
                  <a:pt x="123481" y="123261"/>
                  <a:pt x="130816" y="118022"/>
                  <a:pt x="138245" y="112783"/>
                </a:cubicBezTo>
                <a:cubicBezTo>
                  <a:pt x="139960" y="111545"/>
                  <a:pt x="141484" y="110212"/>
                  <a:pt x="141865" y="107926"/>
                </a:cubicBezTo>
                <a:cubicBezTo>
                  <a:pt x="142436" y="104592"/>
                  <a:pt x="139960" y="102020"/>
                  <a:pt x="136626" y="102592"/>
                </a:cubicBezTo>
                <a:cubicBezTo>
                  <a:pt x="134816" y="102877"/>
                  <a:pt x="133292" y="103735"/>
                  <a:pt x="131768" y="104878"/>
                </a:cubicBezTo>
                <a:cubicBezTo>
                  <a:pt x="115195" y="116784"/>
                  <a:pt x="98526" y="128690"/>
                  <a:pt x="81952" y="140596"/>
                </a:cubicBezTo>
                <a:cubicBezTo>
                  <a:pt x="77380" y="143835"/>
                  <a:pt x="70903" y="142692"/>
                  <a:pt x="67379" y="137929"/>
                </a:cubicBezTo>
                <a:cubicBezTo>
                  <a:pt x="64141" y="133548"/>
                  <a:pt x="65093" y="128404"/>
                  <a:pt x="69475" y="124594"/>
                </a:cubicBezTo>
                <a:cubicBezTo>
                  <a:pt x="85477" y="110783"/>
                  <a:pt x="101479" y="96972"/>
                  <a:pt x="117385" y="82970"/>
                </a:cubicBezTo>
                <a:cubicBezTo>
                  <a:pt x="126625" y="74874"/>
                  <a:pt x="136054" y="66873"/>
                  <a:pt x="144913" y="58300"/>
                </a:cubicBezTo>
                <a:cubicBezTo>
                  <a:pt x="149389" y="54014"/>
                  <a:pt x="155581" y="53919"/>
                  <a:pt x="161200" y="55824"/>
                </a:cubicBezTo>
                <a:cubicBezTo>
                  <a:pt x="166153" y="57538"/>
                  <a:pt x="169487" y="61253"/>
                  <a:pt x="170440" y="66778"/>
                </a:cubicBezTo>
                <a:cubicBezTo>
                  <a:pt x="172440" y="79160"/>
                  <a:pt x="182155" y="89447"/>
                  <a:pt x="193395" y="91543"/>
                </a:cubicBezTo>
                <a:cubicBezTo>
                  <a:pt x="197110" y="92209"/>
                  <a:pt x="200920" y="92305"/>
                  <a:pt x="204634" y="91162"/>
                </a:cubicBezTo>
                <a:cubicBezTo>
                  <a:pt x="210730" y="89257"/>
                  <a:pt x="213207" y="84113"/>
                  <a:pt x="210540" y="78398"/>
                </a:cubicBezTo>
                <a:cubicBezTo>
                  <a:pt x="207778" y="72493"/>
                  <a:pt x="206444" y="66301"/>
                  <a:pt x="206254" y="59920"/>
                </a:cubicBezTo>
                <a:cubicBezTo>
                  <a:pt x="206063" y="53347"/>
                  <a:pt x="204349" y="47442"/>
                  <a:pt x="200729" y="41917"/>
                </a:cubicBezTo>
                <a:cubicBezTo>
                  <a:pt x="198348" y="38298"/>
                  <a:pt x="198634" y="38203"/>
                  <a:pt x="202920" y="38203"/>
                </a:cubicBezTo>
                <a:cubicBezTo>
                  <a:pt x="207778" y="38869"/>
                  <a:pt x="212731" y="39441"/>
                  <a:pt x="218350" y="38203"/>
                </a:cubicBez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1602" name="Grafik 292">
            <a:extLst>
              <a:ext uri="{FF2B5EF4-FFF2-40B4-BE49-F238E27FC236}">
                <a16:creationId xmlns:a16="http://schemas.microsoft.com/office/drawing/2014/main" id="{181E0C19-028A-D268-159E-14CBFDA48260}"/>
              </a:ext>
            </a:extLst>
          </p:cNvPr>
          <p:cNvGrpSpPr/>
          <p:nvPr/>
        </p:nvGrpSpPr>
        <p:grpSpPr>
          <a:xfrm>
            <a:off x="2308746" y="11871672"/>
            <a:ext cx="227767" cy="230212"/>
            <a:chOff x="2308746" y="11871672"/>
            <a:chExt cx="227767" cy="230212"/>
          </a:xfrm>
          <a:solidFill>
            <a:srgbClr val="00497F"/>
          </a:solidFill>
        </p:grpSpPr>
        <p:sp>
          <p:nvSpPr>
            <p:cNvPr id="1603" name="Freihandform 1602">
              <a:extLst>
                <a:ext uri="{FF2B5EF4-FFF2-40B4-BE49-F238E27FC236}">
                  <a16:creationId xmlns:a16="http://schemas.microsoft.com/office/drawing/2014/main" id="{83C15FC2-4896-4043-B87D-AE84A9C61B32}"/>
                </a:ext>
              </a:extLst>
            </p:cNvPr>
            <p:cNvSpPr/>
            <p:nvPr/>
          </p:nvSpPr>
          <p:spPr>
            <a:xfrm>
              <a:off x="2308746" y="12028703"/>
              <a:ext cx="227767" cy="73181"/>
            </a:xfrm>
            <a:custGeom>
              <a:avLst/>
              <a:gdLst>
                <a:gd name="connsiteX0" fmla="*/ 223081 w 227767"/>
                <a:gd name="connsiteY0" fmla="*/ 3465 h 73181"/>
                <a:gd name="connsiteX1" fmla="*/ 216508 w 227767"/>
                <a:gd name="connsiteY1" fmla="*/ 3465 h 73181"/>
                <a:gd name="connsiteX2" fmla="*/ 195553 w 227767"/>
                <a:gd name="connsiteY2" fmla="*/ 9561 h 73181"/>
                <a:gd name="connsiteX3" fmla="*/ 193077 w 227767"/>
                <a:gd name="connsiteY3" fmla="*/ 9942 h 73181"/>
                <a:gd name="connsiteX4" fmla="*/ 187171 w 227767"/>
                <a:gd name="connsiteY4" fmla="*/ 9275 h 73181"/>
                <a:gd name="connsiteX5" fmla="*/ 161835 w 227767"/>
                <a:gd name="connsiteY5" fmla="*/ 18610 h 73181"/>
                <a:gd name="connsiteX6" fmla="*/ 160978 w 227767"/>
                <a:gd name="connsiteY6" fmla="*/ 19753 h 73181"/>
                <a:gd name="connsiteX7" fmla="*/ 167836 w 227767"/>
                <a:gd name="connsiteY7" fmla="*/ 21372 h 73181"/>
                <a:gd name="connsiteX8" fmla="*/ 176218 w 227767"/>
                <a:gd name="connsiteY8" fmla="*/ 28706 h 73181"/>
                <a:gd name="connsiteX9" fmla="*/ 172789 w 227767"/>
                <a:gd name="connsiteY9" fmla="*/ 40231 h 73181"/>
                <a:gd name="connsiteX10" fmla="*/ 161168 w 227767"/>
                <a:gd name="connsiteY10" fmla="*/ 44137 h 73181"/>
                <a:gd name="connsiteX11" fmla="*/ 138784 w 227767"/>
                <a:gd name="connsiteY11" fmla="*/ 45280 h 73181"/>
                <a:gd name="connsiteX12" fmla="*/ 103637 w 227767"/>
                <a:gd name="connsiteY12" fmla="*/ 43565 h 73181"/>
                <a:gd name="connsiteX13" fmla="*/ 95350 w 227767"/>
                <a:gd name="connsiteY13" fmla="*/ 41851 h 73181"/>
                <a:gd name="connsiteX14" fmla="*/ 95446 w 227767"/>
                <a:gd name="connsiteY14" fmla="*/ 41374 h 73181"/>
                <a:gd name="connsiteX15" fmla="*/ 102970 w 227767"/>
                <a:gd name="connsiteY15" fmla="*/ 42041 h 73181"/>
                <a:gd name="connsiteX16" fmla="*/ 159835 w 227767"/>
                <a:gd name="connsiteY16" fmla="*/ 39850 h 73181"/>
                <a:gd name="connsiteX17" fmla="*/ 168312 w 227767"/>
                <a:gd name="connsiteY17" fmla="*/ 37755 h 73181"/>
                <a:gd name="connsiteX18" fmla="*/ 172789 w 227767"/>
                <a:gd name="connsiteY18" fmla="*/ 32230 h 73181"/>
                <a:gd name="connsiteX19" fmla="*/ 167931 w 227767"/>
                <a:gd name="connsiteY19" fmla="*/ 25182 h 73181"/>
                <a:gd name="connsiteX20" fmla="*/ 163645 w 227767"/>
                <a:gd name="connsiteY20" fmla="*/ 23848 h 73181"/>
                <a:gd name="connsiteX21" fmla="*/ 134879 w 227767"/>
                <a:gd name="connsiteY21" fmla="*/ 18991 h 73181"/>
                <a:gd name="connsiteX22" fmla="*/ 116972 w 227767"/>
                <a:gd name="connsiteY22" fmla="*/ 16705 h 73181"/>
                <a:gd name="connsiteX23" fmla="*/ 106780 w 227767"/>
                <a:gd name="connsiteY23" fmla="*/ 9847 h 73181"/>
                <a:gd name="connsiteX24" fmla="*/ 103828 w 227767"/>
                <a:gd name="connsiteY24" fmla="*/ 6894 h 73181"/>
                <a:gd name="connsiteX25" fmla="*/ 93541 w 227767"/>
                <a:gd name="connsiteY25" fmla="*/ 2131 h 73181"/>
                <a:gd name="connsiteX26" fmla="*/ 58965 w 227767"/>
                <a:gd name="connsiteY26" fmla="*/ 1369 h 73181"/>
                <a:gd name="connsiteX27" fmla="*/ 13435 w 227767"/>
                <a:gd name="connsiteY27" fmla="*/ 7561 h 73181"/>
                <a:gd name="connsiteX28" fmla="*/ 5 w 227767"/>
                <a:gd name="connsiteY28" fmla="*/ 22705 h 73181"/>
                <a:gd name="connsiteX29" fmla="*/ 481 w 227767"/>
                <a:gd name="connsiteY29" fmla="*/ 41755 h 73181"/>
                <a:gd name="connsiteX30" fmla="*/ 672 w 227767"/>
                <a:gd name="connsiteY30" fmla="*/ 46708 h 73181"/>
                <a:gd name="connsiteX31" fmla="*/ 10197 w 227767"/>
                <a:gd name="connsiteY31" fmla="*/ 53566 h 73181"/>
                <a:gd name="connsiteX32" fmla="*/ 17817 w 227767"/>
                <a:gd name="connsiteY32" fmla="*/ 51757 h 73181"/>
                <a:gd name="connsiteX33" fmla="*/ 68109 w 227767"/>
                <a:gd name="connsiteY33" fmla="*/ 53090 h 73181"/>
                <a:gd name="connsiteX34" fmla="*/ 84301 w 227767"/>
                <a:gd name="connsiteY34" fmla="*/ 60043 h 73181"/>
                <a:gd name="connsiteX35" fmla="*/ 110495 w 227767"/>
                <a:gd name="connsiteY35" fmla="*/ 70807 h 73181"/>
                <a:gd name="connsiteX36" fmla="*/ 139451 w 227767"/>
                <a:gd name="connsiteY36" fmla="*/ 68044 h 73181"/>
                <a:gd name="connsiteX37" fmla="*/ 159358 w 227767"/>
                <a:gd name="connsiteY37" fmla="*/ 57853 h 73181"/>
                <a:gd name="connsiteX38" fmla="*/ 190696 w 227767"/>
                <a:gd name="connsiteY38" fmla="*/ 39184 h 73181"/>
                <a:gd name="connsiteX39" fmla="*/ 206221 w 227767"/>
                <a:gd name="connsiteY39" fmla="*/ 26230 h 73181"/>
                <a:gd name="connsiteX40" fmla="*/ 224605 w 227767"/>
                <a:gd name="connsiteY40" fmla="*/ 13561 h 73181"/>
                <a:gd name="connsiteX41" fmla="*/ 227748 w 227767"/>
                <a:gd name="connsiteY41" fmla="*/ 7846 h 73181"/>
                <a:gd name="connsiteX42" fmla="*/ 223176 w 227767"/>
                <a:gd name="connsiteY42" fmla="*/ 3465 h 7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27767" h="73181">
                  <a:moveTo>
                    <a:pt x="223081" y="3465"/>
                  </a:moveTo>
                  <a:cubicBezTo>
                    <a:pt x="220890" y="3179"/>
                    <a:pt x="218509" y="2893"/>
                    <a:pt x="216508" y="3465"/>
                  </a:cubicBezTo>
                  <a:cubicBezTo>
                    <a:pt x="209460" y="5275"/>
                    <a:pt x="202507" y="7561"/>
                    <a:pt x="195553" y="9561"/>
                  </a:cubicBezTo>
                  <a:cubicBezTo>
                    <a:pt x="194791" y="9751"/>
                    <a:pt x="193934" y="10037"/>
                    <a:pt x="193077" y="9942"/>
                  </a:cubicBezTo>
                  <a:cubicBezTo>
                    <a:pt x="191077" y="9751"/>
                    <a:pt x="189076" y="8989"/>
                    <a:pt x="187171" y="9275"/>
                  </a:cubicBezTo>
                  <a:cubicBezTo>
                    <a:pt x="178123" y="10609"/>
                    <a:pt x="170026" y="14800"/>
                    <a:pt x="161835" y="18610"/>
                  </a:cubicBezTo>
                  <a:cubicBezTo>
                    <a:pt x="161549" y="18705"/>
                    <a:pt x="161359" y="19181"/>
                    <a:pt x="160978" y="19753"/>
                  </a:cubicBezTo>
                  <a:cubicBezTo>
                    <a:pt x="163454" y="20324"/>
                    <a:pt x="165645" y="21181"/>
                    <a:pt x="167836" y="21372"/>
                  </a:cubicBezTo>
                  <a:cubicBezTo>
                    <a:pt x="172503" y="21848"/>
                    <a:pt x="174694" y="24896"/>
                    <a:pt x="176218" y="28706"/>
                  </a:cubicBezTo>
                  <a:cubicBezTo>
                    <a:pt x="178027" y="33278"/>
                    <a:pt x="176789" y="37374"/>
                    <a:pt x="172789" y="40231"/>
                  </a:cubicBezTo>
                  <a:cubicBezTo>
                    <a:pt x="169360" y="42708"/>
                    <a:pt x="165359" y="43851"/>
                    <a:pt x="161168" y="44137"/>
                  </a:cubicBezTo>
                  <a:cubicBezTo>
                    <a:pt x="153739" y="44613"/>
                    <a:pt x="146214" y="45089"/>
                    <a:pt x="138784" y="45280"/>
                  </a:cubicBezTo>
                  <a:cubicBezTo>
                    <a:pt x="126973" y="45661"/>
                    <a:pt x="115258" y="45280"/>
                    <a:pt x="103637" y="43565"/>
                  </a:cubicBezTo>
                  <a:cubicBezTo>
                    <a:pt x="100875" y="43184"/>
                    <a:pt x="98113" y="42422"/>
                    <a:pt x="95350" y="41851"/>
                  </a:cubicBezTo>
                  <a:cubicBezTo>
                    <a:pt x="95350" y="41660"/>
                    <a:pt x="95350" y="41565"/>
                    <a:pt x="95446" y="41374"/>
                  </a:cubicBezTo>
                  <a:cubicBezTo>
                    <a:pt x="97922" y="41660"/>
                    <a:pt x="100494" y="41946"/>
                    <a:pt x="102970" y="42041"/>
                  </a:cubicBezTo>
                  <a:cubicBezTo>
                    <a:pt x="122020" y="42708"/>
                    <a:pt x="140880" y="41374"/>
                    <a:pt x="159835" y="39850"/>
                  </a:cubicBezTo>
                  <a:cubicBezTo>
                    <a:pt x="162692" y="39660"/>
                    <a:pt x="165550" y="38707"/>
                    <a:pt x="168312" y="37755"/>
                  </a:cubicBezTo>
                  <a:cubicBezTo>
                    <a:pt x="170788" y="36898"/>
                    <a:pt x="172979" y="35278"/>
                    <a:pt x="172789" y="32230"/>
                  </a:cubicBezTo>
                  <a:cubicBezTo>
                    <a:pt x="172598" y="28992"/>
                    <a:pt x="171074" y="26420"/>
                    <a:pt x="167931" y="25182"/>
                  </a:cubicBezTo>
                  <a:cubicBezTo>
                    <a:pt x="166502" y="24610"/>
                    <a:pt x="165073" y="24325"/>
                    <a:pt x="163645" y="23848"/>
                  </a:cubicBezTo>
                  <a:cubicBezTo>
                    <a:pt x="154310" y="20705"/>
                    <a:pt x="144880" y="18991"/>
                    <a:pt x="134879" y="18991"/>
                  </a:cubicBezTo>
                  <a:cubicBezTo>
                    <a:pt x="128878" y="18991"/>
                    <a:pt x="122878" y="17848"/>
                    <a:pt x="116972" y="16705"/>
                  </a:cubicBezTo>
                  <a:cubicBezTo>
                    <a:pt x="112781" y="15943"/>
                    <a:pt x="108685" y="14419"/>
                    <a:pt x="106780" y="9847"/>
                  </a:cubicBezTo>
                  <a:cubicBezTo>
                    <a:pt x="106304" y="8608"/>
                    <a:pt x="104971" y="7465"/>
                    <a:pt x="103828" y="6894"/>
                  </a:cubicBezTo>
                  <a:cubicBezTo>
                    <a:pt x="100494" y="5179"/>
                    <a:pt x="97160" y="3179"/>
                    <a:pt x="93541" y="2131"/>
                  </a:cubicBezTo>
                  <a:cubicBezTo>
                    <a:pt x="82111" y="-1012"/>
                    <a:pt x="70585" y="-155"/>
                    <a:pt x="58965" y="1369"/>
                  </a:cubicBezTo>
                  <a:cubicBezTo>
                    <a:pt x="43820" y="3370"/>
                    <a:pt x="28675" y="5656"/>
                    <a:pt x="13435" y="7561"/>
                  </a:cubicBezTo>
                  <a:cubicBezTo>
                    <a:pt x="4958" y="8608"/>
                    <a:pt x="-185" y="14133"/>
                    <a:pt x="5" y="22705"/>
                  </a:cubicBezTo>
                  <a:cubicBezTo>
                    <a:pt x="196" y="29087"/>
                    <a:pt x="291" y="35374"/>
                    <a:pt x="481" y="41755"/>
                  </a:cubicBezTo>
                  <a:cubicBezTo>
                    <a:pt x="481" y="43375"/>
                    <a:pt x="481" y="45089"/>
                    <a:pt x="672" y="46708"/>
                  </a:cubicBezTo>
                  <a:cubicBezTo>
                    <a:pt x="1243" y="51566"/>
                    <a:pt x="5339" y="54519"/>
                    <a:pt x="10197" y="53566"/>
                  </a:cubicBezTo>
                  <a:cubicBezTo>
                    <a:pt x="12769" y="53090"/>
                    <a:pt x="15340" y="52423"/>
                    <a:pt x="17817" y="51757"/>
                  </a:cubicBezTo>
                  <a:cubicBezTo>
                    <a:pt x="34676" y="47375"/>
                    <a:pt x="51440" y="47756"/>
                    <a:pt x="68109" y="53090"/>
                  </a:cubicBezTo>
                  <a:cubicBezTo>
                    <a:pt x="69823" y="53662"/>
                    <a:pt x="80872" y="58615"/>
                    <a:pt x="84301" y="60043"/>
                  </a:cubicBezTo>
                  <a:cubicBezTo>
                    <a:pt x="93064" y="63568"/>
                    <a:pt x="101732" y="67282"/>
                    <a:pt x="110495" y="70807"/>
                  </a:cubicBezTo>
                  <a:cubicBezTo>
                    <a:pt x="120592" y="74807"/>
                    <a:pt x="130498" y="73664"/>
                    <a:pt x="139451" y="68044"/>
                  </a:cubicBezTo>
                  <a:cubicBezTo>
                    <a:pt x="145833" y="64044"/>
                    <a:pt x="152500" y="60710"/>
                    <a:pt x="159358" y="57853"/>
                  </a:cubicBezTo>
                  <a:cubicBezTo>
                    <a:pt x="170693" y="53090"/>
                    <a:pt x="181552" y="47661"/>
                    <a:pt x="190696" y="39184"/>
                  </a:cubicBezTo>
                  <a:cubicBezTo>
                    <a:pt x="195649" y="34612"/>
                    <a:pt x="200887" y="30230"/>
                    <a:pt x="206221" y="26230"/>
                  </a:cubicBezTo>
                  <a:cubicBezTo>
                    <a:pt x="212222" y="21753"/>
                    <a:pt x="218413" y="17752"/>
                    <a:pt x="224605" y="13561"/>
                  </a:cubicBezTo>
                  <a:cubicBezTo>
                    <a:pt x="226700" y="12133"/>
                    <a:pt x="227938" y="10323"/>
                    <a:pt x="227748" y="7846"/>
                  </a:cubicBezTo>
                  <a:cubicBezTo>
                    <a:pt x="227557" y="5465"/>
                    <a:pt x="225938" y="3846"/>
                    <a:pt x="223176" y="3465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04" name="Freihandform 1603">
              <a:extLst>
                <a:ext uri="{FF2B5EF4-FFF2-40B4-BE49-F238E27FC236}">
                  <a16:creationId xmlns:a16="http://schemas.microsoft.com/office/drawing/2014/main" id="{D78AB6D7-59CC-D193-8ACF-F3958E2B9017}"/>
                </a:ext>
              </a:extLst>
            </p:cNvPr>
            <p:cNvSpPr/>
            <p:nvPr/>
          </p:nvSpPr>
          <p:spPr>
            <a:xfrm>
              <a:off x="2349850" y="11965779"/>
              <a:ext cx="169262" cy="45053"/>
            </a:xfrm>
            <a:custGeom>
              <a:avLst/>
              <a:gdLst>
                <a:gd name="connsiteX0" fmla="*/ 6431 w 169262"/>
                <a:gd name="connsiteY0" fmla="*/ 45053 h 45053"/>
                <a:gd name="connsiteX1" fmla="*/ 162831 w 169262"/>
                <a:gd name="connsiteY1" fmla="*/ 45053 h 45053"/>
                <a:gd name="connsiteX2" fmla="*/ 169213 w 169262"/>
                <a:gd name="connsiteY2" fmla="*/ 40481 h 45053"/>
                <a:gd name="connsiteX3" fmla="*/ 162641 w 169262"/>
                <a:gd name="connsiteY3" fmla="*/ 3620 h 45053"/>
                <a:gd name="connsiteX4" fmla="*/ 156259 w 169262"/>
                <a:gd name="connsiteY4" fmla="*/ 0 h 45053"/>
                <a:gd name="connsiteX5" fmla="*/ 13003 w 169262"/>
                <a:gd name="connsiteY5" fmla="*/ 0 h 45053"/>
                <a:gd name="connsiteX6" fmla="*/ 6621 w 169262"/>
                <a:gd name="connsiteY6" fmla="*/ 3620 h 45053"/>
                <a:gd name="connsiteX7" fmla="*/ 49 w 169262"/>
                <a:gd name="connsiteY7" fmla="*/ 40481 h 45053"/>
                <a:gd name="connsiteX8" fmla="*/ 6431 w 169262"/>
                <a:gd name="connsiteY8" fmla="*/ 45053 h 45053"/>
                <a:gd name="connsiteX9" fmla="*/ 59771 w 169262"/>
                <a:gd name="connsiteY9" fmla="*/ 22003 h 45053"/>
                <a:gd name="connsiteX10" fmla="*/ 61581 w 169262"/>
                <a:gd name="connsiteY10" fmla="*/ 20669 h 45053"/>
                <a:gd name="connsiteX11" fmla="*/ 102824 w 169262"/>
                <a:gd name="connsiteY11" fmla="*/ 20669 h 45053"/>
                <a:gd name="connsiteX12" fmla="*/ 104634 w 169262"/>
                <a:gd name="connsiteY12" fmla="*/ 22003 h 45053"/>
                <a:gd name="connsiteX13" fmla="*/ 106539 w 169262"/>
                <a:gd name="connsiteY13" fmla="*/ 35719 h 45053"/>
                <a:gd name="connsiteX14" fmla="*/ 104729 w 169262"/>
                <a:gd name="connsiteY14" fmla="*/ 37433 h 45053"/>
                <a:gd name="connsiteX15" fmla="*/ 59676 w 169262"/>
                <a:gd name="connsiteY15" fmla="*/ 37433 h 45053"/>
                <a:gd name="connsiteX16" fmla="*/ 57866 w 169262"/>
                <a:gd name="connsiteY16" fmla="*/ 35719 h 45053"/>
                <a:gd name="connsiteX17" fmla="*/ 59771 w 169262"/>
                <a:gd name="connsiteY17" fmla="*/ 22003 h 45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9262" h="45053">
                  <a:moveTo>
                    <a:pt x="6431" y="45053"/>
                  </a:moveTo>
                  <a:lnTo>
                    <a:pt x="162831" y="45053"/>
                  </a:lnTo>
                  <a:cubicBezTo>
                    <a:pt x="166641" y="45053"/>
                    <a:pt x="169689" y="42863"/>
                    <a:pt x="169213" y="40481"/>
                  </a:cubicBezTo>
                  <a:lnTo>
                    <a:pt x="162641" y="3620"/>
                  </a:lnTo>
                  <a:cubicBezTo>
                    <a:pt x="162260" y="1524"/>
                    <a:pt x="159498" y="0"/>
                    <a:pt x="156259" y="0"/>
                  </a:cubicBezTo>
                  <a:lnTo>
                    <a:pt x="13003" y="0"/>
                  </a:lnTo>
                  <a:cubicBezTo>
                    <a:pt x="9765" y="0"/>
                    <a:pt x="7002" y="1619"/>
                    <a:pt x="6621" y="3620"/>
                  </a:cubicBezTo>
                  <a:lnTo>
                    <a:pt x="49" y="40481"/>
                  </a:lnTo>
                  <a:cubicBezTo>
                    <a:pt x="-427" y="42958"/>
                    <a:pt x="2621" y="45053"/>
                    <a:pt x="6431" y="45053"/>
                  </a:cubicBezTo>
                  <a:close/>
                  <a:moveTo>
                    <a:pt x="59771" y="22003"/>
                  </a:moveTo>
                  <a:cubicBezTo>
                    <a:pt x="59866" y="21241"/>
                    <a:pt x="60628" y="20669"/>
                    <a:pt x="61581" y="20669"/>
                  </a:cubicBezTo>
                  <a:lnTo>
                    <a:pt x="102824" y="20669"/>
                  </a:lnTo>
                  <a:cubicBezTo>
                    <a:pt x="103776" y="20669"/>
                    <a:pt x="104538" y="21241"/>
                    <a:pt x="104634" y="22003"/>
                  </a:cubicBezTo>
                  <a:lnTo>
                    <a:pt x="106539" y="35719"/>
                  </a:lnTo>
                  <a:cubicBezTo>
                    <a:pt x="106634" y="36671"/>
                    <a:pt x="105777" y="37433"/>
                    <a:pt x="104729" y="37433"/>
                  </a:cubicBezTo>
                  <a:lnTo>
                    <a:pt x="59676" y="37433"/>
                  </a:lnTo>
                  <a:cubicBezTo>
                    <a:pt x="58533" y="37433"/>
                    <a:pt x="57675" y="36671"/>
                    <a:pt x="57866" y="35719"/>
                  </a:cubicBezTo>
                  <a:lnTo>
                    <a:pt x="59771" y="22003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05" name="Freihandform 1604">
              <a:extLst>
                <a:ext uri="{FF2B5EF4-FFF2-40B4-BE49-F238E27FC236}">
                  <a16:creationId xmlns:a16="http://schemas.microsoft.com/office/drawing/2014/main" id="{A682674C-5C04-6562-6DA9-1330BA0A8B33}"/>
                </a:ext>
              </a:extLst>
            </p:cNvPr>
            <p:cNvSpPr/>
            <p:nvPr/>
          </p:nvSpPr>
          <p:spPr>
            <a:xfrm>
              <a:off x="2356186" y="11871672"/>
              <a:ext cx="156686" cy="89725"/>
            </a:xfrm>
            <a:custGeom>
              <a:avLst/>
              <a:gdLst>
                <a:gd name="connsiteX0" fmla="*/ 9239 w 156686"/>
                <a:gd name="connsiteY0" fmla="*/ 89726 h 89725"/>
                <a:gd name="connsiteX1" fmla="*/ 147447 w 156686"/>
                <a:gd name="connsiteY1" fmla="*/ 89726 h 89725"/>
                <a:gd name="connsiteX2" fmla="*/ 156686 w 156686"/>
                <a:gd name="connsiteY2" fmla="*/ 81439 h 89725"/>
                <a:gd name="connsiteX3" fmla="*/ 156686 w 156686"/>
                <a:gd name="connsiteY3" fmla="*/ 8287 h 89725"/>
                <a:gd name="connsiteX4" fmla="*/ 147447 w 156686"/>
                <a:gd name="connsiteY4" fmla="*/ 0 h 89725"/>
                <a:gd name="connsiteX5" fmla="*/ 9239 w 156686"/>
                <a:gd name="connsiteY5" fmla="*/ 0 h 89725"/>
                <a:gd name="connsiteX6" fmla="*/ 0 w 156686"/>
                <a:gd name="connsiteY6" fmla="*/ 8287 h 89725"/>
                <a:gd name="connsiteX7" fmla="*/ 0 w 156686"/>
                <a:gd name="connsiteY7" fmla="*/ 81439 h 89725"/>
                <a:gd name="connsiteX8" fmla="*/ 9239 w 156686"/>
                <a:gd name="connsiteY8" fmla="*/ 89726 h 89725"/>
                <a:gd name="connsiteX9" fmla="*/ 4382 w 156686"/>
                <a:gd name="connsiteY9" fmla="*/ 4286 h 89725"/>
                <a:gd name="connsiteX10" fmla="*/ 152210 w 156686"/>
                <a:gd name="connsiteY10" fmla="*/ 4286 h 89725"/>
                <a:gd name="connsiteX11" fmla="*/ 152210 w 156686"/>
                <a:gd name="connsiteY11" fmla="*/ 79629 h 89725"/>
                <a:gd name="connsiteX12" fmla="*/ 4382 w 156686"/>
                <a:gd name="connsiteY12" fmla="*/ 79629 h 89725"/>
                <a:gd name="connsiteX13" fmla="*/ 4382 w 156686"/>
                <a:gd name="connsiteY13" fmla="*/ 4286 h 8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686" h="89725">
                  <a:moveTo>
                    <a:pt x="9239" y="89726"/>
                  </a:moveTo>
                  <a:lnTo>
                    <a:pt x="147447" y="89726"/>
                  </a:lnTo>
                  <a:cubicBezTo>
                    <a:pt x="152495" y="89726"/>
                    <a:pt x="156686" y="86011"/>
                    <a:pt x="156686" y="81439"/>
                  </a:cubicBezTo>
                  <a:lnTo>
                    <a:pt x="156686" y="8287"/>
                  </a:lnTo>
                  <a:cubicBezTo>
                    <a:pt x="156686" y="3715"/>
                    <a:pt x="152495" y="0"/>
                    <a:pt x="147447" y="0"/>
                  </a:cubicBezTo>
                  <a:lnTo>
                    <a:pt x="9239" y="0"/>
                  </a:lnTo>
                  <a:cubicBezTo>
                    <a:pt x="4096" y="0"/>
                    <a:pt x="0" y="3715"/>
                    <a:pt x="0" y="8287"/>
                  </a:cubicBezTo>
                  <a:lnTo>
                    <a:pt x="0" y="81439"/>
                  </a:lnTo>
                  <a:cubicBezTo>
                    <a:pt x="0" y="86011"/>
                    <a:pt x="4191" y="89726"/>
                    <a:pt x="9239" y="89726"/>
                  </a:cubicBezTo>
                  <a:close/>
                  <a:moveTo>
                    <a:pt x="4382" y="4286"/>
                  </a:moveTo>
                  <a:lnTo>
                    <a:pt x="152210" y="4286"/>
                  </a:lnTo>
                  <a:lnTo>
                    <a:pt x="152210" y="79629"/>
                  </a:lnTo>
                  <a:lnTo>
                    <a:pt x="4382" y="79629"/>
                  </a:lnTo>
                  <a:lnTo>
                    <a:pt x="4382" y="4286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609" name="Grafik 293">
            <a:extLst>
              <a:ext uri="{FF2B5EF4-FFF2-40B4-BE49-F238E27FC236}">
                <a16:creationId xmlns:a16="http://schemas.microsoft.com/office/drawing/2014/main" id="{0B7A75D0-26EC-1FD5-1646-04B55A19C818}"/>
              </a:ext>
            </a:extLst>
          </p:cNvPr>
          <p:cNvGrpSpPr/>
          <p:nvPr/>
        </p:nvGrpSpPr>
        <p:grpSpPr>
          <a:xfrm>
            <a:off x="1713371" y="11879387"/>
            <a:ext cx="238530" cy="214055"/>
            <a:chOff x="1713371" y="11879387"/>
            <a:chExt cx="238530" cy="214055"/>
          </a:xfrm>
          <a:solidFill>
            <a:srgbClr val="00497F"/>
          </a:solidFill>
        </p:grpSpPr>
        <p:sp>
          <p:nvSpPr>
            <p:cNvPr id="1610" name="Freihandform 1609">
              <a:extLst>
                <a:ext uri="{FF2B5EF4-FFF2-40B4-BE49-F238E27FC236}">
                  <a16:creationId xmlns:a16="http://schemas.microsoft.com/office/drawing/2014/main" id="{B521E2BD-572C-1B3A-DC79-A378F2034211}"/>
                </a:ext>
              </a:extLst>
            </p:cNvPr>
            <p:cNvSpPr/>
            <p:nvPr/>
          </p:nvSpPr>
          <p:spPr>
            <a:xfrm>
              <a:off x="1713371" y="12016785"/>
              <a:ext cx="238530" cy="76658"/>
            </a:xfrm>
            <a:custGeom>
              <a:avLst/>
              <a:gdLst>
                <a:gd name="connsiteX0" fmla="*/ 233844 w 238530"/>
                <a:gd name="connsiteY0" fmla="*/ 3192 h 76658"/>
                <a:gd name="connsiteX1" fmla="*/ 226890 w 238530"/>
                <a:gd name="connsiteY1" fmla="*/ 3192 h 76658"/>
                <a:gd name="connsiteX2" fmla="*/ 204888 w 238530"/>
                <a:gd name="connsiteY2" fmla="*/ 9573 h 76658"/>
                <a:gd name="connsiteX3" fmla="*/ 202316 w 238530"/>
                <a:gd name="connsiteY3" fmla="*/ 9954 h 76658"/>
                <a:gd name="connsiteX4" fmla="*/ 196125 w 238530"/>
                <a:gd name="connsiteY4" fmla="*/ 9192 h 76658"/>
                <a:gd name="connsiteX5" fmla="*/ 169550 w 238530"/>
                <a:gd name="connsiteY5" fmla="*/ 19003 h 76658"/>
                <a:gd name="connsiteX6" fmla="*/ 178789 w 238530"/>
                <a:gd name="connsiteY6" fmla="*/ 21765 h 76658"/>
                <a:gd name="connsiteX7" fmla="*/ 187457 w 238530"/>
                <a:gd name="connsiteY7" fmla="*/ 28147 h 76658"/>
                <a:gd name="connsiteX8" fmla="*/ 184028 w 238530"/>
                <a:gd name="connsiteY8" fmla="*/ 41292 h 76658"/>
                <a:gd name="connsiteX9" fmla="*/ 170693 w 238530"/>
                <a:gd name="connsiteY9" fmla="*/ 47578 h 76658"/>
                <a:gd name="connsiteX10" fmla="*/ 146118 w 238530"/>
                <a:gd name="connsiteY10" fmla="*/ 51579 h 76658"/>
                <a:gd name="connsiteX11" fmla="*/ 108780 w 238530"/>
                <a:gd name="connsiteY11" fmla="*/ 47197 h 76658"/>
                <a:gd name="connsiteX12" fmla="*/ 99827 w 238530"/>
                <a:gd name="connsiteY12" fmla="*/ 43482 h 76658"/>
                <a:gd name="connsiteX13" fmla="*/ 99922 w 238530"/>
                <a:gd name="connsiteY13" fmla="*/ 43006 h 76658"/>
                <a:gd name="connsiteX14" fmla="*/ 107828 w 238530"/>
                <a:gd name="connsiteY14" fmla="*/ 43768 h 76658"/>
                <a:gd name="connsiteX15" fmla="*/ 167454 w 238530"/>
                <a:gd name="connsiteY15" fmla="*/ 41482 h 76658"/>
                <a:gd name="connsiteX16" fmla="*/ 176313 w 238530"/>
                <a:gd name="connsiteY16" fmla="*/ 39387 h 76658"/>
                <a:gd name="connsiteX17" fmla="*/ 180980 w 238530"/>
                <a:gd name="connsiteY17" fmla="*/ 33672 h 76658"/>
                <a:gd name="connsiteX18" fmla="*/ 175932 w 238530"/>
                <a:gd name="connsiteY18" fmla="*/ 26337 h 76658"/>
                <a:gd name="connsiteX19" fmla="*/ 171455 w 238530"/>
                <a:gd name="connsiteY19" fmla="*/ 25004 h 76658"/>
                <a:gd name="connsiteX20" fmla="*/ 141356 w 238530"/>
                <a:gd name="connsiteY20" fmla="*/ 19956 h 76658"/>
                <a:gd name="connsiteX21" fmla="*/ 122592 w 238530"/>
                <a:gd name="connsiteY21" fmla="*/ 17574 h 76658"/>
                <a:gd name="connsiteX22" fmla="*/ 111924 w 238530"/>
                <a:gd name="connsiteY22" fmla="*/ 10335 h 76658"/>
                <a:gd name="connsiteX23" fmla="*/ 108780 w 238530"/>
                <a:gd name="connsiteY23" fmla="*/ 7192 h 76658"/>
                <a:gd name="connsiteX24" fmla="*/ 98017 w 238530"/>
                <a:gd name="connsiteY24" fmla="*/ 2239 h 76658"/>
                <a:gd name="connsiteX25" fmla="*/ 61822 w 238530"/>
                <a:gd name="connsiteY25" fmla="*/ 1477 h 76658"/>
                <a:gd name="connsiteX26" fmla="*/ 14102 w 238530"/>
                <a:gd name="connsiteY26" fmla="*/ 7954 h 76658"/>
                <a:gd name="connsiteX27" fmla="*/ 5 w 238530"/>
                <a:gd name="connsiteY27" fmla="*/ 23766 h 76658"/>
                <a:gd name="connsiteX28" fmla="*/ 481 w 238530"/>
                <a:gd name="connsiteY28" fmla="*/ 43768 h 76658"/>
                <a:gd name="connsiteX29" fmla="*/ 672 w 238530"/>
                <a:gd name="connsiteY29" fmla="*/ 49007 h 76658"/>
                <a:gd name="connsiteX30" fmla="*/ 10673 w 238530"/>
                <a:gd name="connsiteY30" fmla="*/ 56151 h 76658"/>
                <a:gd name="connsiteX31" fmla="*/ 18674 w 238530"/>
                <a:gd name="connsiteY31" fmla="*/ 54246 h 76658"/>
                <a:gd name="connsiteX32" fmla="*/ 71347 w 238530"/>
                <a:gd name="connsiteY32" fmla="*/ 55674 h 76658"/>
                <a:gd name="connsiteX33" fmla="*/ 88302 w 238530"/>
                <a:gd name="connsiteY33" fmla="*/ 62913 h 76658"/>
                <a:gd name="connsiteX34" fmla="*/ 115734 w 238530"/>
                <a:gd name="connsiteY34" fmla="*/ 74153 h 76658"/>
                <a:gd name="connsiteX35" fmla="*/ 146023 w 238530"/>
                <a:gd name="connsiteY35" fmla="*/ 71295 h 76658"/>
                <a:gd name="connsiteX36" fmla="*/ 166788 w 238530"/>
                <a:gd name="connsiteY36" fmla="*/ 60627 h 76658"/>
                <a:gd name="connsiteX37" fmla="*/ 199649 w 238530"/>
                <a:gd name="connsiteY37" fmla="*/ 41101 h 76658"/>
                <a:gd name="connsiteX38" fmla="*/ 215937 w 238530"/>
                <a:gd name="connsiteY38" fmla="*/ 27480 h 76658"/>
                <a:gd name="connsiteX39" fmla="*/ 235272 w 238530"/>
                <a:gd name="connsiteY39" fmla="*/ 14241 h 76658"/>
                <a:gd name="connsiteX40" fmla="*/ 238511 w 238530"/>
                <a:gd name="connsiteY40" fmla="*/ 8240 h 76658"/>
                <a:gd name="connsiteX41" fmla="*/ 233653 w 238530"/>
                <a:gd name="connsiteY41" fmla="*/ 3668 h 7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38530" h="76658">
                  <a:moveTo>
                    <a:pt x="233844" y="3192"/>
                  </a:moveTo>
                  <a:cubicBezTo>
                    <a:pt x="231558" y="2811"/>
                    <a:pt x="229081" y="2525"/>
                    <a:pt x="226890" y="3192"/>
                  </a:cubicBezTo>
                  <a:cubicBezTo>
                    <a:pt x="219556" y="5097"/>
                    <a:pt x="212222" y="7478"/>
                    <a:pt x="204888" y="9573"/>
                  </a:cubicBezTo>
                  <a:cubicBezTo>
                    <a:pt x="204030" y="9859"/>
                    <a:pt x="203173" y="10050"/>
                    <a:pt x="202316" y="9954"/>
                  </a:cubicBezTo>
                  <a:cubicBezTo>
                    <a:pt x="200220" y="9764"/>
                    <a:pt x="198125" y="8907"/>
                    <a:pt x="196125" y="9192"/>
                  </a:cubicBezTo>
                  <a:cubicBezTo>
                    <a:pt x="186600" y="10621"/>
                    <a:pt x="178122" y="15003"/>
                    <a:pt x="169550" y="19003"/>
                  </a:cubicBezTo>
                  <a:cubicBezTo>
                    <a:pt x="169264" y="19194"/>
                    <a:pt x="176598" y="21003"/>
                    <a:pt x="178789" y="21765"/>
                  </a:cubicBezTo>
                  <a:cubicBezTo>
                    <a:pt x="184409" y="23575"/>
                    <a:pt x="185838" y="24051"/>
                    <a:pt x="187457" y="28147"/>
                  </a:cubicBezTo>
                  <a:cubicBezTo>
                    <a:pt x="189362" y="32910"/>
                    <a:pt x="188314" y="38244"/>
                    <a:pt x="184028" y="41292"/>
                  </a:cubicBezTo>
                  <a:cubicBezTo>
                    <a:pt x="180408" y="43863"/>
                    <a:pt x="176789" y="45768"/>
                    <a:pt x="170693" y="47578"/>
                  </a:cubicBezTo>
                  <a:cubicBezTo>
                    <a:pt x="163263" y="50531"/>
                    <a:pt x="153929" y="51293"/>
                    <a:pt x="146118" y="51579"/>
                  </a:cubicBezTo>
                  <a:cubicBezTo>
                    <a:pt x="133831" y="51960"/>
                    <a:pt x="121163" y="50245"/>
                    <a:pt x="108780" y="47197"/>
                  </a:cubicBezTo>
                  <a:cubicBezTo>
                    <a:pt x="105923" y="46245"/>
                    <a:pt x="102780" y="44911"/>
                    <a:pt x="99827" y="43482"/>
                  </a:cubicBezTo>
                  <a:cubicBezTo>
                    <a:pt x="99827" y="43292"/>
                    <a:pt x="99827" y="43197"/>
                    <a:pt x="99922" y="43006"/>
                  </a:cubicBezTo>
                  <a:cubicBezTo>
                    <a:pt x="102589" y="43292"/>
                    <a:pt x="105161" y="43673"/>
                    <a:pt x="107828" y="43768"/>
                  </a:cubicBezTo>
                  <a:cubicBezTo>
                    <a:pt x="127735" y="44435"/>
                    <a:pt x="147547" y="43006"/>
                    <a:pt x="167454" y="41482"/>
                  </a:cubicBezTo>
                  <a:cubicBezTo>
                    <a:pt x="170502" y="41292"/>
                    <a:pt x="173455" y="40339"/>
                    <a:pt x="176313" y="39387"/>
                  </a:cubicBezTo>
                  <a:cubicBezTo>
                    <a:pt x="178980" y="38529"/>
                    <a:pt x="181170" y="36720"/>
                    <a:pt x="180980" y="33672"/>
                  </a:cubicBezTo>
                  <a:cubicBezTo>
                    <a:pt x="180789" y="30338"/>
                    <a:pt x="179265" y="27576"/>
                    <a:pt x="175932" y="26337"/>
                  </a:cubicBezTo>
                  <a:cubicBezTo>
                    <a:pt x="174503" y="25766"/>
                    <a:pt x="172884" y="25480"/>
                    <a:pt x="171455" y="25004"/>
                  </a:cubicBezTo>
                  <a:cubicBezTo>
                    <a:pt x="161644" y="21765"/>
                    <a:pt x="151738" y="19956"/>
                    <a:pt x="141356" y="19956"/>
                  </a:cubicBezTo>
                  <a:cubicBezTo>
                    <a:pt x="135069" y="19956"/>
                    <a:pt x="128783" y="18717"/>
                    <a:pt x="122592" y="17574"/>
                  </a:cubicBezTo>
                  <a:cubicBezTo>
                    <a:pt x="118210" y="16717"/>
                    <a:pt x="113924" y="15098"/>
                    <a:pt x="111924" y="10335"/>
                  </a:cubicBezTo>
                  <a:cubicBezTo>
                    <a:pt x="111352" y="9097"/>
                    <a:pt x="110019" y="7859"/>
                    <a:pt x="108780" y="7192"/>
                  </a:cubicBezTo>
                  <a:cubicBezTo>
                    <a:pt x="105256" y="5382"/>
                    <a:pt x="101732" y="3287"/>
                    <a:pt x="98017" y="2239"/>
                  </a:cubicBezTo>
                  <a:cubicBezTo>
                    <a:pt x="86111" y="-1095"/>
                    <a:pt x="73919" y="-142"/>
                    <a:pt x="61822" y="1477"/>
                  </a:cubicBezTo>
                  <a:cubicBezTo>
                    <a:pt x="45915" y="3573"/>
                    <a:pt x="30104" y="6049"/>
                    <a:pt x="14102" y="7954"/>
                  </a:cubicBezTo>
                  <a:cubicBezTo>
                    <a:pt x="5244" y="9002"/>
                    <a:pt x="-186" y="14812"/>
                    <a:pt x="5" y="23766"/>
                  </a:cubicBezTo>
                  <a:cubicBezTo>
                    <a:pt x="195" y="30433"/>
                    <a:pt x="291" y="37101"/>
                    <a:pt x="481" y="43768"/>
                  </a:cubicBezTo>
                  <a:cubicBezTo>
                    <a:pt x="481" y="45483"/>
                    <a:pt x="481" y="47292"/>
                    <a:pt x="672" y="49007"/>
                  </a:cubicBezTo>
                  <a:cubicBezTo>
                    <a:pt x="1338" y="54150"/>
                    <a:pt x="5625" y="57198"/>
                    <a:pt x="10673" y="56151"/>
                  </a:cubicBezTo>
                  <a:cubicBezTo>
                    <a:pt x="13340" y="55579"/>
                    <a:pt x="16007" y="54912"/>
                    <a:pt x="18674" y="54246"/>
                  </a:cubicBezTo>
                  <a:cubicBezTo>
                    <a:pt x="36390" y="49674"/>
                    <a:pt x="53916" y="50055"/>
                    <a:pt x="71347" y="55674"/>
                  </a:cubicBezTo>
                  <a:cubicBezTo>
                    <a:pt x="73157" y="56246"/>
                    <a:pt x="84682" y="61485"/>
                    <a:pt x="88302" y="62913"/>
                  </a:cubicBezTo>
                  <a:cubicBezTo>
                    <a:pt x="97446" y="66628"/>
                    <a:pt x="106590" y="70533"/>
                    <a:pt x="115734" y="74153"/>
                  </a:cubicBezTo>
                  <a:cubicBezTo>
                    <a:pt x="126306" y="78344"/>
                    <a:pt x="136593" y="77201"/>
                    <a:pt x="146023" y="71295"/>
                  </a:cubicBezTo>
                  <a:cubicBezTo>
                    <a:pt x="152691" y="67104"/>
                    <a:pt x="159644" y="63675"/>
                    <a:pt x="166788" y="60627"/>
                  </a:cubicBezTo>
                  <a:cubicBezTo>
                    <a:pt x="178599" y="55579"/>
                    <a:pt x="190029" y="49959"/>
                    <a:pt x="199649" y="41101"/>
                  </a:cubicBezTo>
                  <a:cubicBezTo>
                    <a:pt x="204792" y="36243"/>
                    <a:pt x="210317" y="31767"/>
                    <a:pt x="215937" y="27480"/>
                  </a:cubicBezTo>
                  <a:cubicBezTo>
                    <a:pt x="222128" y="22813"/>
                    <a:pt x="228700" y="18527"/>
                    <a:pt x="235272" y="14241"/>
                  </a:cubicBezTo>
                  <a:cubicBezTo>
                    <a:pt x="237463" y="12812"/>
                    <a:pt x="238701" y="10907"/>
                    <a:pt x="238511" y="8240"/>
                  </a:cubicBezTo>
                  <a:cubicBezTo>
                    <a:pt x="238320" y="5763"/>
                    <a:pt x="236606" y="4049"/>
                    <a:pt x="233653" y="3668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11" name="Freihandform 1610">
              <a:extLst>
                <a:ext uri="{FF2B5EF4-FFF2-40B4-BE49-F238E27FC236}">
                  <a16:creationId xmlns:a16="http://schemas.microsoft.com/office/drawing/2014/main" id="{0BA5F3D2-13D5-63F3-B5D0-36772AF874A2}"/>
                </a:ext>
              </a:extLst>
            </p:cNvPr>
            <p:cNvSpPr/>
            <p:nvPr/>
          </p:nvSpPr>
          <p:spPr>
            <a:xfrm>
              <a:off x="1782614" y="11879387"/>
              <a:ext cx="132120" cy="132111"/>
            </a:xfrm>
            <a:custGeom>
              <a:avLst/>
              <a:gdLst>
                <a:gd name="connsiteX0" fmla="*/ 14678 w 132120"/>
                <a:gd name="connsiteY0" fmla="*/ 74105 h 132111"/>
                <a:gd name="connsiteX1" fmla="*/ 3248 w 132120"/>
                <a:gd name="connsiteY1" fmla="*/ 85820 h 132111"/>
                <a:gd name="connsiteX2" fmla="*/ 9153 w 132120"/>
                <a:gd name="connsiteY2" fmla="*/ 99250 h 132111"/>
                <a:gd name="connsiteX3" fmla="*/ 25536 w 132120"/>
                <a:gd name="connsiteY3" fmla="*/ 98774 h 132111"/>
                <a:gd name="connsiteX4" fmla="*/ 21440 w 132120"/>
                <a:gd name="connsiteY4" fmla="*/ 114681 h 132111"/>
                <a:gd name="connsiteX5" fmla="*/ 33251 w 132120"/>
                <a:gd name="connsiteY5" fmla="*/ 123349 h 132111"/>
                <a:gd name="connsiteX6" fmla="*/ 47253 w 132120"/>
                <a:gd name="connsiteY6" fmla="*/ 114681 h 132111"/>
                <a:gd name="connsiteX7" fmla="*/ 51730 w 132120"/>
                <a:gd name="connsiteY7" fmla="*/ 130493 h 132111"/>
                <a:gd name="connsiteX8" fmla="*/ 66208 w 132120"/>
                <a:gd name="connsiteY8" fmla="*/ 132112 h 132111"/>
                <a:gd name="connsiteX9" fmla="*/ 74018 w 132120"/>
                <a:gd name="connsiteY9" fmla="*/ 117729 h 132111"/>
                <a:gd name="connsiteX10" fmla="*/ 85734 w 132120"/>
                <a:gd name="connsiteY10" fmla="*/ 129159 h 132111"/>
                <a:gd name="connsiteX11" fmla="*/ 98974 w 132120"/>
                <a:gd name="connsiteY11" fmla="*/ 123444 h 132111"/>
                <a:gd name="connsiteX12" fmla="*/ 98498 w 132120"/>
                <a:gd name="connsiteY12" fmla="*/ 107061 h 132111"/>
                <a:gd name="connsiteX13" fmla="*/ 114500 w 132120"/>
                <a:gd name="connsiteY13" fmla="*/ 111157 h 132111"/>
                <a:gd name="connsiteX14" fmla="*/ 123263 w 132120"/>
                <a:gd name="connsiteY14" fmla="*/ 99346 h 132111"/>
                <a:gd name="connsiteX15" fmla="*/ 114785 w 132120"/>
                <a:gd name="connsiteY15" fmla="*/ 85439 h 132111"/>
                <a:gd name="connsiteX16" fmla="*/ 130502 w 132120"/>
                <a:gd name="connsiteY16" fmla="*/ 80962 h 132111"/>
                <a:gd name="connsiteX17" fmla="*/ 132121 w 132120"/>
                <a:gd name="connsiteY17" fmla="*/ 66103 h 132111"/>
                <a:gd name="connsiteX18" fmla="*/ 117738 w 132120"/>
                <a:gd name="connsiteY18" fmla="*/ 58293 h 132111"/>
                <a:gd name="connsiteX19" fmla="*/ 129168 w 132120"/>
                <a:gd name="connsiteY19" fmla="*/ 46577 h 132111"/>
                <a:gd name="connsiteX20" fmla="*/ 123167 w 132120"/>
                <a:gd name="connsiteY20" fmla="*/ 32861 h 132111"/>
                <a:gd name="connsiteX21" fmla="*/ 106880 w 132120"/>
                <a:gd name="connsiteY21" fmla="*/ 33242 h 132111"/>
                <a:gd name="connsiteX22" fmla="*/ 110785 w 132120"/>
                <a:gd name="connsiteY22" fmla="*/ 17526 h 132111"/>
                <a:gd name="connsiteX23" fmla="*/ 98879 w 132120"/>
                <a:gd name="connsiteY23" fmla="*/ 8763 h 132111"/>
                <a:gd name="connsiteX24" fmla="*/ 84877 w 132120"/>
                <a:gd name="connsiteY24" fmla="*/ 17335 h 132111"/>
                <a:gd name="connsiteX25" fmla="*/ 80400 w 132120"/>
                <a:gd name="connsiteY25" fmla="*/ 1619 h 132111"/>
                <a:gd name="connsiteX26" fmla="*/ 66113 w 132120"/>
                <a:gd name="connsiteY26" fmla="*/ 0 h 132111"/>
                <a:gd name="connsiteX27" fmla="*/ 58302 w 132120"/>
                <a:gd name="connsiteY27" fmla="*/ 14478 h 132111"/>
                <a:gd name="connsiteX28" fmla="*/ 46586 w 132120"/>
                <a:gd name="connsiteY28" fmla="*/ 2953 h 132111"/>
                <a:gd name="connsiteX29" fmla="*/ 33156 w 132120"/>
                <a:gd name="connsiteY29" fmla="*/ 8763 h 132111"/>
                <a:gd name="connsiteX30" fmla="*/ 33537 w 132120"/>
                <a:gd name="connsiteY30" fmla="*/ 25241 h 132111"/>
                <a:gd name="connsiteX31" fmla="*/ 17630 w 132120"/>
                <a:gd name="connsiteY31" fmla="*/ 21050 h 132111"/>
                <a:gd name="connsiteX32" fmla="*/ 8867 w 132120"/>
                <a:gd name="connsiteY32" fmla="*/ 32861 h 132111"/>
                <a:gd name="connsiteX33" fmla="*/ 17535 w 132120"/>
                <a:gd name="connsiteY33" fmla="*/ 46958 h 132111"/>
                <a:gd name="connsiteX34" fmla="*/ 1628 w 132120"/>
                <a:gd name="connsiteY34" fmla="*/ 51340 h 132111"/>
                <a:gd name="connsiteX35" fmla="*/ 9 w 132120"/>
                <a:gd name="connsiteY35" fmla="*/ 66008 h 132111"/>
                <a:gd name="connsiteX36" fmla="*/ 14392 w 132120"/>
                <a:gd name="connsiteY36" fmla="*/ 73819 h 132111"/>
                <a:gd name="connsiteX37" fmla="*/ 59921 w 132120"/>
                <a:gd name="connsiteY37" fmla="*/ 24289 h 132111"/>
                <a:gd name="connsiteX38" fmla="*/ 108213 w 132120"/>
                <a:gd name="connsiteY38" fmla="*/ 59912 h 132111"/>
                <a:gd name="connsiteX39" fmla="*/ 72590 w 132120"/>
                <a:gd name="connsiteY39" fmla="*/ 108204 h 132111"/>
                <a:gd name="connsiteX40" fmla="*/ 24298 w 132120"/>
                <a:gd name="connsiteY40" fmla="*/ 72581 h 132111"/>
                <a:gd name="connsiteX41" fmla="*/ 59921 w 132120"/>
                <a:gd name="connsiteY41" fmla="*/ 24289 h 13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2120" h="132111">
                  <a:moveTo>
                    <a:pt x="14678" y="74105"/>
                  </a:moveTo>
                  <a:cubicBezTo>
                    <a:pt x="15344" y="78486"/>
                    <a:pt x="10582" y="83058"/>
                    <a:pt x="3248" y="85820"/>
                  </a:cubicBezTo>
                  <a:cubicBezTo>
                    <a:pt x="4676" y="90583"/>
                    <a:pt x="6677" y="95060"/>
                    <a:pt x="9153" y="99250"/>
                  </a:cubicBezTo>
                  <a:cubicBezTo>
                    <a:pt x="16202" y="95726"/>
                    <a:pt x="22774" y="95345"/>
                    <a:pt x="25536" y="98774"/>
                  </a:cubicBezTo>
                  <a:cubicBezTo>
                    <a:pt x="28394" y="102298"/>
                    <a:pt x="26489" y="108585"/>
                    <a:pt x="21440" y="114681"/>
                  </a:cubicBezTo>
                  <a:cubicBezTo>
                    <a:pt x="25060" y="118015"/>
                    <a:pt x="29060" y="120968"/>
                    <a:pt x="33251" y="123349"/>
                  </a:cubicBezTo>
                  <a:cubicBezTo>
                    <a:pt x="37538" y="116776"/>
                    <a:pt x="43062" y="113062"/>
                    <a:pt x="47253" y="114681"/>
                  </a:cubicBezTo>
                  <a:cubicBezTo>
                    <a:pt x="51444" y="116300"/>
                    <a:pt x="52968" y="122777"/>
                    <a:pt x="51730" y="130493"/>
                  </a:cubicBezTo>
                  <a:cubicBezTo>
                    <a:pt x="56397" y="131540"/>
                    <a:pt x="61255" y="132112"/>
                    <a:pt x="66208" y="132112"/>
                  </a:cubicBezTo>
                  <a:cubicBezTo>
                    <a:pt x="66684" y="124301"/>
                    <a:pt x="69637" y="118396"/>
                    <a:pt x="74018" y="117729"/>
                  </a:cubicBezTo>
                  <a:cubicBezTo>
                    <a:pt x="78495" y="117062"/>
                    <a:pt x="82972" y="121825"/>
                    <a:pt x="85734" y="129159"/>
                  </a:cubicBezTo>
                  <a:cubicBezTo>
                    <a:pt x="90401" y="127730"/>
                    <a:pt x="94783" y="125825"/>
                    <a:pt x="98974" y="123444"/>
                  </a:cubicBezTo>
                  <a:cubicBezTo>
                    <a:pt x="95450" y="116396"/>
                    <a:pt x="95069" y="109823"/>
                    <a:pt x="98498" y="107061"/>
                  </a:cubicBezTo>
                  <a:cubicBezTo>
                    <a:pt x="102022" y="104299"/>
                    <a:pt x="108404" y="106109"/>
                    <a:pt x="114500" y="111157"/>
                  </a:cubicBezTo>
                  <a:cubicBezTo>
                    <a:pt x="117833" y="107537"/>
                    <a:pt x="120881" y="103537"/>
                    <a:pt x="123263" y="99346"/>
                  </a:cubicBezTo>
                  <a:cubicBezTo>
                    <a:pt x="116786" y="95060"/>
                    <a:pt x="113166" y="89535"/>
                    <a:pt x="114785" y="85439"/>
                  </a:cubicBezTo>
                  <a:cubicBezTo>
                    <a:pt x="116405" y="81248"/>
                    <a:pt x="122786" y="79724"/>
                    <a:pt x="130502" y="80962"/>
                  </a:cubicBezTo>
                  <a:cubicBezTo>
                    <a:pt x="131645" y="76200"/>
                    <a:pt x="132121" y="71152"/>
                    <a:pt x="132121" y="66103"/>
                  </a:cubicBezTo>
                  <a:cubicBezTo>
                    <a:pt x="124215" y="65627"/>
                    <a:pt x="118405" y="62674"/>
                    <a:pt x="117738" y="58293"/>
                  </a:cubicBezTo>
                  <a:cubicBezTo>
                    <a:pt x="117071" y="53911"/>
                    <a:pt x="121834" y="49244"/>
                    <a:pt x="129168" y="46577"/>
                  </a:cubicBezTo>
                  <a:cubicBezTo>
                    <a:pt x="127644" y="41720"/>
                    <a:pt x="125644" y="37147"/>
                    <a:pt x="123167" y="32861"/>
                  </a:cubicBezTo>
                  <a:cubicBezTo>
                    <a:pt x="116214" y="36290"/>
                    <a:pt x="109642" y="36671"/>
                    <a:pt x="106880" y="33242"/>
                  </a:cubicBezTo>
                  <a:cubicBezTo>
                    <a:pt x="104117" y="29813"/>
                    <a:pt x="105927" y="23527"/>
                    <a:pt x="110785" y="17526"/>
                  </a:cubicBezTo>
                  <a:cubicBezTo>
                    <a:pt x="107165" y="14192"/>
                    <a:pt x="103165" y="11239"/>
                    <a:pt x="98879" y="8763"/>
                  </a:cubicBezTo>
                  <a:cubicBezTo>
                    <a:pt x="94592" y="15335"/>
                    <a:pt x="89068" y="18955"/>
                    <a:pt x="84877" y="17335"/>
                  </a:cubicBezTo>
                  <a:cubicBezTo>
                    <a:pt x="80781" y="15716"/>
                    <a:pt x="79162" y="9334"/>
                    <a:pt x="80400" y="1619"/>
                  </a:cubicBezTo>
                  <a:cubicBezTo>
                    <a:pt x="75828" y="571"/>
                    <a:pt x="70970" y="0"/>
                    <a:pt x="66113" y="0"/>
                  </a:cubicBezTo>
                  <a:cubicBezTo>
                    <a:pt x="65636" y="7810"/>
                    <a:pt x="62684" y="13716"/>
                    <a:pt x="58302" y="14478"/>
                  </a:cubicBezTo>
                  <a:cubicBezTo>
                    <a:pt x="53921" y="15145"/>
                    <a:pt x="49253" y="10382"/>
                    <a:pt x="46586" y="2953"/>
                  </a:cubicBezTo>
                  <a:cubicBezTo>
                    <a:pt x="41824" y="4382"/>
                    <a:pt x="37347" y="6382"/>
                    <a:pt x="33156" y="8763"/>
                  </a:cubicBezTo>
                  <a:cubicBezTo>
                    <a:pt x="36680" y="15811"/>
                    <a:pt x="37061" y="22479"/>
                    <a:pt x="33537" y="25241"/>
                  </a:cubicBezTo>
                  <a:cubicBezTo>
                    <a:pt x="30108" y="28003"/>
                    <a:pt x="23631" y="26098"/>
                    <a:pt x="17630" y="21050"/>
                  </a:cubicBezTo>
                  <a:cubicBezTo>
                    <a:pt x="14297" y="24670"/>
                    <a:pt x="11344" y="28670"/>
                    <a:pt x="8867" y="32861"/>
                  </a:cubicBezTo>
                  <a:cubicBezTo>
                    <a:pt x="15535" y="37243"/>
                    <a:pt x="19250" y="42767"/>
                    <a:pt x="17535" y="46958"/>
                  </a:cubicBezTo>
                  <a:cubicBezTo>
                    <a:pt x="15916" y="51149"/>
                    <a:pt x="9439" y="52673"/>
                    <a:pt x="1628" y="51340"/>
                  </a:cubicBezTo>
                  <a:cubicBezTo>
                    <a:pt x="581" y="56102"/>
                    <a:pt x="-86" y="60960"/>
                    <a:pt x="9" y="66008"/>
                  </a:cubicBezTo>
                  <a:cubicBezTo>
                    <a:pt x="7820" y="66485"/>
                    <a:pt x="13820" y="69437"/>
                    <a:pt x="14392" y="73819"/>
                  </a:cubicBezTo>
                  <a:close/>
                  <a:moveTo>
                    <a:pt x="59921" y="24289"/>
                  </a:moveTo>
                  <a:cubicBezTo>
                    <a:pt x="83067" y="20764"/>
                    <a:pt x="104689" y="36671"/>
                    <a:pt x="108213" y="59912"/>
                  </a:cubicBezTo>
                  <a:cubicBezTo>
                    <a:pt x="111737" y="83058"/>
                    <a:pt x="95831" y="104680"/>
                    <a:pt x="72590" y="108204"/>
                  </a:cubicBezTo>
                  <a:cubicBezTo>
                    <a:pt x="49444" y="111728"/>
                    <a:pt x="27822" y="95822"/>
                    <a:pt x="24298" y="72581"/>
                  </a:cubicBezTo>
                  <a:cubicBezTo>
                    <a:pt x="20774" y="49435"/>
                    <a:pt x="36680" y="27813"/>
                    <a:pt x="59921" y="24289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049" name="Grafik 294">
            <a:extLst>
              <a:ext uri="{FF2B5EF4-FFF2-40B4-BE49-F238E27FC236}">
                <a16:creationId xmlns:a16="http://schemas.microsoft.com/office/drawing/2014/main" id="{04510137-78CF-F565-1152-A4CF5D9B369A}"/>
              </a:ext>
            </a:extLst>
          </p:cNvPr>
          <p:cNvGrpSpPr/>
          <p:nvPr/>
        </p:nvGrpSpPr>
        <p:grpSpPr>
          <a:xfrm>
            <a:off x="1164701" y="6192521"/>
            <a:ext cx="163448" cy="253460"/>
            <a:chOff x="1164701" y="6192521"/>
            <a:chExt cx="163448" cy="253460"/>
          </a:xfrm>
          <a:solidFill>
            <a:srgbClr val="00497F"/>
          </a:solidFill>
        </p:grpSpPr>
        <p:sp>
          <p:nvSpPr>
            <p:cNvPr id="1050" name="Freihandform 1049">
              <a:extLst>
                <a:ext uri="{FF2B5EF4-FFF2-40B4-BE49-F238E27FC236}">
                  <a16:creationId xmlns:a16="http://schemas.microsoft.com/office/drawing/2014/main" id="{13E78A44-0B6E-D2AE-91BC-BC3A766F7FBF}"/>
                </a:ext>
              </a:extLst>
            </p:cNvPr>
            <p:cNvSpPr/>
            <p:nvPr/>
          </p:nvSpPr>
          <p:spPr>
            <a:xfrm>
              <a:off x="1164701" y="6192521"/>
              <a:ext cx="163448" cy="253460"/>
            </a:xfrm>
            <a:custGeom>
              <a:avLst/>
              <a:gdLst>
                <a:gd name="connsiteX0" fmla="*/ 148400 w 163448"/>
                <a:gd name="connsiteY0" fmla="*/ 0 h 253460"/>
                <a:gd name="connsiteX1" fmla="*/ 15049 w 163448"/>
                <a:gd name="connsiteY1" fmla="*/ 0 h 253460"/>
                <a:gd name="connsiteX2" fmla="*/ 0 w 163448"/>
                <a:gd name="connsiteY2" fmla="*/ 14954 h 253460"/>
                <a:gd name="connsiteX3" fmla="*/ 0 w 163448"/>
                <a:gd name="connsiteY3" fmla="*/ 238506 h 253460"/>
                <a:gd name="connsiteX4" fmla="*/ 15049 w 163448"/>
                <a:gd name="connsiteY4" fmla="*/ 253460 h 253460"/>
                <a:gd name="connsiteX5" fmla="*/ 148400 w 163448"/>
                <a:gd name="connsiteY5" fmla="*/ 253460 h 253460"/>
                <a:gd name="connsiteX6" fmla="*/ 163449 w 163448"/>
                <a:gd name="connsiteY6" fmla="*/ 238506 h 253460"/>
                <a:gd name="connsiteX7" fmla="*/ 163449 w 163448"/>
                <a:gd name="connsiteY7" fmla="*/ 14954 h 253460"/>
                <a:gd name="connsiteX8" fmla="*/ 148400 w 163448"/>
                <a:gd name="connsiteY8" fmla="*/ 0 h 253460"/>
                <a:gd name="connsiteX9" fmla="*/ 155829 w 163448"/>
                <a:gd name="connsiteY9" fmla="*/ 233553 h 253460"/>
                <a:gd name="connsiteX10" fmla="*/ 145161 w 163448"/>
                <a:gd name="connsiteY10" fmla="*/ 244126 h 253460"/>
                <a:gd name="connsiteX11" fmla="*/ 18955 w 163448"/>
                <a:gd name="connsiteY11" fmla="*/ 244126 h 253460"/>
                <a:gd name="connsiteX12" fmla="*/ 8287 w 163448"/>
                <a:gd name="connsiteY12" fmla="*/ 233553 h 253460"/>
                <a:gd name="connsiteX13" fmla="*/ 8287 w 163448"/>
                <a:gd name="connsiteY13" fmla="*/ 21431 h 253460"/>
                <a:gd name="connsiteX14" fmla="*/ 18955 w 163448"/>
                <a:gd name="connsiteY14" fmla="*/ 10859 h 253460"/>
                <a:gd name="connsiteX15" fmla="*/ 145161 w 163448"/>
                <a:gd name="connsiteY15" fmla="*/ 10859 h 253460"/>
                <a:gd name="connsiteX16" fmla="*/ 155829 w 163448"/>
                <a:gd name="connsiteY16" fmla="*/ 21431 h 253460"/>
                <a:gd name="connsiteX17" fmla="*/ 155829 w 163448"/>
                <a:gd name="connsiteY17" fmla="*/ 233458 h 25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3448" h="253460">
                  <a:moveTo>
                    <a:pt x="148400" y="0"/>
                  </a:moveTo>
                  <a:lnTo>
                    <a:pt x="15049" y="0"/>
                  </a:lnTo>
                  <a:cubicBezTo>
                    <a:pt x="6763" y="0"/>
                    <a:pt x="0" y="6763"/>
                    <a:pt x="0" y="14954"/>
                  </a:cubicBezTo>
                  <a:lnTo>
                    <a:pt x="0" y="238506"/>
                  </a:lnTo>
                  <a:cubicBezTo>
                    <a:pt x="0" y="246698"/>
                    <a:pt x="6763" y="253460"/>
                    <a:pt x="15049" y="253460"/>
                  </a:cubicBezTo>
                  <a:lnTo>
                    <a:pt x="148400" y="253460"/>
                  </a:lnTo>
                  <a:cubicBezTo>
                    <a:pt x="156781" y="253460"/>
                    <a:pt x="163449" y="246698"/>
                    <a:pt x="163449" y="238506"/>
                  </a:cubicBezTo>
                  <a:lnTo>
                    <a:pt x="163449" y="14954"/>
                  </a:lnTo>
                  <a:cubicBezTo>
                    <a:pt x="163449" y="6763"/>
                    <a:pt x="156686" y="0"/>
                    <a:pt x="148400" y="0"/>
                  </a:cubicBezTo>
                  <a:close/>
                  <a:moveTo>
                    <a:pt x="155829" y="233553"/>
                  </a:moveTo>
                  <a:cubicBezTo>
                    <a:pt x="155829" y="239363"/>
                    <a:pt x="151067" y="244126"/>
                    <a:pt x="145161" y="244126"/>
                  </a:cubicBezTo>
                  <a:lnTo>
                    <a:pt x="18955" y="244126"/>
                  </a:lnTo>
                  <a:cubicBezTo>
                    <a:pt x="13145" y="244126"/>
                    <a:pt x="8287" y="239363"/>
                    <a:pt x="8287" y="233553"/>
                  </a:cubicBezTo>
                  <a:lnTo>
                    <a:pt x="8287" y="21431"/>
                  </a:lnTo>
                  <a:cubicBezTo>
                    <a:pt x="8287" y="15621"/>
                    <a:pt x="13145" y="10859"/>
                    <a:pt x="18955" y="10859"/>
                  </a:cubicBezTo>
                  <a:lnTo>
                    <a:pt x="145161" y="10859"/>
                  </a:lnTo>
                  <a:cubicBezTo>
                    <a:pt x="151067" y="10859"/>
                    <a:pt x="155829" y="15621"/>
                    <a:pt x="155829" y="21431"/>
                  </a:cubicBezTo>
                  <a:lnTo>
                    <a:pt x="155829" y="233458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78" name="Freihandform 1077">
              <a:extLst>
                <a:ext uri="{FF2B5EF4-FFF2-40B4-BE49-F238E27FC236}">
                  <a16:creationId xmlns:a16="http://schemas.microsoft.com/office/drawing/2014/main" id="{22A3687A-FA12-808B-E15C-8A0BD81248A6}"/>
                </a:ext>
              </a:extLst>
            </p:cNvPr>
            <p:cNvSpPr/>
            <p:nvPr/>
          </p:nvSpPr>
          <p:spPr>
            <a:xfrm>
              <a:off x="1230900" y="6400928"/>
              <a:ext cx="31051" cy="30861"/>
            </a:xfrm>
            <a:custGeom>
              <a:avLst/>
              <a:gdLst>
                <a:gd name="connsiteX0" fmla="*/ 15526 w 31051"/>
                <a:gd name="connsiteY0" fmla="*/ 0 h 30861"/>
                <a:gd name="connsiteX1" fmla="*/ 0 w 31051"/>
                <a:gd name="connsiteY1" fmla="*/ 15430 h 30861"/>
                <a:gd name="connsiteX2" fmla="*/ 15526 w 31051"/>
                <a:gd name="connsiteY2" fmla="*/ 30861 h 30861"/>
                <a:gd name="connsiteX3" fmla="*/ 31051 w 31051"/>
                <a:gd name="connsiteY3" fmla="*/ 15430 h 30861"/>
                <a:gd name="connsiteX4" fmla="*/ 15526 w 31051"/>
                <a:gd name="connsiteY4" fmla="*/ 0 h 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51" h="30861">
                  <a:moveTo>
                    <a:pt x="15526" y="0"/>
                  </a:moveTo>
                  <a:cubicBezTo>
                    <a:pt x="6953" y="0"/>
                    <a:pt x="0" y="6953"/>
                    <a:pt x="0" y="15430"/>
                  </a:cubicBezTo>
                  <a:cubicBezTo>
                    <a:pt x="0" y="23908"/>
                    <a:pt x="6953" y="30861"/>
                    <a:pt x="15526" y="30861"/>
                  </a:cubicBezTo>
                  <a:cubicBezTo>
                    <a:pt x="24098" y="30861"/>
                    <a:pt x="31051" y="23908"/>
                    <a:pt x="31051" y="15430"/>
                  </a:cubicBezTo>
                  <a:cubicBezTo>
                    <a:pt x="31051" y="6953"/>
                    <a:pt x="24098" y="0"/>
                    <a:pt x="15526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79" name="Freihandform 1078">
              <a:extLst>
                <a:ext uri="{FF2B5EF4-FFF2-40B4-BE49-F238E27FC236}">
                  <a16:creationId xmlns:a16="http://schemas.microsoft.com/office/drawing/2014/main" id="{BE2B779C-4672-B947-274F-DD707DAC17FE}"/>
                </a:ext>
              </a:extLst>
            </p:cNvPr>
            <p:cNvSpPr/>
            <p:nvPr/>
          </p:nvSpPr>
          <p:spPr>
            <a:xfrm>
              <a:off x="1184132" y="6214905"/>
              <a:ext cx="123063" cy="179736"/>
            </a:xfrm>
            <a:custGeom>
              <a:avLst/>
              <a:gdLst>
                <a:gd name="connsiteX0" fmla="*/ 0 w 123063"/>
                <a:gd name="connsiteY0" fmla="*/ 0 h 179736"/>
                <a:gd name="connsiteX1" fmla="*/ 123063 w 123063"/>
                <a:gd name="connsiteY1" fmla="*/ 0 h 179736"/>
                <a:gd name="connsiteX2" fmla="*/ 123063 w 123063"/>
                <a:gd name="connsiteY2" fmla="*/ 179737 h 179736"/>
                <a:gd name="connsiteX3" fmla="*/ 0 w 123063"/>
                <a:gd name="connsiteY3" fmla="*/ 179737 h 17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063" h="179736">
                  <a:moveTo>
                    <a:pt x="0" y="0"/>
                  </a:moveTo>
                  <a:lnTo>
                    <a:pt x="123063" y="0"/>
                  </a:lnTo>
                  <a:lnTo>
                    <a:pt x="123063" y="179737"/>
                  </a:lnTo>
                  <a:lnTo>
                    <a:pt x="0" y="179737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615" name="Freihandform 1614">
            <a:extLst>
              <a:ext uri="{FF2B5EF4-FFF2-40B4-BE49-F238E27FC236}">
                <a16:creationId xmlns:a16="http://schemas.microsoft.com/office/drawing/2014/main" id="{C7B89191-5F28-3BFD-B776-51F5D131C54E}"/>
              </a:ext>
            </a:extLst>
          </p:cNvPr>
          <p:cNvSpPr/>
          <p:nvPr/>
        </p:nvSpPr>
        <p:spPr>
          <a:xfrm>
            <a:off x="2910458" y="14345329"/>
            <a:ext cx="214502" cy="264794"/>
          </a:xfrm>
          <a:custGeom>
            <a:avLst/>
            <a:gdLst>
              <a:gd name="connsiteX0" fmla="*/ 286 w 214502"/>
              <a:gd name="connsiteY0" fmla="*/ 143161 h 264794"/>
              <a:gd name="connsiteX1" fmla="*/ 286 w 214502"/>
              <a:gd name="connsiteY1" fmla="*/ 160973 h 264794"/>
              <a:gd name="connsiteX2" fmla="*/ 6382 w 214502"/>
              <a:gd name="connsiteY2" fmla="*/ 171164 h 264794"/>
              <a:gd name="connsiteX3" fmla="*/ 49435 w 214502"/>
              <a:gd name="connsiteY3" fmla="*/ 253460 h 264794"/>
              <a:gd name="connsiteX4" fmla="*/ 62484 w 214502"/>
              <a:gd name="connsiteY4" fmla="*/ 264795 h 264794"/>
              <a:gd name="connsiteX5" fmla="*/ 75724 w 214502"/>
              <a:gd name="connsiteY5" fmla="*/ 251555 h 264794"/>
              <a:gd name="connsiteX6" fmla="*/ 62484 w 214502"/>
              <a:gd name="connsiteY6" fmla="*/ 238316 h 264794"/>
              <a:gd name="connsiteX7" fmla="*/ 51721 w 214502"/>
              <a:gd name="connsiteY7" fmla="*/ 243935 h 264794"/>
              <a:gd name="connsiteX8" fmla="*/ 15907 w 214502"/>
              <a:gd name="connsiteY8" fmla="*/ 172784 h 264794"/>
              <a:gd name="connsiteX9" fmla="*/ 18955 w 214502"/>
              <a:gd name="connsiteY9" fmla="*/ 172784 h 264794"/>
              <a:gd name="connsiteX10" fmla="*/ 18955 w 214502"/>
              <a:gd name="connsiteY10" fmla="*/ 191167 h 264794"/>
              <a:gd name="connsiteX11" fmla="*/ 30575 w 214502"/>
              <a:gd name="connsiteY11" fmla="*/ 202787 h 264794"/>
              <a:gd name="connsiteX12" fmla="*/ 42577 w 214502"/>
              <a:gd name="connsiteY12" fmla="*/ 202787 h 264794"/>
              <a:gd name="connsiteX13" fmla="*/ 54197 w 214502"/>
              <a:gd name="connsiteY13" fmla="*/ 191167 h 264794"/>
              <a:gd name="connsiteX14" fmla="*/ 54197 w 214502"/>
              <a:gd name="connsiteY14" fmla="*/ 113443 h 264794"/>
              <a:gd name="connsiteX15" fmla="*/ 42577 w 214502"/>
              <a:gd name="connsiteY15" fmla="*/ 101822 h 264794"/>
              <a:gd name="connsiteX16" fmla="*/ 30575 w 214502"/>
              <a:gd name="connsiteY16" fmla="*/ 101822 h 264794"/>
              <a:gd name="connsiteX17" fmla="*/ 24098 w 214502"/>
              <a:gd name="connsiteY17" fmla="*/ 103823 h 264794"/>
              <a:gd name="connsiteX18" fmla="*/ 107347 w 214502"/>
              <a:gd name="connsiteY18" fmla="*/ 10001 h 264794"/>
              <a:gd name="connsiteX19" fmla="*/ 190595 w 214502"/>
              <a:gd name="connsiteY19" fmla="*/ 103823 h 264794"/>
              <a:gd name="connsiteX20" fmla="*/ 184118 w 214502"/>
              <a:gd name="connsiteY20" fmla="*/ 101822 h 264794"/>
              <a:gd name="connsiteX21" fmla="*/ 172117 w 214502"/>
              <a:gd name="connsiteY21" fmla="*/ 101822 h 264794"/>
              <a:gd name="connsiteX22" fmla="*/ 160496 w 214502"/>
              <a:gd name="connsiteY22" fmla="*/ 113443 h 264794"/>
              <a:gd name="connsiteX23" fmla="*/ 160496 w 214502"/>
              <a:gd name="connsiteY23" fmla="*/ 191167 h 264794"/>
              <a:gd name="connsiteX24" fmla="*/ 172117 w 214502"/>
              <a:gd name="connsiteY24" fmla="*/ 202787 h 264794"/>
              <a:gd name="connsiteX25" fmla="*/ 184118 w 214502"/>
              <a:gd name="connsiteY25" fmla="*/ 202787 h 264794"/>
              <a:gd name="connsiteX26" fmla="*/ 195739 w 214502"/>
              <a:gd name="connsiteY26" fmla="*/ 191167 h 264794"/>
              <a:gd name="connsiteX27" fmla="*/ 195739 w 214502"/>
              <a:gd name="connsiteY27" fmla="*/ 172784 h 264794"/>
              <a:gd name="connsiteX28" fmla="*/ 202882 w 214502"/>
              <a:gd name="connsiteY28" fmla="*/ 172784 h 264794"/>
              <a:gd name="connsiteX29" fmla="*/ 214503 w 214502"/>
              <a:gd name="connsiteY29" fmla="*/ 161163 h 264794"/>
              <a:gd name="connsiteX30" fmla="*/ 214503 w 214502"/>
              <a:gd name="connsiteY30" fmla="*/ 143351 h 264794"/>
              <a:gd name="connsiteX31" fmla="*/ 202882 w 214502"/>
              <a:gd name="connsiteY31" fmla="*/ 131731 h 264794"/>
              <a:gd name="connsiteX32" fmla="*/ 200311 w 214502"/>
              <a:gd name="connsiteY32" fmla="*/ 131731 h 264794"/>
              <a:gd name="connsiteX33" fmla="*/ 202121 w 214502"/>
              <a:gd name="connsiteY33" fmla="*/ 110585 h 264794"/>
              <a:gd name="connsiteX34" fmla="*/ 107251 w 214502"/>
              <a:gd name="connsiteY34" fmla="*/ 0 h 264794"/>
              <a:gd name="connsiteX35" fmla="*/ 12383 w 214502"/>
              <a:gd name="connsiteY35" fmla="*/ 110585 h 264794"/>
              <a:gd name="connsiteX36" fmla="*/ 14192 w 214502"/>
              <a:gd name="connsiteY36" fmla="*/ 131731 h 264794"/>
              <a:gd name="connsiteX37" fmla="*/ 11621 w 214502"/>
              <a:gd name="connsiteY37" fmla="*/ 131731 h 264794"/>
              <a:gd name="connsiteX38" fmla="*/ 0 w 214502"/>
              <a:gd name="connsiteY38" fmla="*/ 143351 h 26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14502" h="264794">
                <a:moveTo>
                  <a:pt x="286" y="143161"/>
                </a:moveTo>
                <a:lnTo>
                  <a:pt x="286" y="160973"/>
                </a:lnTo>
                <a:cubicBezTo>
                  <a:pt x="286" y="165354"/>
                  <a:pt x="2762" y="169164"/>
                  <a:pt x="6382" y="171164"/>
                </a:cubicBezTo>
                <a:cubicBezTo>
                  <a:pt x="3620" y="207359"/>
                  <a:pt x="20765" y="240697"/>
                  <a:pt x="49435" y="253460"/>
                </a:cubicBezTo>
                <a:cubicBezTo>
                  <a:pt x="50387" y="259842"/>
                  <a:pt x="55816" y="264795"/>
                  <a:pt x="62484" y="264795"/>
                </a:cubicBezTo>
                <a:cubicBezTo>
                  <a:pt x="69818" y="264795"/>
                  <a:pt x="75724" y="258890"/>
                  <a:pt x="75724" y="251555"/>
                </a:cubicBezTo>
                <a:cubicBezTo>
                  <a:pt x="75724" y="244221"/>
                  <a:pt x="69818" y="238316"/>
                  <a:pt x="62484" y="238316"/>
                </a:cubicBezTo>
                <a:cubicBezTo>
                  <a:pt x="58007" y="238316"/>
                  <a:pt x="54102" y="240506"/>
                  <a:pt x="51721" y="243935"/>
                </a:cubicBezTo>
                <a:cubicBezTo>
                  <a:pt x="27908" y="232410"/>
                  <a:pt x="13811" y="203930"/>
                  <a:pt x="15907" y="172784"/>
                </a:cubicBezTo>
                <a:lnTo>
                  <a:pt x="18955" y="172784"/>
                </a:lnTo>
                <a:lnTo>
                  <a:pt x="18955" y="191167"/>
                </a:lnTo>
                <a:cubicBezTo>
                  <a:pt x="18955" y="197549"/>
                  <a:pt x="24194" y="202787"/>
                  <a:pt x="30575" y="202787"/>
                </a:cubicBezTo>
                <a:lnTo>
                  <a:pt x="42577" y="202787"/>
                </a:lnTo>
                <a:cubicBezTo>
                  <a:pt x="48959" y="202787"/>
                  <a:pt x="54197" y="197549"/>
                  <a:pt x="54197" y="191167"/>
                </a:cubicBezTo>
                <a:lnTo>
                  <a:pt x="54197" y="113443"/>
                </a:lnTo>
                <a:cubicBezTo>
                  <a:pt x="54197" y="107061"/>
                  <a:pt x="48959" y="101822"/>
                  <a:pt x="42577" y="101822"/>
                </a:cubicBezTo>
                <a:lnTo>
                  <a:pt x="30575" y="101822"/>
                </a:lnTo>
                <a:cubicBezTo>
                  <a:pt x="28194" y="101822"/>
                  <a:pt x="25908" y="102584"/>
                  <a:pt x="24098" y="103823"/>
                </a:cubicBezTo>
                <a:cubicBezTo>
                  <a:pt x="35433" y="49435"/>
                  <a:pt x="68389" y="10001"/>
                  <a:pt x="107347" y="10001"/>
                </a:cubicBezTo>
                <a:cubicBezTo>
                  <a:pt x="146304" y="10001"/>
                  <a:pt x="179356" y="49435"/>
                  <a:pt x="190595" y="103823"/>
                </a:cubicBezTo>
                <a:cubicBezTo>
                  <a:pt x="188786" y="102584"/>
                  <a:pt x="186500" y="101822"/>
                  <a:pt x="184118" y="101822"/>
                </a:cubicBezTo>
                <a:lnTo>
                  <a:pt x="172117" y="101822"/>
                </a:lnTo>
                <a:cubicBezTo>
                  <a:pt x="165735" y="101822"/>
                  <a:pt x="160496" y="107061"/>
                  <a:pt x="160496" y="113443"/>
                </a:cubicBezTo>
                <a:lnTo>
                  <a:pt x="160496" y="191167"/>
                </a:lnTo>
                <a:cubicBezTo>
                  <a:pt x="160496" y="197549"/>
                  <a:pt x="165735" y="202787"/>
                  <a:pt x="172117" y="202787"/>
                </a:cubicBezTo>
                <a:lnTo>
                  <a:pt x="184118" y="202787"/>
                </a:lnTo>
                <a:cubicBezTo>
                  <a:pt x="190500" y="202787"/>
                  <a:pt x="195739" y="197549"/>
                  <a:pt x="195739" y="191167"/>
                </a:cubicBezTo>
                <a:lnTo>
                  <a:pt x="195739" y="172784"/>
                </a:lnTo>
                <a:lnTo>
                  <a:pt x="202882" y="172784"/>
                </a:lnTo>
                <a:cubicBezTo>
                  <a:pt x="209264" y="172784"/>
                  <a:pt x="214503" y="167545"/>
                  <a:pt x="214503" y="161163"/>
                </a:cubicBezTo>
                <a:lnTo>
                  <a:pt x="214503" y="143351"/>
                </a:lnTo>
                <a:cubicBezTo>
                  <a:pt x="214503" y="136969"/>
                  <a:pt x="209264" y="131731"/>
                  <a:pt x="202882" y="131731"/>
                </a:cubicBezTo>
                <a:lnTo>
                  <a:pt x="200311" y="131731"/>
                </a:lnTo>
                <a:cubicBezTo>
                  <a:pt x="201454" y="124873"/>
                  <a:pt x="202121" y="117824"/>
                  <a:pt x="202121" y="110585"/>
                </a:cubicBezTo>
                <a:cubicBezTo>
                  <a:pt x="202121" y="49530"/>
                  <a:pt x="159639" y="0"/>
                  <a:pt x="107251" y="0"/>
                </a:cubicBezTo>
                <a:cubicBezTo>
                  <a:pt x="54864" y="0"/>
                  <a:pt x="12383" y="49530"/>
                  <a:pt x="12383" y="110585"/>
                </a:cubicBezTo>
                <a:cubicBezTo>
                  <a:pt x="12383" y="117824"/>
                  <a:pt x="13049" y="124873"/>
                  <a:pt x="14192" y="131731"/>
                </a:cubicBezTo>
                <a:lnTo>
                  <a:pt x="11621" y="131731"/>
                </a:lnTo>
                <a:cubicBezTo>
                  <a:pt x="5239" y="131731"/>
                  <a:pt x="0" y="136969"/>
                  <a:pt x="0" y="143351"/>
                </a:cubicBez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2055" name="Grafik 307">
            <a:extLst>
              <a:ext uri="{FF2B5EF4-FFF2-40B4-BE49-F238E27FC236}">
                <a16:creationId xmlns:a16="http://schemas.microsoft.com/office/drawing/2014/main" id="{B327F2B9-11FA-EF9D-3F1D-C3F3FDB7B28A}"/>
              </a:ext>
            </a:extLst>
          </p:cNvPr>
          <p:cNvGrpSpPr/>
          <p:nvPr/>
        </p:nvGrpSpPr>
        <p:grpSpPr>
          <a:xfrm>
            <a:off x="488128" y="16855742"/>
            <a:ext cx="291655" cy="175802"/>
            <a:chOff x="488128" y="16855742"/>
            <a:chExt cx="291655" cy="175802"/>
          </a:xfrm>
          <a:solidFill>
            <a:srgbClr val="00497F"/>
          </a:solidFill>
        </p:grpSpPr>
        <p:sp>
          <p:nvSpPr>
            <p:cNvPr id="2056" name="Freihandform 2055">
              <a:extLst>
                <a:ext uri="{FF2B5EF4-FFF2-40B4-BE49-F238E27FC236}">
                  <a16:creationId xmlns:a16="http://schemas.microsoft.com/office/drawing/2014/main" id="{62D4D88E-8859-2E6C-1AAF-2145DDC3DBD7}"/>
                </a:ext>
              </a:extLst>
            </p:cNvPr>
            <p:cNvSpPr/>
            <p:nvPr/>
          </p:nvSpPr>
          <p:spPr>
            <a:xfrm>
              <a:off x="488128" y="16855742"/>
              <a:ext cx="291655" cy="175802"/>
            </a:xfrm>
            <a:custGeom>
              <a:avLst/>
              <a:gdLst>
                <a:gd name="connsiteX0" fmla="*/ 291656 w 291655"/>
                <a:gd name="connsiteY0" fmla="*/ 114681 h 175802"/>
                <a:gd name="connsiteX1" fmla="*/ 290132 w 291655"/>
                <a:gd name="connsiteY1" fmla="*/ 104965 h 175802"/>
                <a:gd name="connsiteX2" fmla="*/ 286988 w 291655"/>
                <a:gd name="connsiteY2" fmla="*/ 95631 h 175802"/>
                <a:gd name="connsiteX3" fmla="*/ 276892 w 291655"/>
                <a:gd name="connsiteY3" fmla="*/ 80105 h 175802"/>
                <a:gd name="connsiteX4" fmla="*/ 262319 w 291655"/>
                <a:gd name="connsiteY4" fmla="*/ 68675 h 175802"/>
                <a:gd name="connsiteX5" fmla="*/ 244221 w 291655"/>
                <a:gd name="connsiteY5" fmla="*/ 62389 h 175802"/>
                <a:gd name="connsiteX6" fmla="*/ 225838 w 291655"/>
                <a:gd name="connsiteY6" fmla="*/ 62198 h 175802"/>
                <a:gd name="connsiteX7" fmla="*/ 216313 w 291655"/>
                <a:gd name="connsiteY7" fmla="*/ 64579 h 175802"/>
                <a:gd name="connsiteX8" fmla="*/ 215551 w 291655"/>
                <a:gd name="connsiteY8" fmla="*/ 64579 h 175802"/>
                <a:gd name="connsiteX9" fmla="*/ 215170 w 291655"/>
                <a:gd name="connsiteY9" fmla="*/ 64008 h 175802"/>
                <a:gd name="connsiteX10" fmla="*/ 210026 w 291655"/>
                <a:gd name="connsiteY10" fmla="*/ 52673 h 175802"/>
                <a:gd name="connsiteX11" fmla="*/ 204121 w 291655"/>
                <a:gd name="connsiteY11" fmla="*/ 39529 h 175802"/>
                <a:gd name="connsiteX12" fmla="*/ 198215 w 291655"/>
                <a:gd name="connsiteY12" fmla="*/ 26480 h 175802"/>
                <a:gd name="connsiteX13" fmla="*/ 191929 w 291655"/>
                <a:gd name="connsiteY13" fmla="*/ 13240 h 175802"/>
                <a:gd name="connsiteX14" fmla="*/ 176594 w 291655"/>
                <a:gd name="connsiteY14" fmla="*/ 1143 h 175802"/>
                <a:gd name="connsiteX15" fmla="*/ 168688 w 291655"/>
                <a:gd name="connsiteY15" fmla="*/ 0 h 175802"/>
                <a:gd name="connsiteX16" fmla="*/ 148781 w 291655"/>
                <a:gd name="connsiteY16" fmla="*/ 0 h 175802"/>
                <a:gd name="connsiteX17" fmla="*/ 143447 w 291655"/>
                <a:gd name="connsiteY17" fmla="*/ 5620 h 175802"/>
                <a:gd name="connsiteX18" fmla="*/ 149257 w 291655"/>
                <a:gd name="connsiteY18" fmla="*/ 9906 h 175802"/>
                <a:gd name="connsiteX19" fmla="*/ 168783 w 291655"/>
                <a:gd name="connsiteY19" fmla="*/ 9906 h 175802"/>
                <a:gd name="connsiteX20" fmla="*/ 184690 w 291655"/>
                <a:gd name="connsiteY20" fmla="*/ 20669 h 175802"/>
                <a:gd name="connsiteX21" fmla="*/ 190214 w 291655"/>
                <a:gd name="connsiteY21" fmla="*/ 32957 h 175802"/>
                <a:gd name="connsiteX22" fmla="*/ 190214 w 291655"/>
                <a:gd name="connsiteY22" fmla="*/ 32957 h 175802"/>
                <a:gd name="connsiteX23" fmla="*/ 190310 w 291655"/>
                <a:gd name="connsiteY23" fmla="*/ 33242 h 175802"/>
                <a:gd name="connsiteX24" fmla="*/ 190500 w 291655"/>
                <a:gd name="connsiteY24" fmla="*/ 33719 h 175802"/>
                <a:gd name="connsiteX25" fmla="*/ 192405 w 291655"/>
                <a:gd name="connsiteY25" fmla="*/ 37910 h 175802"/>
                <a:gd name="connsiteX26" fmla="*/ 191167 w 291655"/>
                <a:gd name="connsiteY26" fmla="*/ 38005 h 175802"/>
                <a:gd name="connsiteX27" fmla="*/ 113538 w 291655"/>
                <a:gd name="connsiteY27" fmla="*/ 38005 h 175802"/>
                <a:gd name="connsiteX28" fmla="*/ 111919 w 291655"/>
                <a:gd name="connsiteY28" fmla="*/ 37052 h 175802"/>
                <a:gd name="connsiteX29" fmla="*/ 106109 w 291655"/>
                <a:gd name="connsiteY29" fmla="*/ 24670 h 175802"/>
                <a:gd name="connsiteX30" fmla="*/ 106966 w 291655"/>
                <a:gd name="connsiteY30" fmla="*/ 23241 h 175802"/>
                <a:gd name="connsiteX31" fmla="*/ 118396 w 291655"/>
                <a:gd name="connsiteY31" fmla="*/ 23241 h 175802"/>
                <a:gd name="connsiteX32" fmla="*/ 121634 w 291655"/>
                <a:gd name="connsiteY32" fmla="*/ 22193 h 175802"/>
                <a:gd name="connsiteX33" fmla="*/ 123444 w 291655"/>
                <a:gd name="connsiteY33" fmla="*/ 19336 h 175802"/>
                <a:gd name="connsiteX34" fmla="*/ 123444 w 291655"/>
                <a:gd name="connsiteY34" fmla="*/ 17240 h 175802"/>
                <a:gd name="connsiteX35" fmla="*/ 122587 w 291655"/>
                <a:gd name="connsiteY35" fmla="*/ 15335 h 175802"/>
                <a:gd name="connsiteX36" fmla="*/ 118967 w 291655"/>
                <a:gd name="connsiteY36" fmla="*/ 13430 h 175802"/>
                <a:gd name="connsiteX37" fmla="*/ 78677 w 291655"/>
                <a:gd name="connsiteY37" fmla="*/ 13430 h 175802"/>
                <a:gd name="connsiteX38" fmla="*/ 78677 w 291655"/>
                <a:gd name="connsiteY38" fmla="*/ 13430 h 175802"/>
                <a:gd name="connsiteX39" fmla="*/ 76772 w 291655"/>
                <a:gd name="connsiteY39" fmla="*/ 13811 h 175802"/>
                <a:gd name="connsiteX40" fmla="*/ 73628 w 291655"/>
                <a:gd name="connsiteY40" fmla="*/ 18383 h 175802"/>
                <a:gd name="connsiteX41" fmla="*/ 78581 w 291655"/>
                <a:gd name="connsiteY41" fmla="*/ 23241 h 175802"/>
                <a:gd name="connsiteX42" fmla="*/ 92488 w 291655"/>
                <a:gd name="connsiteY42" fmla="*/ 23241 h 175802"/>
                <a:gd name="connsiteX43" fmla="*/ 95345 w 291655"/>
                <a:gd name="connsiteY43" fmla="*/ 25146 h 175802"/>
                <a:gd name="connsiteX44" fmla="*/ 102203 w 291655"/>
                <a:gd name="connsiteY44" fmla="*/ 39815 h 175802"/>
                <a:gd name="connsiteX45" fmla="*/ 102489 w 291655"/>
                <a:gd name="connsiteY45" fmla="*/ 40862 h 175802"/>
                <a:gd name="connsiteX46" fmla="*/ 102108 w 291655"/>
                <a:gd name="connsiteY46" fmla="*/ 41910 h 175802"/>
                <a:gd name="connsiteX47" fmla="*/ 85344 w 291655"/>
                <a:gd name="connsiteY47" fmla="*/ 67437 h 175802"/>
                <a:gd name="connsiteX48" fmla="*/ 83534 w 291655"/>
                <a:gd name="connsiteY48" fmla="*/ 67913 h 175802"/>
                <a:gd name="connsiteX49" fmla="*/ 67437 w 291655"/>
                <a:gd name="connsiteY49" fmla="*/ 62484 h 175802"/>
                <a:gd name="connsiteX50" fmla="*/ 60389 w 291655"/>
                <a:gd name="connsiteY50" fmla="*/ 61627 h 175802"/>
                <a:gd name="connsiteX51" fmla="*/ 53245 w 291655"/>
                <a:gd name="connsiteY51" fmla="*/ 61627 h 175802"/>
                <a:gd name="connsiteX52" fmla="*/ 36957 w 291655"/>
                <a:gd name="connsiteY52" fmla="*/ 65246 h 175802"/>
                <a:gd name="connsiteX53" fmla="*/ 29432 w 291655"/>
                <a:gd name="connsiteY53" fmla="*/ 68771 h 175802"/>
                <a:gd name="connsiteX54" fmla="*/ 22384 w 291655"/>
                <a:gd name="connsiteY54" fmla="*/ 73438 h 175802"/>
                <a:gd name="connsiteX55" fmla="*/ 13906 w 291655"/>
                <a:gd name="connsiteY55" fmla="*/ 81439 h 175802"/>
                <a:gd name="connsiteX56" fmla="*/ 7239 w 291655"/>
                <a:gd name="connsiteY56" fmla="*/ 90964 h 175802"/>
                <a:gd name="connsiteX57" fmla="*/ 3810 w 291655"/>
                <a:gd name="connsiteY57" fmla="*/ 98203 h 175802"/>
                <a:gd name="connsiteX58" fmla="*/ 1429 w 291655"/>
                <a:gd name="connsiteY58" fmla="*/ 105823 h 175802"/>
                <a:gd name="connsiteX59" fmla="*/ 191 w 291655"/>
                <a:gd name="connsiteY59" fmla="*/ 113728 h 175802"/>
                <a:gd name="connsiteX60" fmla="*/ 95 w 291655"/>
                <a:gd name="connsiteY60" fmla="*/ 121730 h 175802"/>
                <a:gd name="connsiteX61" fmla="*/ 4667 w 291655"/>
                <a:gd name="connsiteY61" fmla="*/ 141351 h 175802"/>
                <a:gd name="connsiteX62" fmla="*/ 20860 w 291655"/>
                <a:gd name="connsiteY62" fmla="*/ 162782 h 175802"/>
                <a:gd name="connsiteX63" fmla="*/ 32671 w 291655"/>
                <a:gd name="connsiteY63" fmla="*/ 170307 h 175802"/>
                <a:gd name="connsiteX64" fmla="*/ 45911 w 291655"/>
                <a:gd name="connsiteY64" fmla="*/ 174689 h 175802"/>
                <a:gd name="connsiteX65" fmla="*/ 61722 w 291655"/>
                <a:gd name="connsiteY65" fmla="*/ 175641 h 175802"/>
                <a:gd name="connsiteX66" fmla="*/ 74962 w 291655"/>
                <a:gd name="connsiteY66" fmla="*/ 172974 h 175802"/>
                <a:gd name="connsiteX67" fmla="*/ 81725 w 291655"/>
                <a:gd name="connsiteY67" fmla="*/ 170307 h 175802"/>
                <a:gd name="connsiteX68" fmla="*/ 88106 w 291655"/>
                <a:gd name="connsiteY68" fmla="*/ 166783 h 175802"/>
                <a:gd name="connsiteX69" fmla="*/ 107918 w 291655"/>
                <a:gd name="connsiteY69" fmla="*/ 145352 h 175802"/>
                <a:gd name="connsiteX70" fmla="*/ 111062 w 291655"/>
                <a:gd name="connsiteY70" fmla="*/ 138398 h 175802"/>
                <a:gd name="connsiteX71" fmla="*/ 113157 w 291655"/>
                <a:gd name="connsiteY71" fmla="*/ 130969 h 175802"/>
                <a:gd name="connsiteX72" fmla="*/ 114205 w 291655"/>
                <a:gd name="connsiteY72" fmla="*/ 124873 h 175802"/>
                <a:gd name="connsiteX73" fmla="*/ 115729 w 291655"/>
                <a:gd name="connsiteY73" fmla="*/ 123539 h 175802"/>
                <a:gd name="connsiteX74" fmla="*/ 147638 w 291655"/>
                <a:gd name="connsiteY74" fmla="*/ 123539 h 175802"/>
                <a:gd name="connsiteX75" fmla="*/ 149162 w 291655"/>
                <a:gd name="connsiteY75" fmla="*/ 123158 h 175802"/>
                <a:gd name="connsiteX76" fmla="*/ 152781 w 291655"/>
                <a:gd name="connsiteY76" fmla="*/ 120587 h 175802"/>
                <a:gd name="connsiteX77" fmla="*/ 164116 w 291655"/>
                <a:gd name="connsiteY77" fmla="*/ 103251 h 175802"/>
                <a:gd name="connsiteX78" fmla="*/ 177927 w 291655"/>
                <a:gd name="connsiteY78" fmla="*/ 82201 h 175802"/>
                <a:gd name="connsiteX79" fmla="*/ 191453 w 291655"/>
                <a:gd name="connsiteY79" fmla="*/ 61627 h 175802"/>
                <a:gd name="connsiteX80" fmla="*/ 197834 w 291655"/>
                <a:gd name="connsiteY80" fmla="*/ 52007 h 175802"/>
                <a:gd name="connsiteX81" fmla="*/ 198120 w 291655"/>
                <a:gd name="connsiteY81" fmla="*/ 51626 h 175802"/>
                <a:gd name="connsiteX82" fmla="*/ 198501 w 291655"/>
                <a:gd name="connsiteY82" fmla="*/ 51149 h 175802"/>
                <a:gd name="connsiteX83" fmla="*/ 200215 w 291655"/>
                <a:gd name="connsiteY83" fmla="*/ 54864 h 175802"/>
                <a:gd name="connsiteX84" fmla="*/ 205550 w 291655"/>
                <a:gd name="connsiteY84" fmla="*/ 66770 h 175802"/>
                <a:gd name="connsiteX85" fmla="*/ 204883 w 291655"/>
                <a:gd name="connsiteY85" fmla="*/ 69152 h 175802"/>
                <a:gd name="connsiteX86" fmla="*/ 184214 w 291655"/>
                <a:gd name="connsiteY86" fmla="*/ 90392 h 175802"/>
                <a:gd name="connsiteX87" fmla="*/ 179451 w 291655"/>
                <a:gd name="connsiteY87" fmla="*/ 101727 h 175802"/>
                <a:gd name="connsiteX88" fmla="*/ 177070 w 291655"/>
                <a:gd name="connsiteY88" fmla="*/ 120396 h 175802"/>
                <a:gd name="connsiteX89" fmla="*/ 179356 w 291655"/>
                <a:gd name="connsiteY89" fmla="*/ 134493 h 175802"/>
                <a:gd name="connsiteX90" fmla="*/ 187928 w 291655"/>
                <a:gd name="connsiteY90" fmla="*/ 151924 h 175802"/>
                <a:gd name="connsiteX91" fmla="*/ 204978 w 291655"/>
                <a:gd name="connsiteY91" fmla="*/ 167545 h 175802"/>
                <a:gd name="connsiteX92" fmla="*/ 217265 w 291655"/>
                <a:gd name="connsiteY92" fmla="*/ 173069 h 175802"/>
                <a:gd name="connsiteX93" fmla="*/ 233553 w 291655"/>
                <a:gd name="connsiteY93" fmla="*/ 175546 h 175802"/>
                <a:gd name="connsiteX94" fmla="*/ 246698 w 291655"/>
                <a:gd name="connsiteY94" fmla="*/ 174212 h 175802"/>
                <a:gd name="connsiteX95" fmla="*/ 260699 w 291655"/>
                <a:gd name="connsiteY95" fmla="*/ 168974 h 175802"/>
                <a:gd name="connsiteX96" fmla="*/ 277749 w 291655"/>
                <a:gd name="connsiteY96" fmla="*/ 155353 h 175802"/>
                <a:gd name="connsiteX97" fmla="*/ 282702 w 291655"/>
                <a:gd name="connsiteY97" fmla="*/ 148590 h 175802"/>
                <a:gd name="connsiteX98" fmla="*/ 286607 w 291655"/>
                <a:gd name="connsiteY98" fmla="*/ 141161 h 175802"/>
                <a:gd name="connsiteX99" fmla="*/ 290417 w 291655"/>
                <a:gd name="connsiteY99" fmla="*/ 128683 h 175802"/>
                <a:gd name="connsiteX100" fmla="*/ 291179 w 291655"/>
                <a:gd name="connsiteY100" fmla="*/ 114300 h 175802"/>
                <a:gd name="connsiteX101" fmla="*/ 86963 w 291655"/>
                <a:gd name="connsiteY101" fmla="*/ 83249 h 175802"/>
                <a:gd name="connsiteX102" fmla="*/ 88678 w 291655"/>
                <a:gd name="connsiteY102" fmla="*/ 82963 h 175802"/>
                <a:gd name="connsiteX103" fmla="*/ 93916 w 291655"/>
                <a:gd name="connsiteY103" fmla="*/ 88297 h 175802"/>
                <a:gd name="connsiteX104" fmla="*/ 98298 w 291655"/>
                <a:gd name="connsiteY104" fmla="*/ 94393 h 175802"/>
                <a:gd name="connsiteX105" fmla="*/ 102299 w 291655"/>
                <a:gd name="connsiteY105" fmla="*/ 102775 h 175802"/>
                <a:gd name="connsiteX106" fmla="*/ 104489 w 291655"/>
                <a:gd name="connsiteY106" fmla="*/ 111824 h 175802"/>
                <a:gd name="connsiteX107" fmla="*/ 102679 w 291655"/>
                <a:gd name="connsiteY107" fmla="*/ 113919 h 175802"/>
                <a:gd name="connsiteX108" fmla="*/ 68199 w 291655"/>
                <a:gd name="connsiteY108" fmla="*/ 113919 h 175802"/>
                <a:gd name="connsiteX109" fmla="*/ 66866 w 291655"/>
                <a:gd name="connsiteY109" fmla="*/ 113824 h 175802"/>
                <a:gd name="connsiteX110" fmla="*/ 69818 w 291655"/>
                <a:gd name="connsiteY110" fmla="*/ 109347 h 175802"/>
                <a:gd name="connsiteX111" fmla="*/ 86963 w 291655"/>
                <a:gd name="connsiteY111" fmla="*/ 83153 h 175802"/>
                <a:gd name="connsiteX112" fmla="*/ 103346 w 291655"/>
                <a:gd name="connsiteY112" fmla="*/ 131159 h 175802"/>
                <a:gd name="connsiteX113" fmla="*/ 95155 w 291655"/>
                <a:gd name="connsiteY113" fmla="*/ 147638 h 175802"/>
                <a:gd name="connsiteX114" fmla="*/ 70676 w 291655"/>
                <a:gd name="connsiteY114" fmla="*/ 164306 h 175802"/>
                <a:gd name="connsiteX115" fmla="*/ 55912 w 291655"/>
                <a:gd name="connsiteY115" fmla="*/ 166116 h 175802"/>
                <a:gd name="connsiteX116" fmla="*/ 39434 w 291655"/>
                <a:gd name="connsiteY116" fmla="*/ 162497 h 175802"/>
                <a:gd name="connsiteX117" fmla="*/ 20860 w 291655"/>
                <a:gd name="connsiteY117" fmla="*/ 148685 h 175802"/>
                <a:gd name="connsiteX118" fmla="*/ 10573 w 291655"/>
                <a:gd name="connsiteY118" fmla="*/ 125730 h 175802"/>
                <a:gd name="connsiteX119" fmla="*/ 10859 w 291655"/>
                <a:gd name="connsiteY119" fmla="*/ 110204 h 175802"/>
                <a:gd name="connsiteX120" fmla="*/ 12668 w 291655"/>
                <a:gd name="connsiteY120" fmla="*/ 103251 h 175802"/>
                <a:gd name="connsiteX121" fmla="*/ 15526 w 291655"/>
                <a:gd name="connsiteY121" fmla="*/ 96679 h 175802"/>
                <a:gd name="connsiteX122" fmla="*/ 19622 w 291655"/>
                <a:gd name="connsiteY122" fmla="*/ 90202 h 175802"/>
                <a:gd name="connsiteX123" fmla="*/ 24765 w 291655"/>
                <a:gd name="connsiteY123" fmla="*/ 84487 h 175802"/>
                <a:gd name="connsiteX124" fmla="*/ 32004 w 291655"/>
                <a:gd name="connsiteY124" fmla="*/ 78772 h 175802"/>
                <a:gd name="connsiteX125" fmla="*/ 40291 w 291655"/>
                <a:gd name="connsiteY125" fmla="*/ 74581 h 175802"/>
                <a:gd name="connsiteX126" fmla="*/ 54578 w 291655"/>
                <a:gd name="connsiteY126" fmla="*/ 71438 h 175802"/>
                <a:gd name="connsiteX127" fmla="*/ 72200 w 291655"/>
                <a:gd name="connsiteY127" fmla="*/ 73724 h 175802"/>
                <a:gd name="connsiteX128" fmla="*/ 79248 w 291655"/>
                <a:gd name="connsiteY128" fmla="*/ 76581 h 175802"/>
                <a:gd name="connsiteX129" fmla="*/ 78772 w 291655"/>
                <a:gd name="connsiteY129" fmla="*/ 77534 h 175802"/>
                <a:gd name="connsiteX130" fmla="*/ 65437 w 291655"/>
                <a:gd name="connsiteY130" fmla="*/ 97917 h 175802"/>
                <a:gd name="connsiteX131" fmla="*/ 53626 w 291655"/>
                <a:gd name="connsiteY131" fmla="*/ 115919 h 175802"/>
                <a:gd name="connsiteX132" fmla="*/ 53150 w 291655"/>
                <a:gd name="connsiteY132" fmla="*/ 121349 h 175802"/>
                <a:gd name="connsiteX133" fmla="*/ 55150 w 291655"/>
                <a:gd name="connsiteY133" fmla="*/ 123349 h 175802"/>
                <a:gd name="connsiteX134" fmla="*/ 58007 w 291655"/>
                <a:gd name="connsiteY134" fmla="*/ 123920 h 175802"/>
                <a:gd name="connsiteX135" fmla="*/ 102584 w 291655"/>
                <a:gd name="connsiteY135" fmla="*/ 123920 h 175802"/>
                <a:gd name="connsiteX136" fmla="*/ 103727 w 291655"/>
                <a:gd name="connsiteY136" fmla="*/ 123920 h 175802"/>
                <a:gd name="connsiteX137" fmla="*/ 104585 w 291655"/>
                <a:gd name="connsiteY137" fmla="*/ 124873 h 175802"/>
                <a:gd name="connsiteX138" fmla="*/ 103346 w 291655"/>
                <a:gd name="connsiteY138" fmla="*/ 131159 h 175802"/>
                <a:gd name="connsiteX139" fmla="*/ 136017 w 291655"/>
                <a:gd name="connsiteY139" fmla="*/ 114014 h 175802"/>
                <a:gd name="connsiteX140" fmla="*/ 115634 w 291655"/>
                <a:gd name="connsiteY140" fmla="*/ 114014 h 175802"/>
                <a:gd name="connsiteX141" fmla="*/ 114490 w 291655"/>
                <a:gd name="connsiteY141" fmla="*/ 112871 h 175802"/>
                <a:gd name="connsiteX142" fmla="*/ 113252 w 291655"/>
                <a:gd name="connsiteY142" fmla="*/ 105251 h 175802"/>
                <a:gd name="connsiteX143" fmla="*/ 110871 w 291655"/>
                <a:gd name="connsiteY143" fmla="*/ 97917 h 175802"/>
                <a:gd name="connsiteX144" fmla="*/ 99917 w 291655"/>
                <a:gd name="connsiteY144" fmla="*/ 80391 h 175802"/>
                <a:gd name="connsiteX145" fmla="*/ 94869 w 291655"/>
                <a:gd name="connsiteY145" fmla="*/ 75533 h 175802"/>
                <a:gd name="connsiteX146" fmla="*/ 94298 w 291655"/>
                <a:gd name="connsiteY146" fmla="*/ 72009 h 175802"/>
                <a:gd name="connsiteX147" fmla="*/ 107156 w 291655"/>
                <a:gd name="connsiteY147" fmla="*/ 52388 h 175802"/>
                <a:gd name="connsiteX148" fmla="*/ 107918 w 291655"/>
                <a:gd name="connsiteY148" fmla="*/ 51816 h 175802"/>
                <a:gd name="connsiteX149" fmla="*/ 136970 w 291655"/>
                <a:gd name="connsiteY149" fmla="*/ 113919 h 175802"/>
                <a:gd name="connsiteX150" fmla="*/ 135922 w 291655"/>
                <a:gd name="connsiteY150" fmla="*/ 114110 h 175802"/>
                <a:gd name="connsiteX151" fmla="*/ 188309 w 291655"/>
                <a:gd name="connsiteY151" fmla="*/ 49054 h 175802"/>
                <a:gd name="connsiteX152" fmla="*/ 186785 w 291655"/>
                <a:gd name="connsiteY152" fmla="*/ 51435 h 175802"/>
                <a:gd name="connsiteX153" fmla="*/ 184976 w 291655"/>
                <a:gd name="connsiteY153" fmla="*/ 54197 h 175802"/>
                <a:gd name="connsiteX154" fmla="*/ 176594 w 291655"/>
                <a:gd name="connsiteY154" fmla="*/ 66865 h 175802"/>
                <a:gd name="connsiteX155" fmla="*/ 160306 w 291655"/>
                <a:gd name="connsiteY155" fmla="*/ 91726 h 175802"/>
                <a:gd name="connsiteX156" fmla="*/ 150019 w 291655"/>
                <a:gd name="connsiteY156" fmla="*/ 107442 h 175802"/>
                <a:gd name="connsiteX157" fmla="*/ 147066 w 291655"/>
                <a:gd name="connsiteY157" fmla="*/ 111824 h 175802"/>
                <a:gd name="connsiteX158" fmla="*/ 146304 w 291655"/>
                <a:gd name="connsiteY158" fmla="*/ 110585 h 175802"/>
                <a:gd name="connsiteX159" fmla="*/ 136970 w 291655"/>
                <a:gd name="connsiteY159" fmla="*/ 90488 h 175802"/>
                <a:gd name="connsiteX160" fmla="*/ 129350 w 291655"/>
                <a:gd name="connsiteY160" fmla="*/ 74295 h 175802"/>
                <a:gd name="connsiteX161" fmla="*/ 117634 w 291655"/>
                <a:gd name="connsiteY161" fmla="*/ 49244 h 175802"/>
                <a:gd name="connsiteX162" fmla="*/ 118586 w 291655"/>
                <a:gd name="connsiteY162" fmla="*/ 47815 h 175802"/>
                <a:gd name="connsiteX163" fmla="*/ 165164 w 291655"/>
                <a:gd name="connsiteY163" fmla="*/ 47815 h 175802"/>
                <a:gd name="connsiteX164" fmla="*/ 187452 w 291655"/>
                <a:gd name="connsiteY164" fmla="*/ 47815 h 175802"/>
                <a:gd name="connsiteX165" fmla="*/ 188214 w 291655"/>
                <a:gd name="connsiteY165" fmla="*/ 49054 h 175802"/>
                <a:gd name="connsiteX166" fmla="*/ 277844 w 291655"/>
                <a:gd name="connsiteY166" fmla="*/ 137827 h 175802"/>
                <a:gd name="connsiteX167" fmla="*/ 264128 w 291655"/>
                <a:gd name="connsiteY167" fmla="*/ 155639 h 175802"/>
                <a:gd name="connsiteX168" fmla="*/ 244411 w 291655"/>
                <a:gd name="connsiteY168" fmla="*/ 165068 h 175802"/>
                <a:gd name="connsiteX169" fmla="*/ 232315 w 291655"/>
                <a:gd name="connsiteY169" fmla="*/ 166021 h 175802"/>
                <a:gd name="connsiteX170" fmla="*/ 223647 w 291655"/>
                <a:gd name="connsiteY170" fmla="*/ 164783 h 175802"/>
                <a:gd name="connsiteX171" fmla="*/ 215360 w 291655"/>
                <a:gd name="connsiteY171" fmla="*/ 162020 h 175802"/>
                <a:gd name="connsiteX172" fmla="*/ 207074 w 291655"/>
                <a:gd name="connsiteY172" fmla="*/ 157353 h 175802"/>
                <a:gd name="connsiteX173" fmla="*/ 199930 w 291655"/>
                <a:gd name="connsiteY173" fmla="*/ 151067 h 175802"/>
                <a:gd name="connsiteX174" fmla="*/ 190976 w 291655"/>
                <a:gd name="connsiteY174" fmla="*/ 137732 h 175802"/>
                <a:gd name="connsiteX175" fmla="*/ 187071 w 291655"/>
                <a:gd name="connsiteY175" fmla="*/ 122206 h 175802"/>
                <a:gd name="connsiteX176" fmla="*/ 187071 w 291655"/>
                <a:gd name="connsiteY176" fmla="*/ 115252 h 175802"/>
                <a:gd name="connsiteX177" fmla="*/ 192977 w 291655"/>
                <a:gd name="connsiteY177" fmla="*/ 95631 h 175802"/>
                <a:gd name="connsiteX178" fmla="*/ 196310 w 291655"/>
                <a:gd name="connsiteY178" fmla="*/ 90488 h 175802"/>
                <a:gd name="connsiteX179" fmla="*/ 209550 w 291655"/>
                <a:gd name="connsiteY179" fmla="*/ 78296 h 175802"/>
                <a:gd name="connsiteX180" fmla="*/ 210979 w 291655"/>
                <a:gd name="connsiteY180" fmla="*/ 78772 h 175802"/>
                <a:gd name="connsiteX181" fmla="*/ 212789 w 291655"/>
                <a:gd name="connsiteY181" fmla="*/ 82963 h 175802"/>
                <a:gd name="connsiteX182" fmla="*/ 220409 w 291655"/>
                <a:gd name="connsiteY182" fmla="*/ 99632 h 175802"/>
                <a:gd name="connsiteX183" fmla="*/ 229934 w 291655"/>
                <a:gd name="connsiteY183" fmla="*/ 120777 h 175802"/>
                <a:gd name="connsiteX184" fmla="*/ 234410 w 291655"/>
                <a:gd name="connsiteY184" fmla="*/ 123635 h 175802"/>
                <a:gd name="connsiteX185" fmla="*/ 236696 w 291655"/>
                <a:gd name="connsiteY185" fmla="*/ 123158 h 175802"/>
                <a:gd name="connsiteX186" fmla="*/ 239268 w 291655"/>
                <a:gd name="connsiteY186" fmla="*/ 119634 h 175802"/>
                <a:gd name="connsiteX187" fmla="*/ 239078 w 291655"/>
                <a:gd name="connsiteY187" fmla="*/ 117348 h 175802"/>
                <a:gd name="connsiteX188" fmla="*/ 235839 w 291655"/>
                <a:gd name="connsiteY188" fmla="*/ 109919 h 175802"/>
                <a:gd name="connsiteX189" fmla="*/ 229934 w 291655"/>
                <a:gd name="connsiteY189" fmla="*/ 96774 h 175802"/>
                <a:gd name="connsiteX190" fmla="*/ 222980 w 291655"/>
                <a:gd name="connsiteY190" fmla="*/ 81344 h 175802"/>
                <a:gd name="connsiteX191" fmla="*/ 219647 w 291655"/>
                <a:gd name="connsiteY191" fmla="*/ 73914 h 175802"/>
                <a:gd name="connsiteX192" fmla="*/ 221075 w 291655"/>
                <a:gd name="connsiteY192" fmla="*/ 73343 h 175802"/>
                <a:gd name="connsiteX193" fmla="*/ 229648 w 291655"/>
                <a:gd name="connsiteY193" fmla="*/ 71723 h 175802"/>
                <a:gd name="connsiteX194" fmla="*/ 250508 w 291655"/>
                <a:gd name="connsiteY194" fmla="*/ 74295 h 175802"/>
                <a:gd name="connsiteX195" fmla="*/ 266605 w 291655"/>
                <a:gd name="connsiteY195" fmla="*/ 84106 h 175802"/>
                <a:gd name="connsiteX196" fmla="*/ 276797 w 291655"/>
                <a:gd name="connsiteY196" fmla="*/ 97536 h 175802"/>
                <a:gd name="connsiteX197" fmla="*/ 281559 w 291655"/>
                <a:gd name="connsiteY197" fmla="*/ 113728 h 175802"/>
                <a:gd name="connsiteX198" fmla="*/ 281845 w 291655"/>
                <a:gd name="connsiteY198" fmla="*/ 120015 h 175802"/>
                <a:gd name="connsiteX199" fmla="*/ 277844 w 291655"/>
                <a:gd name="connsiteY199" fmla="*/ 138017 h 17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291655" h="175802">
                  <a:moveTo>
                    <a:pt x="291656" y="114681"/>
                  </a:moveTo>
                  <a:cubicBezTo>
                    <a:pt x="291465" y="111347"/>
                    <a:pt x="290894" y="108109"/>
                    <a:pt x="290132" y="104965"/>
                  </a:cubicBezTo>
                  <a:cubicBezTo>
                    <a:pt x="289370" y="101822"/>
                    <a:pt x="288322" y="98679"/>
                    <a:pt x="286988" y="95631"/>
                  </a:cubicBezTo>
                  <a:cubicBezTo>
                    <a:pt x="284321" y="89821"/>
                    <a:pt x="280988" y="84582"/>
                    <a:pt x="276892" y="80105"/>
                  </a:cubicBezTo>
                  <a:cubicBezTo>
                    <a:pt x="272796" y="75628"/>
                    <a:pt x="267938" y="71723"/>
                    <a:pt x="262319" y="68675"/>
                  </a:cubicBezTo>
                  <a:cubicBezTo>
                    <a:pt x="256699" y="65532"/>
                    <a:pt x="250603" y="63437"/>
                    <a:pt x="244221" y="62389"/>
                  </a:cubicBezTo>
                  <a:cubicBezTo>
                    <a:pt x="238125" y="61341"/>
                    <a:pt x="231934" y="61246"/>
                    <a:pt x="225838" y="62198"/>
                  </a:cubicBezTo>
                  <a:cubicBezTo>
                    <a:pt x="222599" y="62675"/>
                    <a:pt x="219456" y="63722"/>
                    <a:pt x="216313" y="64579"/>
                  </a:cubicBezTo>
                  <a:cubicBezTo>
                    <a:pt x="215932" y="64675"/>
                    <a:pt x="215741" y="64579"/>
                    <a:pt x="215551" y="64579"/>
                  </a:cubicBezTo>
                  <a:cubicBezTo>
                    <a:pt x="215360" y="64484"/>
                    <a:pt x="215265" y="64199"/>
                    <a:pt x="215170" y="64008"/>
                  </a:cubicBezTo>
                  <a:cubicBezTo>
                    <a:pt x="213455" y="60293"/>
                    <a:pt x="211741" y="56483"/>
                    <a:pt x="210026" y="52673"/>
                  </a:cubicBezTo>
                  <a:cubicBezTo>
                    <a:pt x="208026" y="48292"/>
                    <a:pt x="206026" y="43910"/>
                    <a:pt x="204121" y="39529"/>
                  </a:cubicBezTo>
                  <a:cubicBezTo>
                    <a:pt x="202121" y="35147"/>
                    <a:pt x="200215" y="30766"/>
                    <a:pt x="198215" y="26480"/>
                  </a:cubicBezTo>
                  <a:cubicBezTo>
                    <a:pt x="196215" y="22003"/>
                    <a:pt x="194310" y="17431"/>
                    <a:pt x="191929" y="13240"/>
                  </a:cubicBezTo>
                  <a:cubicBezTo>
                    <a:pt x="188500" y="7144"/>
                    <a:pt x="183356" y="3143"/>
                    <a:pt x="176594" y="1143"/>
                  </a:cubicBezTo>
                  <a:cubicBezTo>
                    <a:pt x="174022" y="381"/>
                    <a:pt x="171355" y="0"/>
                    <a:pt x="168688" y="0"/>
                  </a:cubicBezTo>
                  <a:cubicBezTo>
                    <a:pt x="162020" y="0"/>
                    <a:pt x="155448" y="0"/>
                    <a:pt x="148781" y="0"/>
                  </a:cubicBezTo>
                  <a:cubicBezTo>
                    <a:pt x="144875" y="0"/>
                    <a:pt x="143065" y="2953"/>
                    <a:pt x="143447" y="5620"/>
                  </a:cubicBezTo>
                  <a:cubicBezTo>
                    <a:pt x="143732" y="8287"/>
                    <a:pt x="146018" y="9906"/>
                    <a:pt x="149257" y="9906"/>
                  </a:cubicBezTo>
                  <a:cubicBezTo>
                    <a:pt x="155734" y="9906"/>
                    <a:pt x="162306" y="10001"/>
                    <a:pt x="168783" y="9906"/>
                  </a:cubicBezTo>
                  <a:cubicBezTo>
                    <a:pt x="175927" y="9811"/>
                    <a:pt x="182023" y="14383"/>
                    <a:pt x="184690" y="20669"/>
                  </a:cubicBezTo>
                  <a:cubicBezTo>
                    <a:pt x="186404" y="24860"/>
                    <a:pt x="188309" y="28861"/>
                    <a:pt x="190214" y="32957"/>
                  </a:cubicBezTo>
                  <a:lnTo>
                    <a:pt x="190214" y="32957"/>
                  </a:lnTo>
                  <a:cubicBezTo>
                    <a:pt x="190214" y="32957"/>
                    <a:pt x="190310" y="33242"/>
                    <a:pt x="190310" y="33242"/>
                  </a:cubicBezTo>
                  <a:lnTo>
                    <a:pt x="190500" y="33719"/>
                  </a:lnTo>
                  <a:cubicBezTo>
                    <a:pt x="191072" y="35052"/>
                    <a:pt x="191738" y="36386"/>
                    <a:pt x="192405" y="37910"/>
                  </a:cubicBezTo>
                  <a:cubicBezTo>
                    <a:pt x="191929" y="37910"/>
                    <a:pt x="191548" y="38005"/>
                    <a:pt x="191167" y="38005"/>
                  </a:cubicBezTo>
                  <a:cubicBezTo>
                    <a:pt x="165259" y="38005"/>
                    <a:pt x="139446" y="38005"/>
                    <a:pt x="113538" y="38005"/>
                  </a:cubicBezTo>
                  <a:cubicBezTo>
                    <a:pt x="112776" y="38005"/>
                    <a:pt x="112300" y="37910"/>
                    <a:pt x="111919" y="37052"/>
                  </a:cubicBezTo>
                  <a:cubicBezTo>
                    <a:pt x="110109" y="32861"/>
                    <a:pt x="108109" y="28766"/>
                    <a:pt x="106109" y="24670"/>
                  </a:cubicBezTo>
                  <a:cubicBezTo>
                    <a:pt x="105537" y="23527"/>
                    <a:pt x="105728" y="23241"/>
                    <a:pt x="106966" y="23241"/>
                  </a:cubicBezTo>
                  <a:cubicBezTo>
                    <a:pt x="110776" y="23241"/>
                    <a:pt x="114586" y="23241"/>
                    <a:pt x="118396" y="23241"/>
                  </a:cubicBezTo>
                  <a:cubicBezTo>
                    <a:pt x="119729" y="23241"/>
                    <a:pt x="120777" y="22860"/>
                    <a:pt x="121634" y="22193"/>
                  </a:cubicBezTo>
                  <a:cubicBezTo>
                    <a:pt x="122491" y="21527"/>
                    <a:pt x="123158" y="20574"/>
                    <a:pt x="123444" y="19336"/>
                  </a:cubicBezTo>
                  <a:cubicBezTo>
                    <a:pt x="123635" y="18669"/>
                    <a:pt x="123635" y="17907"/>
                    <a:pt x="123444" y="17240"/>
                  </a:cubicBezTo>
                  <a:cubicBezTo>
                    <a:pt x="123253" y="16574"/>
                    <a:pt x="122968" y="15907"/>
                    <a:pt x="122587" y="15335"/>
                  </a:cubicBezTo>
                  <a:cubicBezTo>
                    <a:pt x="121729" y="14192"/>
                    <a:pt x="120396" y="13430"/>
                    <a:pt x="118967" y="13430"/>
                  </a:cubicBezTo>
                  <a:cubicBezTo>
                    <a:pt x="105537" y="13430"/>
                    <a:pt x="92107" y="13430"/>
                    <a:pt x="78677" y="13430"/>
                  </a:cubicBezTo>
                  <a:lnTo>
                    <a:pt x="78677" y="13430"/>
                  </a:lnTo>
                  <a:cubicBezTo>
                    <a:pt x="78010" y="13430"/>
                    <a:pt x="77343" y="13526"/>
                    <a:pt x="76772" y="13811"/>
                  </a:cubicBezTo>
                  <a:cubicBezTo>
                    <a:pt x="74962" y="14478"/>
                    <a:pt x="73628" y="16193"/>
                    <a:pt x="73628" y="18383"/>
                  </a:cubicBezTo>
                  <a:cubicBezTo>
                    <a:pt x="73628" y="20765"/>
                    <a:pt x="75248" y="23241"/>
                    <a:pt x="78581" y="23241"/>
                  </a:cubicBezTo>
                  <a:cubicBezTo>
                    <a:pt x="83249" y="23241"/>
                    <a:pt x="87916" y="23336"/>
                    <a:pt x="92488" y="23241"/>
                  </a:cubicBezTo>
                  <a:cubicBezTo>
                    <a:pt x="94012" y="23241"/>
                    <a:pt x="94774" y="23717"/>
                    <a:pt x="95345" y="25146"/>
                  </a:cubicBezTo>
                  <a:cubicBezTo>
                    <a:pt x="97536" y="30099"/>
                    <a:pt x="99917" y="34957"/>
                    <a:pt x="102203" y="39815"/>
                  </a:cubicBezTo>
                  <a:cubicBezTo>
                    <a:pt x="102394" y="40196"/>
                    <a:pt x="102489" y="40577"/>
                    <a:pt x="102489" y="40862"/>
                  </a:cubicBezTo>
                  <a:cubicBezTo>
                    <a:pt x="102489" y="41243"/>
                    <a:pt x="102394" y="41529"/>
                    <a:pt x="102108" y="41910"/>
                  </a:cubicBezTo>
                  <a:cubicBezTo>
                    <a:pt x="96488" y="50387"/>
                    <a:pt x="90869" y="58865"/>
                    <a:pt x="85344" y="67437"/>
                  </a:cubicBezTo>
                  <a:cubicBezTo>
                    <a:pt x="84773" y="68294"/>
                    <a:pt x="84296" y="68390"/>
                    <a:pt x="83534" y="67913"/>
                  </a:cubicBezTo>
                  <a:cubicBezTo>
                    <a:pt x="78486" y="65246"/>
                    <a:pt x="73057" y="63437"/>
                    <a:pt x="67437" y="62484"/>
                  </a:cubicBezTo>
                  <a:cubicBezTo>
                    <a:pt x="65056" y="62103"/>
                    <a:pt x="62770" y="61817"/>
                    <a:pt x="60389" y="61627"/>
                  </a:cubicBezTo>
                  <a:cubicBezTo>
                    <a:pt x="58007" y="61436"/>
                    <a:pt x="55626" y="61532"/>
                    <a:pt x="53245" y="61627"/>
                  </a:cubicBezTo>
                  <a:cubicBezTo>
                    <a:pt x="47530" y="62103"/>
                    <a:pt x="42100" y="63246"/>
                    <a:pt x="36957" y="65246"/>
                  </a:cubicBezTo>
                  <a:cubicBezTo>
                    <a:pt x="34385" y="66199"/>
                    <a:pt x="31909" y="67437"/>
                    <a:pt x="29432" y="68771"/>
                  </a:cubicBezTo>
                  <a:cubicBezTo>
                    <a:pt x="27051" y="70104"/>
                    <a:pt x="24670" y="71723"/>
                    <a:pt x="22384" y="73438"/>
                  </a:cubicBezTo>
                  <a:cubicBezTo>
                    <a:pt x="19241" y="75819"/>
                    <a:pt x="16478" y="78486"/>
                    <a:pt x="13906" y="81439"/>
                  </a:cubicBezTo>
                  <a:cubicBezTo>
                    <a:pt x="11430" y="84392"/>
                    <a:pt x="9144" y="87535"/>
                    <a:pt x="7239" y="90964"/>
                  </a:cubicBezTo>
                  <a:cubicBezTo>
                    <a:pt x="5906" y="93345"/>
                    <a:pt x="4763" y="95726"/>
                    <a:pt x="3810" y="98203"/>
                  </a:cubicBezTo>
                  <a:cubicBezTo>
                    <a:pt x="2857" y="100679"/>
                    <a:pt x="2095" y="103251"/>
                    <a:pt x="1429" y="105823"/>
                  </a:cubicBezTo>
                  <a:cubicBezTo>
                    <a:pt x="857" y="108490"/>
                    <a:pt x="476" y="111062"/>
                    <a:pt x="191" y="113728"/>
                  </a:cubicBezTo>
                  <a:cubicBezTo>
                    <a:pt x="-95" y="116396"/>
                    <a:pt x="0" y="119063"/>
                    <a:pt x="95" y="121730"/>
                  </a:cubicBezTo>
                  <a:cubicBezTo>
                    <a:pt x="381" y="128588"/>
                    <a:pt x="2000" y="135160"/>
                    <a:pt x="4667" y="141351"/>
                  </a:cubicBezTo>
                  <a:cubicBezTo>
                    <a:pt x="8287" y="149828"/>
                    <a:pt x="13716" y="156972"/>
                    <a:pt x="20860" y="162782"/>
                  </a:cubicBezTo>
                  <a:cubicBezTo>
                    <a:pt x="24479" y="165735"/>
                    <a:pt x="28385" y="168307"/>
                    <a:pt x="32671" y="170307"/>
                  </a:cubicBezTo>
                  <a:cubicBezTo>
                    <a:pt x="36862" y="172307"/>
                    <a:pt x="41339" y="173736"/>
                    <a:pt x="45911" y="174689"/>
                  </a:cubicBezTo>
                  <a:cubicBezTo>
                    <a:pt x="51149" y="175736"/>
                    <a:pt x="56388" y="176022"/>
                    <a:pt x="61722" y="175641"/>
                  </a:cubicBezTo>
                  <a:cubicBezTo>
                    <a:pt x="66199" y="175355"/>
                    <a:pt x="70676" y="174403"/>
                    <a:pt x="74962" y="172974"/>
                  </a:cubicBezTo>
                  <a:cubicBezTo>
                    <a:pt x="77248" y="172212"/>
                    <a:pt x="79534" y="171355"/>
                    <a:pt x="81725" y="170307"/>
                  </a:cubicBezTo>
                  <a:cubicBezTo>
                    <a:pt x="83915" y="169259"/>
                    <a:pt x="86011" y="168116"/>
                    <a:pt x="88106" y="166783"/>
                  </a:cubicBezTo>
                  <a:cubicBezTo>
                    <a:pt x="96584" y="161354"/>
                    <a:pt x="103156" y="154210"/>
                    <a:pt x="107918" y="145352"/>
                  </a:cubicBezTo>
                  <a:cubicBezTo>
                    <a:pt x="109157" y="143066"/>
                    <a:pt x="110204" y="140780"/>
                    <a:pt x="111062" y="138398"/>
                  </a:cubicBezTo>
                  <a:cubicBezTo>
                    <a:pt x="111919" y="136017"/>
                    <a:pt x="112681" y="133541"/>
                    <a:pt x="113157" y="130969"/>
                  </a:cubicBezTo>
                  <a:cubicBezTo>
                    <a:pt x="113538" y="128969"/>
                    <a:pt x="113919" y="126968"/>
                    <a:pt x="114205" y="124873"/>
                  </a:cubicBezTo>
                  <a:cubicBezTo>
                    <a:pt x="114300" y="123825"/>
                    <a:pt x="114681" y="123539"/>
                    <a:pt x="115729" y="123539"/>
                  </a:cubicBezTo>
                  <a:cubicBezTo>
                    <a:pt x="126397" y="123539"/>
                    <a:pt x="136970" y="123539"/>
                    <a:pt x="147638" y="123539"/>
                  </a:cubicBezTo>
                  <a:cubicBezTo>
                    <a:pt x="148209" y="123539"/>
                    <a:pt x="148590" y="123253"/>
                    <a:pt x="149162" y="123158"/>
                  </a:cubicBezTo>
                  <a:cubicBezTo>
                    <a:pt x="150686" y="122777"/>
                    <a:pt x="151924" y="122111"/>
                    <a:pt x="152781" y="120587"/>
                  </a:cubicBezTo>
                  <a:cubicBezTo>
                    <a:pt x="156496" y="114776"/>
                    <a:pt x="160306" y="109061"/>
                    <a:pt x="164116" y="103251"/>
                  </a:cubicBezTo>
                  <a:cubicBezTo>
                    <a:pt x="168688" y="96202"/>
                    <a:pt x="173260" y="89249"/>
                    <a:pt x="177927" y="82201"/>
                  </a:cubicBezTo>
                  <a:cubicBezTo>
                    <a:pt x="182404" y="75343"/>
                    <a:pt x="186976" y="68485"/>
                    <a:pt x="191453" y="61627"/>
                  </a:cubicBezTo>
                  <a:cubicBezTo>
                    <a:pt x="193548" y="58388"/>
                    <a:pt x="195644" y="55245"/>
                    <a:pt x="197834" y="52007"/>
                  </a:cubicBezTo>
                  <a:cubicBezTo>
                    <a:pt x="197834" y="52007"/>
                    <a:pt x="198025" y="51721"/>
                    <a:pt x="198120" y="51626"/>
                  </a:cubicBezTo>
                  <a:cubicBezTo>
                    <a:pt x="198215" y="51530"/>
                    <a:pt x="198311" y="51435"/>
                    <a:pt x="198501" y="51149"/>
                  </a:cubicBezTo>
                  <a:cubicBezTo>
                    <a:pt x="199168" y="52483"/>
                    <a:pt x="199739" y="53626"/>
                    <a:pt x="200215" y="54864"/>
                  </a:cubicBezTo>
                  <a:cubicBezTo>
                    <a:pt x="202025" y="58865"/>
                    <a:pt x="203740" y="62865"/>
                    <a:pt x="205550" y="66770"/>
                  </a:cubicBezTo>
                  <a:cubicBezTo>
                    <a:pt x="206216" y="68294"/>
                    <a:pt x="206312" y="68294"/>
                    <a:pt x="204883" y="69152"/>
                  </a:cubicBezTo>
                  <a:cubicBezTo>
                    <a:pt x="196120" y="74390"/>
                    <a:pt x="189262" y="81534"/>
                    <a:pt x="184214" y="90392"/>
                  </a:cubicBezTo>
                  <a:cubicBezTo>
                    <a:pt x="182213" y="94012"/>
                    <a:pt x="180594" y="97727"/>
                    <a:pt x="179451" y="101727"/>
                  </a:cubicBezTo>
                  <a:cubicBezTo>
                    <a:pt x="177546" y="107823"/>
                    <a:pt x="176784" y="114014"/>
                    <a:pt x="177070" y="120396"/>
                  </a:cubicBezTo>
                  <a:cubicBezTo>
                    <a:pt x="177260" y="125159"/>
                    <a:pt x="178022" y="129921"/>
                    <a:pt x="179356" y="134493"/>
                  </a:cubicBezTo>
                  <a:cubicBezTo>
                    <a:pt x="181261" y="140780"/>
                    <a:pt x="184118" y="146685"/>
                    <a:pt x="187928" y="151924"/>
                  </a:cubicBezTo>
                  <a:cubicBezTo>
                    <a:pt x="192596" y="158306"/>
                    <a:pt x="198215" y="163449"/>
                    <a:pt x="204978" y="167545"/>
                  </a:cubicBezTo>
                  <a:cubicBezTo>
                    <a:pt x="208883" y="169831"/>
                    <a:pt x="212979" y="171736"/>
                    <a:pt x="217265" y="173069"/>
                  </a:cubicBezTo>
                  <a:cubicBezTo>
                    <a:pt x="222599" y="174689"/>
                    <a:pt x="228029" y="175546"/>
                    <a:pt x="233553" y="175546"/>
                  </a:cubicBezTo>
                  <a:cubicBezTo>
                    <a:pt x="238030" y="175546"/>
                    <a:pt x="242411" y="175165"/>
                    <a:pt x="246698" y="174212"/>
                  </a:cubicBezTo>
                  <a:cubicBezTo>
                    <a:pt x="251555" y="173069"/>
                    <a:pt x="256318" y="171355"/>
                    <a:pt x="260699" y="168974"/>
                  </a:cubicBezTo>
                  <a:cubicBezTo>
                    <a:pt x="267272" y="165545"/>
                    <a:pt x="272987" y="160973"/>
                    <a:pt x="277749" y="155353"/>
                  </a:cubicBezTo>
                  <a:cubicBezTo>
                    <a:pt x="279559" y="153162"/>
                    <a:pt x="281273" y="150971"/>
                    <a:pt x="282702" y="148590"/>
                  </a:cubicBezTo>
                  <a:cubicBezTo>
                    <a:pt x="284226" y="146209"/>
                    <a:pt x="285464" y="143732"/>
                    <a:pt x="286607" y="141161"/>
                  </a:cubicBezTo>
                  <a:cubicBezTo>
                    <a:pt x="288417" y="137160"/>
                    <a:pt x="289655" y="132969"/>
                    <a:pt x="290417" y="128683"/>
                  </a:cubicBezTo>
                  <a:cubicBezTo>
                    <a:pt x="291275" y="123920"/>
                    <a:pt x="291465" y="119063"/>
                    <a:pt x="291179" y="114300"/>
                  </a:cubicBezTo>
                  <a:close/>
                  <a:moveTo>
                    <a:pt x="86963" y="83249"/>
                  </a:moveTo>
                  <a:cubicBezTo>
                    <a:pt x="87535" y="82487"/>
                    <a:pt x="87916" y="82296"/>
                    <a:pt x="88678" y="82963"/>
                  </a:cubicBezTo>
                  <a:cubicBezTo>
                    <a:pt x="90583" y="84677"/>
                    <a:pt x="92297" y="86392"/>
                    <a:pt x="93916" y="88297"/>
                  </a:cubicBezTo>
                  <a:cubicBezTo>
                    <a:pt x="95536" y="90202"/>
                    <a:pt x="96965" y="92202"/>
                    <a:pt x="98298" y="94393"/>
                  </a:cubicBezTo>
                  <a:cubicBezTo>
                    <a:pt x="99917" y="97060"/>
                    <a:pt x="101251" y="99917"/>
                    <a:pt x="102299" y="102775"/>
                  </a:cubicBezTo>
                  <a:cubicBezTo>
                    <a:pt x="103346" y="105632"/>
                    <a:pt x="104108" y="108680"/>
                    <a:pt x="104489" y="111824"/>
                  </a:cubicBezTo>
                  <a:cubicBezTo>
                    <a:pt x="104680" y="113221"/>
                    <a:pt x="104077" y="113919"/>
                    <a:pt x="102679" y="113919"/>
                  </a:cubicBezTo>
                  <a:cubicBezTo>
                    <a:pt x="91154" y="113919"/>
                    <a:pt x="79724" y="113919"/>
                    <a:pt x="68199" y="113919"/>
                  </a:cubicBezTo>
                  <a:cubicBezTo>
                    <a:pt x="67818" y="113919"/>
                    <a:pt x="67532" y="113919"/>
                    <a:pt x="66866" y="113824"/>
                  </a:cubicBezTo>
                  <a:cubicBezTo>
                    <a:pt x="67913" y="112205"/>
                    <a:pt x="68866" y="110776"/>
                    <a:pt x="69818" y="109347"/>
                  </a:cubicBezTo>
                  <a:cubicBezTo>
                    <a:pt x="75533" y="100584"/>
                    <a:pt x="81248" y="91916"/>
                    <a:pt x="86963" y="83153"/>
                  </a:cubicBezTo>
                  <a:close/>
                  <a:moveTo>
                    <a:pt x="103346" y="131159"/>
                  </a:moveTo>
                  <a:cubicBezTo>
                    <a:pt x="101822" y="137255"/>
                    <a:pt x="99060" y="142780"/>
                    <a:pt x="95155" y="147638"/>
                  </a:cubicBezTo>
                  <a:cubicBezTo>
                    <a:pt x="88773" y="155734"/>
                    <a:pt x="80677" y="161449"/>
                    <a:pt x="70676" y="164306"/>
                  </a:cubicBezTo>
                  <a:cubicBezTo>
                    <a:pt x="65818" y="165735"/>
                    <a:pt x="60960" y="166307"/>
                    <a:pt x="55912" y="166116"/>
                  </a:cubicBezTo>
                  <a:cubicBezTo>
                    <a:pt x="50197" y="165926"/>
                    <a:pt x="44672" y="164687"/>
                    <a:pt x="39434" y="162497"/>
                  </a:cubicBezTo>
                  <a:cubicBezTo>
                    <a:pt x="32099" y="159449"/>
                    <a:pt x="25908" y="154781"/>
                    <a:pt x="20860" y="148685"/>
                  </a:cubicBezTo>
                  <a:cubicBezTo>
                    <a:pt x="15335" y="142018"/>
                    <a:pt x="12001" y="134303"/>
                    <a:pt x="10573" y="125730"/>
                  </a:cubicBezTo>
                  <a:cubicBezTo>
                    <a:pt x="9716" y="120587"/>
                    <a:pt x="9906" y="115348"/>
                    <a:pt x="10859" y="110204"/>
                  </a:cubicBezTo>
                  <a:cubicBezTo>
                    <a:pt x="11335" y="107823"/>
                    <a:pt x="11906" y="105537"/>
                    <a:pt x="12668" y="103251"/>
                  </a:cubicBezTo>
                  <a:cubicBezTo>
                    <a:pt x="13430" y="100965"/>
                    <a:pt x="14383" y="98774"/>
                    <a:pt x="15526" y="96679"/>
                  </a:cubicBezTo>
                  <a:cubicBezTo>
                    <a:pt x="16764" y="94393"/>
                    <a:pt x="18098" y="92202"/>
                    <a:pt x="19622" y="90202"/>
                  </a:cubicBezTo>
                  <a:cubicBezTo>
                    <a:pt x="21146" y="88202"/>
                    <a:pt x="22860" y="86201"/>
                    <a:pt x="24765" y="84487"/>
                  </a:cubicBezTo>
                  <a:cubicBezTo>
                    <a:pt x="27051" y="82296"/>
                    <a:pt x="29432" y="80391"/>
                    <a:pt x="32004" y="78772"/>
                  </a:cubicBezTo>
                  <a:cubicBezTo>
                    <a:pt x="34576" y="77152"/>
                    <a:pt x="37338" y="75724"/>
                    <a:pt x="40291" y="74581"/>
                  </a:cubicBezTo>
                  <a:cubicBezTo>
                    <a:pt x="44863" y="72771"/>
                    <a:pt x="49625" y="71723"/>
                    <a:pt x="54578" y="71438"/>
                  </a:cubicBezTo>
                  <a:cubicBezTo>
                    <a:pt x="60579" y="71057"/>
                    <a:pt x="66485" y="71819"/>
                    <a:pt x="72200" y="73724"/>
                  </a:cubicBezTo>
                  <a:cubicBezTo>
                    <a:pt x="74581" y="74486"/>
                    <a:pt x="76772" y="75533"/>
                    <a:pt x="79248" y="76581"/>
                  </a:cubicBezTo>
                  <a:cubicBezTo>
                    <a:pt x="78962" y="77152"/>
                    <a:pt x="78867" y="77343"/>
                    <a:pt x="78772" y="77534"/>
                  </a:cubicBezTo>
                  <a:cubicBezTo>
                    <a:pt x="74295" y="84296"/>
                    <a:pt x="69914" y="91154"/>
                    <a:pt x="65437" y="97917"/>
                  </a:cubicBezTo>
                  <a:cubicBezTo>
                    <a:pt x="61531" y="103918"/>
                    <a:pt x="57531" y="109919"/>
                    <a:pt x="53626" y="115919"/>
                  </a:cubicBezTo>
                  <a:cubicBezTo>
                    <a:pt x="52483" y="117634"/>
                    <a:pt x="52197" y="119444"/>
                    <a:pt x="53150" y="121349"/>
                  </a:cubicBezTo>
                  <a:cubicBezTo>
                    <a:pt x="53626" y="122301"/>
                    <a:pt x="54293" y="122968"/>
                    <a:pt x="55150" y="123349"/>
                  </a:cubicBezTo>
                  <a:cubicBezTo>
                    <a:pt x="56007" y="123730"/>
                    <a:pt x="56960" y="123920"/>
                    <a:pt x="58007" y="123920"/>
                  </a:cubicBezTo>
                  <a:cubicBezTo>
                    <a:pt x="72866" y="123920"/>
                    <a:pt x="87725" y="123920"/>
                    <a:pt x="102584" y="123920"/>
                  </a:cubicBezTo>
                  <a:cubicBezTo>
                    <a:pt x="102965" y="123920"/>
                    <a:pt x="103346" y="123920"/>
                    <a:pt x="103727" y="123920"/>
                  </a:cubicBezTo>
                  <a:cubicBezTo>
                    <a:pt x="104394" y="123920"/>
                    <a:pt x="104680" y="124206"/>
                    <a:pt x="104585" y="124873"/>
                  </a:cubicBezTo>
                  <a:cubicBezTo>
                    <a:pt x="104108" y="126968"/>
                    <a:pt x="103823" y="129064"/>
                    <a:pt x="103346" y="131159"/>
                  </a:cubicBezTo>
                  <a:close/>
                  <a:moveTo>
                    <a:pt x="136017" y="114014"/>
                  </a:moveTo>
                  <a:cubicBezTo>
                    <a:pt x="129254" y="114014"/>
                    <a:pt x="122491" y="114014"/>
                    <a:pt x="115634" y="114014"/>
                  </a:cubicBezTo>
                  <a:cubicBezTo>
                    <a:pt x="114872" y="114014"/>
                    <a:pt x="114490" y="113728"/>
                    <a:pt x="114490" y="112871"/>
                  </a:cubicBezTo>
                  <a:cubicBezTo>
                    <a:pt x="114300" y="110300"/>
                    <a:pt x="113919" y="107728"/>
                    <a:pt x="113252" y="105251"/>
                  </a:cubicBezTo>
                  <a:cubicBezTo>
                    <a:pt x="112681" y="102775"/>
                    <a:pt x="111824" y="100298"/>
                    <a:pt x="110871" y="97917"/>
                  </a:cubicBezTo>
                  <a:cubicBezTo>
                    <a:pt x="108299" y="91345"/>
                    <a:pt x="104585" y="85439"/>
                    <a:pt x="99917" y="80391"/>
                  </a:cubicBezTo>
                  <a:cubicBezTo>
                    <a:pt x="98393" y="78677"/>
                    <a:pt x="96679" y="77057"/>
                    <a:pt x="94869" y="75533"/>
                  </a:cubicBezTo>
                  <a:cubicBezTo>
                    <a:pt x="93059" y="74009"/>
                    <a:pt x="93059" y="74009"/>
                    <a:pt x="94298" y="72009"/>
                  </a:cubicBezTo>
                  <a:cubicBezTo>
                    <a:pt x="98584" y="65437"/>
                    <a:pt x="102870" y="58865"/>
                    <a:pt x="107156" y="52388"/>
                  </a:cubicBezTo>
                  <a:cubicBezTo>
                    <a:pt x="107347" y="52197"/>
                    <a:pt x="107537" y="52007"/>
                    <a:pt x="107918" y="51816"/>
                  </a:cubicBezTo>
                  <a:cubicBezTo>
                    <a:pt x="117634" y="72581"/>
                    <a:pt x="127254" y="93155"/>
                    <a:pt x="136970" y="113919"/>
                  </a:cubicBezTo>
                  <a:cubicBezTo>
                    <a:pt x="136493" y="114014"/>
                    <a:pt x="136208" y="114110"/>
                    <a:pt x="135922" y="114110"/>
                  </a:cubicBezTo>
                  <a:close/>
                  <a:moveTo>
                    <a:pt x="188309" y="49054"/>
                  </a:moveTo>
                  <a:cubicBezTo>
                    <a:pt x="187833" y="49816"/>
                    <a:pt x="187262" y="50673"/>
                    <a:pt x="186785" y="51435"/>
                  </a:cubicBezTo>
                  <a:cubicBezTo>
                    <a:pt x="186214" y="52388"/>
                    <a:pt x="185642" y="53245"/>
                    <a:pt x="184976" y="54197"/>
                  </a:cubicBezTo>
                  <a:cubicBezTo>
                    <a:pt x="182213" y="58388"/>
                    <a:pt x="179356" y="62579"/>
                    <a:pt x="176594" y="66865"/>
                  </a:cubicBezTo>
                  <a:cubicBezTo>
                    <a:pt x="171164" y="75152"/>
                    <a:pt x="165735" y="83439"/>
                    <a:pt x="160306" y="91726"/>
                  </a:cubicBezTo>
                  <a:cubicBezTo>
                    <a:pt x="156877" y="96965"/>
                    <a:pt x="153448" y="102203"/>
                    <a:pt x="150019" y="107442"/>
                  </a:cubicBezTo>
                  <a:cubicBezTo>
                    <a:pt x="149066" y="108871"/>
                    <a:pt x="148114" y="110300"/>
                    <a:pt x="147066" y="111824"/>
                  </a:cubicBezTo>
                  <a:cubicBezTo>
                    <a:pt x="146780" y="111252"/>
                    <a:pt x="146495" y="110966"/>
                    <a:pt x="146304" y="110585"/>
                  </a:cubicBezTo>
                  <a:cubicBezTo>
                    <a:pt x="143161" y="103918"/>
                    <a:pt x="140113" y="97155"/>
                    <a:pt x="136970" y="90488"/>
                  </a:cubicBezTo>
                  <a:cubicBezTo>
                    <a:pt x="134493" y="85058"/>
                    <a:pt x="131921" y="79724"/>
                    <a:pt x="129350" y="74295"/>
                  </a:cubicBezTo>
                  <a:cubicBezTo>
                    <a:pt x="125444" y="65913"/>
                    <a:pt x="121539" y="57626"/>
                    <a:pt x="117634" y="49244"/>
                  </a:cubicBezTo>
                  <a:cubicBezTo>
                    <a:pt x="117189" y="48292"/>
                    <a:pt x="117507" y="47815"/>
                    <a:pt x="118586" y="47815"/>
                  </a:cubicBezTo>
                  <a:cubicBezTo>
                    <a:pt x="134112" y="47815"/>
                    <a:pt x="149638" y="47815"/>
                    <a:pt x="165164" y="47815"/>
                  </a:cubicBezTo>
                  <a:cubicBezTo>
                    <a:pt x="172593" y="47815"/>
                    <a:pt x="180023" y="47815"/>
                    <a:pt x="187452" y="47815"/>
                  </a:cubicBezTo>
                  <a:cubicBezTo>
                    <a:pt x="188786" y="47815"/>
                    <a:pt x="188881" y="48006"/>
                    <a:pt x="188214" y="49054"/>
                  </a:cubicBezTo>
                  <a:close/>
                  <a:moveTo>
                    <a:pt x="277844" y="137827"/>
                  </a:moveTo>
                  <a:cubicBezTo>
                    <a:pt x="274796" y="144875"/>
                    <a:pt x="270129" y="150781"/>
                    <a:pt x="264128" y="155639"/>
                  </a:cubicBezTo>
                  <a:cubicBezTo>
                    <a:pt x="258318" y="160401"/>
                    <a:pt x="251746" y="163544"/>
                    <a:pt x="244411" y="165068"/>
                  </a:cubicBezTo>
                  <a:cubicBezTo>
                    <a:pt x="240411" y="165926"/>
                    <a:pt x="236410" y="166307"/>
                    <a:pt x="232315" y="166021"/>
                  </a:cubicBezTo>
                  <a:cubicBezTo>
                    <a:pt x="229362" y="165830"/>
                    <a:pt x="226505" y="165449"/>
                    <a:pt x="223647" y="164783"/>
                  </a:cubicBezTo>
                  <a:cubicBezTo>
                    <a:pt x="220790" y="164116"/>
                    <a:pt x="218123" y="163163"/>
                    <a:pt x="215360" y="162020"/>
                  </a:cubicBezTo>
                  <a:cubicBezTo>
                    <a:pt x="212408" y="160687"/>
                    <a:pt x="209645" y="159163"/>
                    <a:pt x="207074" y="157353"/>
                  </a:cubicBezTo>
                  <a:cubicBezTo>
                    <a:pt x="204502" y="155543"/>
                    <a:pt x="202121" y="153448"/>
                    <a:pt x="199930" y="151067"/>
                  </a:cubicBezTo>
                  <a:cubicBezTo>
                    <a:pt x="196120" y="146971"/>
                    <a:pt x="193167" y="142589"/>
                    <a:pt x="190976" y="137732"/>
                  </a:cubicBezTo>
                  <a:cubicBezTo>
                    <a:pt x="188786" y="132874"/>
                    <a:pt x="187547" y="127730"/>
                    <a:pt x="187071" y="122206"/>
                  </a:cubicBezTo>
                  <a:cubicBezTo>
                    <a:pt x="186881" y="119825"/>
                    <a:pt x="186881" y="117539"/>
                    <a:pt x="187071" y="115252"/>
                  </a:cubicBezTo>
                  <a:cubicBezTo>
                    <a:pt x="187547" y="108395"/>
                    <a:pt x="189548" y="101918"/>
                    <a:pt x="192977" y="95631"/>
                  </a:cubicBezTo>
                  <a:cubicBezTo>
                    <a:pt x="194024" y="93821"/>
                    <a:pt x="195072" y="92107"/>
                    <a:pt x="196310" y="90488"/>
                  </a:cubicBezTo>
                  <a:cubicBezTo>
                    <a:pt x="199930" y="85630"/>
                    <a:pt x="204311" y="81534"/>
                    <a:pt x="209550" y="78296"/>
                  </a:cubicBezTo>
                  <a:cubicBezTo>
                    <a:pt x="210312" y="77819"/>
                    <a:pt x="210693" y="78010"/>
                    <a:pt x="210979" y="78772"/>
                  </a:cubicBezTo>
                  <a:cubicBezTo>
                    <a:pt x="211550" y="80201"/>
                    <a:pt x="212217" y="81534"/>
                    <a:pt x="212789" y="82963"/>
                  </a:cubicBezTo>
                  <a:cubicBezTo>
                    <a:pt x="215360" y="88487"/>
                    <a:pt x="217837" y="94107"/>
                    <a:pt x="220409" y="99632"/>
                  </a:cubicBezTo>
                  <a:cubicBezTo>
                    <a:pt x="223647" y="106680"/>
                    <a:pt x="226790" y="113728"/>
                    <a:pt x="229934" y="120777"/>
                  </a:cubicBezTo>
                  <a:cubicBezTo>
                    <a:pt x="230791" y="122682"/>
                    <a:pt x="232315" y="123539"/>
                    <a:pt x="234410" y="123635"/>
                  </a:cubicBezTo>
                  <a:cubicBezTo>
                    <a:pt x="235268" y="123635"/>
                    <a:pt x="236030" y="123444"/>
                    <a:pt x="236696" y="123158"/>
                  </a:cubicBezTo>
                  <a:cubicBezTo>
                    <a:pt x="238030" y="122492"/>
                    <a:pt x="239078" y="121158"/>
                    <a:pt x="239268" y="119634"/>
                  </a:cubicBezTo>
                  <a:cubicBezTo>
                    <a:pt x="239363" y="118872"/>
                    <a:pt x="239268" y="118110"/>
                    <a:pt x="239078" y="117348"/>
                  </a:cubicBezTo>
                  <a:cubicBezTo>
                    <a:pt x="238125" y="114872"/>
                    <a:pt x="236982" y="112395"/>
                    <a:pt x="235839" y="109919"/>
                  </a:cubicBezTo>
                  <a:cubicBezTo>
                    <a:pt x="233839" y="105537"/>
                    <a:pt x="231839" y="101156"/>
                    <a:pt x="229934" y="96774"/>
                  </a:cubicBezTo>
                  <a:cubicBezTo>
                    <a:pt x="227648" y="91631"/>
                    <a:pt x="225266" y="86487"/>
                    <a:pt x="222980" y="81344"/>
                  </a:cubicBezTo>
                  <a:cubicBezTo>
                    <a:pt x="221837" y="78867"/>
                    <a:pt x="220790" y="76486"/>
                    <a:pt x="219647" y="73914"/>
                  </a:cubicBezTo>
                  <a:cubicBezTo>
                    <a:pt x="220218" y="73724"/>
                    <a:pt x="220599" y="73438"/>
                    <a:pt x="221075" y="73343"/>
                  </a:cubicBezTo>
                  <a:cubicBezTo>
                    <a:pt x="223933" y="72771"/>
                    <a:pt x="226790" y="72009"/>
                    <a:pt x="229648" y="71723"/>
                  </a:cubicBezTo>
                  <a:cubicBezTo>
                    <a:pt x="236792" y="70961"/>
                    <a:pt x="243745" y="71819"/>
                    <a:pt x="250508" y="74295"/>
                  </a:cubicBezTo>
                  <a:cubicBezTo>
                    <a:pt x="256508" y="76486"/>
                    <a:pt x="261937" y="79724"/>
                    <a:pt x="266605" y="84106"/>
                  </a:cubicBezTo>
                  <a:cubicBezTo>
                    <a:pt x="270891" y="88106"/>
                    <a:pt x="274225" y="92583"/>
                    <a:pt x="276797" y="97536"/>
                  </a:cubicBezTo>
                  <a:cubicBezTo>
                    <a:pt x="279273" y="102489"/>
                    <a:pt x="280892" y="107823"/>
                    <a:pt x="281559" y="113728"/>
                  </a:cubicBezTo>
                  <a:cubicBezTo>
                    <a:pt x="281845" y="115824"/>
                    <a:pt x="281940" y="117920"/>
                    <a:pt x="281845" y="120015"/>
                  </a:cubicBezTo>
                  <a:cubicBezTo>
                    <a:pt x="281750" y="126206"/>
                    <a:pt x="280416" y="132207"/>
                    <a:pt x="277844" y="138017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57" name="Freihandform 2056">
              <a:extLst>
                <a:ext uri="{FF2B5EF4-FFF2-40B4-BE49-F238E27FC236}">
                  <a16:creationId xmlns:a16="http://schemas.microsoft.com/office/drawing/2014/main" id="{678DBAD8-700B-E57A-5B14-615A919EB746}"/>
                </a:ext>
              </a:extLst>
            </p:cNvPr>
            <p:cNvSpPr/>
            <p:nvPr/>
          </p:nvSpPr>
          <p:spPr>
            <a:xfrm>
              <a:off x="694916" y="16886318"/>
              <a:ext cx="13811" cy="10286"/>
            </a:xfrm>
            <a:custGeom>
              <a:avLst/>
              <a:gdLst>
                <a:gd name="connsiteX0" fmla="*/ 1619 w 13811"/>
                <a:gd name="connsiteY0" fmla="*/ 10287 h 10286"/>
                <a:gd name="connsiteX1" fmla="*/ 9716 w 13811"/>
                <a:gd name="connsiteY1" fmla="*/ 10287 h 10286"/>
                <a:gd name="connsiteX2" fmla="*/ 10001 w 13811"/>
                <a:gd name="connsiteY2" fmla="*/ 10192 h 10286"/>
                <a:gd name="connsiteX3" fmla="*/ 10382 w 13811"/>
                <a:gd name="connsiteY3" fmla="*/ 10287 h 10286"/>
                <a:gd name="connsiteX4" fmla="*/ 13811 w 13811"/>
                <a:gd name="connsiteY4" fmla="*/ 5143 h 10286"/>
                <a:gd name="connsiteX5" fmla="*/ 10382 w 13811"/>
                <a:gd name="connsiteY5" fmla="*/ 0 h 10286"/>
                <a:gd name="connsiteX6" fmla="*/ 10001 w 13811"/>
                <a:gd name="connsiteY6" fmla="*/ 95 h 10286"/>
                <a:gd name="connsiteX7" fmla="*/ 9716 w 13811"/>
                <a:gd name="connsiteY7" fmla="*/ 0 h 10286"/>
                <a:gd name="connsiteX8" fmla="*/ 1619 w 13811"/>
                <a:gd name="connsiteY8" fmla="*/ 0 h 10286"/>
                <a:gd name="connsiteX9" fmla="*/ 0 w 13811"/>
                <a:gd name="connsiteY9" fmla="*/ 1619 h 10286"/>
                <a:gd name="connsiteX10" fmla="*/ 0 w 13811"/>
                <a:gd name="connsiteY10" fmla="*/ 8477 h 10286"/>
                <a:gd name="connsiteX11" fmla="*/ 1619 w 13811"/>
                <a:gd name="connsiteY11" fmla="*/ 10097 h 1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1" h="10286">
                  <a:moveTo>
                    <a:pt x="1619" y="10287"/>
                  </a:moveTo>
                  <a:lnTo>
                    <a:pt x="9716" y="10287"/>
                  </a:lnTo>
                  <a:cubicBezTo>
                    <a:pt x="9716" y="10287"/>
                    <a:pt x="9906" y="10287"/>
                    <a:pt x="10001" y="10192"/>
                  </a:cubicBezTo>
                  <a:cubicBezTo>
                    <a:pt x="10096" y="10192"/>
                    <a:pt x="10192" y="10287"/>
                    <a:pt x="10382" y="10287"/>
                  </a:cubicBezTo>
                  <a:cubicBezTo>
                    <a:pt x="12287" y="10287"/>
                    <a:pt x="13811" y="8001"/>
                    <a:pt x="13811" y="5143"/>
                  </a:cubicBezTo>
                  <a:cubicBezTo>
                    <a:pt x="13811" y="2286"/>
                    <a:pt x="12287" y="0"/>
                    <a:pt x="10382" y="0"/>
                  </a:cubicBezTo>
                  <a:cubicBezTo>
                    <a:pt x="10287" y="0"/>
                    <a:pt x="10192" y="0"/>
                    <a:pt x="10001" y="95"/>
                  </a:cubicBezTo>
                  <a:cubicBezTo>
                    <a:pt x="9906" y="95"/>
                    <a:pt x="9811" y="0"/>
                    <a:pt x="9716" y="0"/>
                  </a:cubicBezTo>
                  <a:lnTo>
                    <a:pt x="1619" y="0"/>
                  </a:lnTo>
                  <a:cubicBezTo>
                    <a:pt x="667" y="0"/>
                    <a:pt x="0" y="762"/>
                    <a:pt x="0" y="1619"/>
                  </a:cubicBezTo>
                  <a:lnTo>
                    <a:pt x="0" y="8477"/>
                  </a:lnTo>
                  <a:cubicBezTo>
                    <a:pt x="0" y="9430"/>
                    <a:pt x="762" y="10097"/>
                    <a:pt x="1619" y="10097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379" name="Grafik 336">
            <a:extLst>
              <a:ext uri="{FF2B5EF4-FFF2-40B4-BE49-F238E27FC236}">
                <a16:creationId xmlns:a16="http://schemas.microsoft.com/office/drawing/2014/main" id="{648FFE8D-DBBA-5C51-D2EC-BEFC9CABB289}"/>
              </a:ext>
            </a:extLst>
          </p:cNvPr>
          <p:cNvGrpSpPr/>
          <p:nvPr/>
        </p:nvGrpSpPr>
        <p:grpSpPr>
          <a:xfrm>
            <a:off x="1124818" y="8609417"/>
            <a:ext cx="233839" cy="206930"/>
            <a:chOff x="1124818" y="8609417"/>
            <a:chExt cx="233839" cy="206930"/>
          </a:xfrm>
          <a:solidFill>
            <a:srgbClr val="00497F"/>
          </a:solidFill>
        </p:grpSpPr>
        <p:sp>
          <p:nvSpPr>
            <p:cNvPr id="1380" name="Freihandform 1379">
              <a:extLst>
                <a:ext uri="{FF2B5EF4-FFF2-40B4-BE49-F238E27FC236}">
                  <a16:creationId xmlns:a16="http://schemas.microsoft.com/office/drawing/2014/main" id="{6DB2528B-3322-EFEB-5F76-D0D6A7A10BD5}"/>
                </a:ext>
              </a:extLst>
            </p:cNvPr>
            <p:cNvSpPr/>
            <p:nvPr/>
          </p:nvSpPr>
          <p:spPr>
            <a:xfrm>
              <a:off x="1124818" y="8609417"/>
              <a:ext cx="233839" cy="206930"/>
            </a:xfrm>
            <a:custGeom>
              <a:avLst/>
              <a:gdLst>
                <a:gd name="connsiteX0" fmla="*/ 232744 w 233839"/>
                <a:gd name="connsiteY0" fmla="*/ 194643 h 206930"/>
                <a:gd name="connsiteX1" fmla="*/ 124064 w 233839"/>
                <a:gd name="connsiteY1" fmla="*/ 4143 h 206930"/>
                <a:gd name="connsiteX2" fmla="*/ 109776 w 233839"/>
                <a:gd name="connsiteY2" fmla="*/ 4143 h 206930"/>
                <a:gd name="connsiteX3" fmla="*/ 1096 w 233839"/>
                <a:gd name="connsiteY3" fmla="*/ 194643 h 206930"/>
                <a:gd name="connsiteX4" fmla="*/ 8240 w 233839"/>
                <a:gd name="connsiteY4" fmla="*/ 206931 h 206930"/>
                <a:gd name="connsiteX5" fmla="*/ 225600 w 233839"/>
                <a:gd name="connsiteY5" fmla="*/ 206931 h 206930"/>
                <a:gd name="connsiteX6" fmla="*/ 232744 w 233839"/>
                <a:gd name="connsiteY6" fmla="*/ 194643 h 206930"/>
                <a:gd name="connsiteX7" fmla="*/ 208169 w 233839"/>
                <a:gd name="connsiteY7" fmla="*/ 195310 h 206930"/>
                <a:gd name="connsiteX8" fmla="*/ 25766 w 233839"/>
                <a:gd name="connsiteY8" fmla="*/ 195310 h 206930"/>
                <a:gd name="connsiteX9" fmla="*/ 19765 w 233839"/>
                <a:gd name="connsiteY9" fmla="*/ 185023 h 206930"/>
                <a:gd name="connsiteX10" fmla="*/ 110919 w 233839"/>
                <a:gd name="connsiteY10" fmla="*/ 25194 h 206930"/>
                <a:gd name="connsiteX11" fmla="*/ 122921 w 233839"/>
                <a:gd name="connsiteY11" fmla="*/ 25194 h 206930"/>
                <a:gd name="connsiteX12" fmla="*/ 214075 w 233839"/>
                <a:gd name="connsiteY12" fmla="*/ 185023 h 206930"/>
                <a:gd name="connsiteX13" fmla="*/ 208074 w 233839"/>
                <a:gd name="connsiteY13" fmla="*/ 195310 h 20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3839" h="206930">
                  <a:moveTo>
                    <a:pt x="232744" y="194643"/>
                  </a:moveTo>
                  <a:lnTo>
                    <a:pt x="124064" y="4143"/>
                  </a:lnTo>
                  <a:cubicBezTo>
                    <a:pt x="120920" y="-1381"/>
                    <a:pt x="112919" y="-1381"/>
                    <a:pt x="109776" y="4143"/>
                  </a:cubicBezTo>
                  <a:lnTo>
                    <a:pt x="1096" y="194643"/>
                  </a:lnTo>
                  <a:cubicBezTo>
                    <a:pt x="-2047" y="200073"/>
                    <a:pt x="1953" y="206931"/>
                    <a:pt x="8240" y="206931"/>
                  </a:cubicBezTo>
                  <a:lnTo>
                    <a:pt x="225600" y="206931"/>
                  </a:lnTo>
                  <a:cubicBezTo>
                    <a:pt x="231887" y="206931"/>
                    <a:pt x="235887" y="200168"/>
                    <a:pt x="232744" y="194643"/>
                  </a:cubicBezTo>
                  <a:close/>
                  <a:moveTo>
                    <a:pt x="208169" y="195310"/>
                  </a:moveTo>
                  <a:lnTo>
                    <a:pt x="25766" y="195310"/>
                  </a:lnTo>
                  <a:cubicBezTo>
                    <a:pt x="20432" y="195310"/>
                    <a:pt x="17193" y="189595"/>
                    <a:pt x="19765" y="185023"/>
                  </a:cubicBezTo>
                  <a:lnTo>
                    <a:pt x="110919" y="25194"/>
                  </a:lnTo>
                  <a:cubicBezTo>
                    <a:pt x="113586" y="20526"/>
                    <a:pt x="120254" y="20526"/>
                    <a:pt x="122921" y="25194"/>
                  </a:cubicBezTo>
                  <a:lnTo>
                    <a:pt x="214075" y="185023"/>
                  </a:lnTo>
                  <a:cubicBezTo>
                    <a:pt x="216742" y="189595"/>
                    <a:pt x="213408" y="195310"/>
                    <a:pt x="208074" y="19531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81" name="Freihandform 1380">
              <a:extLst>
                <a:ext uri="{FF2B5EF4-FFF2-40B4-BE49-F238E27FC236}">
                  <a16:creationId xmlns:a16="http://schemas.microsoft.com/office/drawing/2014/main" id="{D61B19F1-CE72-CD7A-0709-F7F0357C88E2}"/>
                </a:ext>
              </a:extLst>
            </p:cNvPr>
            <p:cNvSpPr/>
            <p:nvPr/>
          </p:nvSpPr>
          <p:spPr>
            <a:xfrm>
              <a:off x="1228689" y="8677188"/>
              <a:ext cx="26288" cy="26289"/>
            </a:xfrm>
            <a:custGeom>
              <a:avLst/>
              <a:gdLst>
                <a:gd name="connsiteX0" fmla="*/ 13144 w 26288"/>
                <a:gd name="connsiteY0" fmla="*/ 0 h 26289"/>
                <a:gd name="connsiteX1" fmla="*/ 0 w 26288"/>
                <a:gd name="connsiteY1" fmla="*/ 13144 h 26289"/>
                <a:gd name="connsiteX2" fmla="*/ 13144 w 26288"/>
                <a:gd name="connsiteY2" fmla="*/ 26289 h 26289"/>
                <a:gd name="connsiteX3" fmla="*/ 26289 w 26288"/>
                <a:gd name="connsiteY3" fmla="*/ 13144 h 26289"/>
                <a:gd name="connsiteX4" fmla="*/ 13144 w 26288"/>
                <a:gd name="connsiteY4" fmla="*/ 0 h 26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88" h="26289">
                  <a:moveTo>
                    <a:pt x="13144" y="0"/>
                  </a:moveTo>
                  <a:cubicBezTo>
                    <a:pt x="5715" y="0"/>
                    <a:pt x="0" y="5715"/>
                    <a:pt x="0" y="13144"/>
                  </a:cubicBezTo>
                  <a:cubicBezTo>
                    <a:pt x="0" y="20574"/>
                    <a:pt x="5715" y="26289"/>
                    <a:pt x="13144" y="26289"/>
                  </a:cubicBezTo>
                  <a:cubicBezTo>
                    <a:pt x="20574" y="26289"/>
                    <a:pt x="26289" y="20574"/>
                    <a:pt x="26289" y="13144"/>
                  </a:cubicBezTo>
                  <a:cubicBezTo>
                    <a:pt x="26289" y="5715"/>
                    <a:pt x="20574" y="0"/>
                    <a:pt x="13144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82" name="Freihandform 1381">
              <a:extLst>
                <a:ext uri="{FF2B5EF4-FFF2-40B4-BE49-F238E27FC236}">
                  <a16:creationId xmlns:a16="http://schemas.microsoft.com/office/drawing/2014/main" id="{13E3CA46-10A3-5BF7-84BF-A17B6B65005D}"/>
                </a:ext>
              </a:extLst>
            </p:cNvPr>
            <p:cNvSpPr/>
            <p:nvPr/>
          </p:nvSpPr>
          <p:spPr>
            <a:xfrm>
              <a:off x="1231356" y="8713478"/>
              <a:ext cx="20859" cy="77914"/>
            </a:xfrm>
            <a:custGeom>
              <a:avLst/>
              <a:gdLst>
                <a:gd name="connsiteX0" fmla="*/ 0 w 20859"/>
                <a:gd name="connsiteY0" fmla="*/ 0 h 77914"/>
                <a:gd name="connsiteX1" fmla="*/ 20860 w 20859"/>
                <a:gd name="connsiteY1" fmla="*/ 0 h 77914"/>
                <a:gd name="connsiteX2" fmla="*/ 20860 w 20859"/>
                <a:gd name="connsiteY2" fmla="*/ 77915 h 77914"/>
                <a:gd name="connsiteX3" fmla="*/ 0 w 20859"/>
                <a:gd name="connsiteY3" fmla="*/ 77915 h 7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59" h="77914">
                  <a:moveTo>
                    <a:pt x="0" y="0"/>
                  </a:moveTo>
                  <a:lnTo>
                    <a:pt x="20860" y="0"/>
                  </a:lnTo>
                  <a:lnTo>
                    <a:pt x="20860" y="77915"/>
                  </a:lnTo>
                  <a:lnTo>
                    <a:pt x="0" y="7791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759" name="Grafik 342">
            <a:extLst>
              <a:ext uri="{FF2B5EF4-FFF2-40B4-BE49-F238E27FC236}">
                <a16:creationId xmlns:a16="http://schemas.microsoft.com/office/drawing/2014/main" id="{47A5AE73-449C-6D59-6BEA-EC238FD83750}"/>
              </a:ext>
            </a:extLst>
          </p:cNvPr>
          <p:cNvGrpSpPr/>
          <p:nvPr/>
        </p:nvGrpSpPr>
        <p:grpSpPr>
          <a:xfrm>
            <a:off x="562897" y="4648167"/>
            <a:ext cx="178403" cy="178403"/>
            <a:chOff x="562897" y="4648167"/>
            <a:chExt cx="178403" cy="178403"/>
          </a:xfrm>
          <a:solidFill>
            <a:srgbClr val="00497F"/>
          </a:solidFill>
        </p:grpSpPr>
        <p:sp>
          <p:nvSpPr>
            <p:cNvPr id="761" name="Freihandform 760">
              <a:extLst>
                <a:ext uri="{FF2B5EF4-FFF2-40B4-BE49-F238E27FC236}">
                  <a16:creationId xmlns:a16="http://schemas.microsoft.com/office/drawing/2014/main" id="{246DE24E-75D4-5CBD-CABF-61AD16A45D14}"/>
                </a:ext>
              </a:extLst>
            </p:cNvPr>
            <p:cNvSpPr/>
            <p:nvPr/>
          </p:nvSpPr>
          <p:spPr>
            <a:xfrm>
              <a:off x="562897" y="4648167"/>
              <a:ext cx="178403" cy="178403"/>
            </a:xfrm>
            <a:custGeom>
              <a:avLst/>
              <a:gdLst>
                <a:gd name="connsiteX0" fmla="*/ 129349 w 178403"/>
                <a:gd name="connsiteY0" fmla="*/ 0 h 178403"/>
                <a:gd name="connsiteX1" fmla="*/ 49054 w 178403"/>
                <a:gd name="connsiteY1" fmla="*/ 0 h 178403"/>
                <a:gd name="connsiteX2" fmla="*/ 0 w 178403"/>
                <a:gd name="connsiteY2" fmla="*/ 49054 h 178403"/>
                <a:gd name="connsiteX3" fmla="*/ 0 w 178403"/>
                <a:gd name="connsiteY3" fmla="*/ 129349 h 178403"/>
                <a:gd name="connsiteX4" fmla="*/ 49054 w 178403"/>
                <a:gd name="connsiteY4" fmla="*/ 178403 h 178403"/>
                <a:gd name="connsiteX5" fmla="*/ 129349 w 178403"/>
                <a:gd name="connsiteY5" fmla="*/ 178403 h 178403"/>
                <a:gd name="connsiteX6" fmla="*/ 178403 w 178403"/>
                <a:gd name="connsiteY6" fmla="*/ 129349 h 178403"/>
                <a:gd name="connsiteX7" fmla="*/ 178403 w 178403"/>
                <a:gd name="connsiteY7" fmla="*/ 49054 h 178403"/>
                <a:gd name="connsiteX8" fmla="*/ 129349 w 178403"/>
                <a:gd name="connsiteY8" fmla="*/ 0 h 178403"/>
                <a:gd name="connsiteX9" fmla="*/ 89249 w 178403"/>
                <a:gd name="connsiteY9" fmla="*/ 138303 h 178403"/>
                <a:gd name="connsiteX10" fmla="*/ 40196 w 178403"/>
                <a:gd name="connsiteY10" fmla="*/ 89249 h 178403"/>
                <a:gd name="connsiteX11" fmla="*/ 89249 w 178403"/>
                <a:gd name="connsiteY11" fmla="*/ 40196 h 178403"/>
                <a:gd name="connsiteX12" fmla="*/ 138303 w 178403"/>
                <a:gd name="connsiteY12" fmla="*/ 89249 h 178403"/>
                <a:gd name="connsiteX13" fmla="*/ 89249 w 178403"/>
                <a:gd name="connsiteY13" fmla="*/ 138303 h 178403"/>
                <a:gd name="connsiteX14" fmla="*/ 142780 w 178403"/>
                <a:gd name="connsiteY14" fmla="*/ 44577 h 178403"/>
                <a:gd name="connsiteX15" fmla="*/ 133826 w 178403"/>
                <a:gd name="connsiteY15" fmla="*/ 35623 h 178403"/>
                <a:gd name="connsiteX16" fmla="*/ 142780 w 178403"/>
                <a:gd name="connsiteY16" fmla="*/ 26670 h 178403"/>
                <a:gd name="connsiteX17" fmla="*/ 151733 w 178403"/>
                <a:gd name="connsiteY17" fmla="*/ 35623 h 178403"/>
                <a:gd name="connsiteX18" fmla="*/ 142780 w 178403"/>
                <a:gd name="connsiteY18" fmla="*/ 44577 h 17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403" h="178403">
                  <a:moveTo>
                    <a:pt x="129349" y="0"/>
                  </a:moveTo>
                  <a:lnTo>
                    <a:pt x="49054" y="0"/>
                  </a:lnTo>
                  <a:cubicBezTo>
                    <a:pt x="21908" y="0"/>
                    <a:pt x="0" y="21907"/>
                    <a:pt x="0" y="49054"/>
                  </a:cubicBezTo>
                  <a:lnTo>
                    <a:pt x="0" y="129349"/>
                  </a:lnTo>
                  <a:cubicBezTo>
                    <a:pt x="0" y="156496"/>
                    <a:pt x="21908" y="178403"/>
                    <a:pt x="49054" y="178403"/>
                  </a:cubicBezTo>
                  <a:lnTo>
                    <a:pt x="129349" y="178403"/>
                  </a:lnTo>
                  <a:cubicBezTo>
                    <a:pt x="156496" y="178403"/>
                    <a:pt x="178403" y="156496"/>
                    <a:pt x="178403" y="129349"/>
                  </a:cubicBezTo>
                  <a:lnTo>
                    <a:pt x="178403" y="49054"/>
                  </a:lnTo>
                  <a:cubicBezTo>
                    <a:pt x="178403" y="21907"/>
                    <a:pt x="156496" y="0"/>
                    <a:pt x="129349" y="0"/>
                  </a:cubicBezTo>
                  <a:close/>
                  <a:moveTo>
                    <a:pt x="89249" y="138303"/>
                  </a:moveTo>
                  <a:cubicBezTo>
                    <a:pt x="62198" y="138303"/>
                    <a:pt x="40196" y="116300"/>
                    <a:pt x="40196" y="89249"/>
                  </a:cubicBezTo>
                  <a:cubicBezTo>
                    <a:pt x="40196" y="62198"/>
                    <a:pt x="62198" y="40196"/>
                    <a:pt x="89249" y="40196"/>
                  </a:cubicBezTo>
                  <a:cubicBezTo>
                    <a:pt x="116300" y="40196"/>
                    <a:pt x="138303" y="62198"/>
                    <a:pt x="138303" y="89249"/>
                  </a:cubicBezTo>
                  <a:cubicBezTo>
                    <a:pt x="138303" y="116300"/>
                    <a:pt x="116300" y="138303"/>
                    <a:pt x="89249" y="138303"/>
                  </a:cubicBezTo>
                  <a:close/>
                  <a:moveTo>
                    <a:pt x="142780" y="44577"/>
                  </a:moveTo>
                  <a:cubicBezTo>
                    <a:pt x="137827" y="44577"/>
                    <a:pt x="133826" y="40576"/>
                    <a:pt x="133826" y="35623"/>
                  </a:cubicBezTo>
                  <a:cubicBezTo>
                    <a:pt x="133826" y="30671"/>
                    <a:pt x="137827" y="26670"/>
                    <a:pt x="142780" y="26670"/>
                  </a:cubicBezTo>
                  <a:cubicBezTo>
                    <a:pt x="147733" y="26670"/>
                    <a:pt x="151733" y="30671"/>
                    <a:pt x="151733" y="35623"/>
                  </a:cubicBezTo>
                  <a:cubicBezTo>
                    <a:pt x="151733" y="40576"/>
                    <a:pt x="147733" y="44577"/>
                    <a:pt x="142780" y="44577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62" name="Freihandform 761">
              <a:extLst>
                <a:ext uri="{FF2B5EF4-FFF2-40B4-BE49-F238E27FC236}">
                  <a16:creationId xmlns:a16="http://schemas.microsoft.com/office/drawing/2014/main" id="{3AD5616B-B01B-C87D-CDB3-4BE3F46B0E0E}"/>
                </a:ext>
              </a:extLst>
            </p:cNvPr>
            <p:cNvSpPr/>
            <p:nvPr/>
          </p:nvSpPr>
          <p:spPr>
            <a:xfrm>
              <a:off x="611951" y="4697221"/>
              <a:ext cx="80390" cy="80391"/>
            </a:xfrm>
            <a:custGeom>
              <a:avLst/>
              <a:gdLst>
                <a:gd name="connsiteX0" fmla="*/ 40195 w 80390"/>
                <a:gd name="connsiteY0" fmla="*/ 0 h 80391"/>
                <a:gd name="connsiteX1" fmla="*/ 0 w 80390"/>
                <a:gd name="connsiteY1" fmla="*/ 40196 h 80391"/>
                <a:gd name="connsiteX2" fmla="*/ 40195 w 80390"/>
                <a:gd name="connsiteY2" fmla="*/ 80391 h 80391"/>
                <a:gd name="connsiteX3" fmla="*/ 80391 w 80390"/>
                <a:gd name="connsiteY3" fmla="*/ 40196 h 80391"/>
                <a:gd name="connsiteX4" fmla="*/ 40195 w 80390"/>
                <a:gd name="connsiteY4" fmla="*/ 0 h 8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90" h="80391">
                  <a:moveTo>
                    <a:pt x="40195" y="0"/>
                  </a:moveTo>
                  <a:cubicBezTo>
                    <a:pt x="18002" y="0"/>
                    <a:pt x="0" y="17907"/>
                    <a:pt x="0" y="40196"/>
                  </a:cubicBezTo>
                  <a:cubicBezTo>
                    <a:pt x="0" y="62484"/>
                    <a:pt x="17907" y="80391"/>
                    <a:pt x="40195" y="80391"/>
                  </a:cubicBezTo>
                  <a:cubicBezTo>
                    <a:pt x="62484" y="80391"/>
                    <a:pt x="80391" y="62484"/>
                    <a:pt x="80391" y="40196"/>
                  </a:cubicBezTo>
                  <a:cubicBezTo>
                    <a:pt x="80391" y="17907"/>
                    <a:pt x="62484" y="0"/>
                    <a:pt x="40195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grpSp>
        <p:nvGrpSpPr>
          <p:cNvPr id="1619" name="Grafik 343">
            <a:extLst>
              <a:ext uri="{FF2B5EF4-FFF2-40B4-BE49-F238E27FC236}">
                <a16:creationId xmlns:a16="http://schemas.microsoft.com/office/drawing/2014/main" id="{655B83FC-D706-B4D1-53ED-2DB35B424320}"/>
              </a:ext>
            </a:extLst>
          </p:cNvPr>
          <p:cNvGrpSpPr/>
          <p:nvPr/>
        </p:nvGrpSpPr>
        <p:grpSpPr>
          <a:xfrm>
            <a:off x="2328373" y="11096780"/>
            <a:ext cx="192309" cy="153352"/>
            <a:chOff x="2328373" y="11096780"/>
            <a:chExt cx="192309" cy="153352"/>
          </a:xfrm>
          <a:solidFill>
            <a:srgbClr val="00497F"/>
          </a:solidFill>
        </p:grpSpPr>
        <p:sp>
          <p:nvSpPr>
            <p:cNvPr id="1620" name="Freihandform 1619">
              <a:extLst>
                <a:ext uri="{FF2B5EF4-FFF2-40B4-BE49-F238E27FC236}">
                  <a16:creationId xmlns:a16="http://schemas.microsoft.com/office/drawing/2014/main" id="{63EAFC7D-8E63-2B30-C186-2EE6AEE35818}"/>
                </a:ext>
              </a:extLst>
            </p:cNvPr>
            <p:cNvSpPr/>
            <p:nvPr/>
          </p:nvSpPr>
          <p:spPr>
            <a:xfrm>
              <a:off x="2328373" y="11096780"/>
              <a:ext cx="192309" cy="121539"/>
            </a:xfrm>
            <a:custGeom>
              <a:avLst/>
              <a:gdLst>
                <a:gd name="connsiteX0" fmla="*/ 180975 w 192309"/>
                <a:gd name="connsiteY0" fmla="*/ 0 h 121539"/>
                <a:gd name="connsiteX1" fmla="*/ 11335 w 192309"/>
                <a:gd name="connsiteY1" fmla="*/ 0 h 121539"/>
                <a:gd name="connsiteX2" fmla="*/ 0 w 192309"/>
                <a:gd name="connsiteY2" fmla="*/ 11240 h 121539"/>
                <a:gd name="connsiteX3" fmla="*/ 0 w 192309"/>
                <a:gd name="connsiteY3" fmla="*/ 110300 h 121539"/>
                <a:gd name="connsiteX4" fmla="*/ 11335 w 192309"/>
                <a:gd name="connsiteY4" fmla="*/ 121539 h 121539"/>
                <a:gd name="connsiteX5" fmla="*/ 180975 w 192309"/>
                <a:gd name="connsiteY5" fmla="*/ 121539 h 121539"/>
                <a:gd name="connsiteX6" fmla="*/ 192310 w 192309"/>
                <a:gd name="connsiteY6" fmla="*/ 110300 h 121539"/>
                <a:gd name="connsiteX7" fmla="*/ 192310 w 192309"/>
                <a:gd name="connsiteY7" fmla="*/ 11240 h 121539"/>
                <a:gd name="connsiteX8" fmla="*/ 180975 w 192309"/>
                <a:gd name="connsiteY8" fmla="*/ 0 h 121539"/>
                <a:gd name="connsiteX9" fmla="*/ 179927 w 192309"/>
                <a:gd name="connsiteY9" fmla="*/ 102584 h 121539"/>
                <a:gd name="connsiteX10" fmla="*/ 172403 w 192309"/>
                <a:gd name="connsiteY10" fmla="*/ 109633 h 121539"/>
                <a:gd name="connsiteX11" fmla="*/ 21050 w 192309"/>
                <a:gd name="connsiteY11" fmla="*/ 109633 h 121539"/>
                <a:gd name="connsiteX12" fmla="*/ 13526 w 192309"/>
                <a:gd name="connsiteY12" fmla="*/ 102584 h 121539"/>
                <a:gd name="connsiteX13" fmla="*/ 13526 w 192309"/>
                <a:gd name="connsiteY13" fmla="*/ 18955 h 121539"/>
                <a:gd name="connsiteX14" fmla="*/ 21050 w 192309"/>
                <a:gd name="connsiteY14" fmla="*/ 11906 h 121539"/>
                <a:gd name="connsiteX15" fmla="*/ 172403 w 192309"/>
                <a:gd name="connsiteY15" fmla="*/ 11906 h 121539"/>
                <a:gd name="connsiteX16" fmla="*/ 179927 w 192309"/>
                <a:gd name="connsiteY16" fmla="*/ 18955 h 121539"/>
                <a:gd name="connsiteX17" fmla="*/ 179927 w 192309"/>
                <a:gd name="connsiteY17" fmla="*/ 102584 h 121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2309" h="121539">
                  <a:moveTo>
                    <a:pt x="180975" y="0"/>
                  </a:moveTo>
                  <a:lnTo>
                    <a:pt x="11335" y="0"/>
                  </a:lnTo>
                  <a:cubicBezTo>
                    <a:pt x="5048" y="0"/>
                    <a:pt x="0" y="5048"/>
                    <a:pt x="0" y="11240"/>
                  </a:cubicBezTo>
                  <a:lnTo>
                    <a:pt x="0" y="110300"/>
                  </a:lnTo>
                  <a:cubicBezTo>
                    <a:pt x="0" y="116491"/>
                    <a:pt x="5143" y="121539"/>
                    <a:pt x="11335" y="121539"/>
                  </a:cubicBezTo>
                  <a:lnTo>
                    <a:pt x="180975" y="121539"/>
                  </a:lnTo>
                  <a:cubicBezTo>
                    <a:pt x="187262" y="121539"/>
                    <a:pt x="192310" y="116491"/>
                    <a:pt x="192310" y="110300"/>
                  </a:cubicBezTo>
                  <a:lnTo>
                    <a:pt x="192310" y="11240"/>
                  </a:lnTo>
                  <a:cubicBezTo>
                    <a:pt x="192310" y="5048"/>
                    <a:pt x="187166" y="0"/>
                    <a:pt x="180975" y="0"/>
                  </a:cubicBezTo>
                  <a:close/>
                  <a:moveTo>
                    <a:pt x="179927" y="102584"/>
                  </a:moveTo>
                  <a:cubicBezTo>
                    <a:pt x="179927" y="106490"/>
                    <a:pt x="176498" y="109633"/>
                    <a:pt x="172403" y="109633"/>
                  </a:cubicBezTo>
                  <a:lnTo>
                    <a:pt x="21050" y="109633"/>
                  </a:lnTo>
                  <a:cubicBezTo>
                    <a:pt x="16859" y="109633"/>
                    <a:pt x="13526" y="106490"/>
                    <a:pt x="13526" y="102584"/>
                  </a:cubicBezTo>
                  <a:lnTo>
                    <a:pt x="13526" y="18955"/>
                  </a:lnTo>
                  <a:cubicBezTo>
                    <a:pt x="13526" y="15049"/>
                    <a:pt x="16955" y="11906"/>
                    <a:pt x="21050" y="11906"/>
                  </a:cubicBezTo>
                  <a:lnTo>
                    <a:pt x="172403" y="11906"/>
                  </a:lnTo>
                  <a:cubicBezTo>
                    <a:pt x="176594" y="11906"/>
                    <a:pt x="179927" y="15145"/>
                    <a:pt x="179927" y="18955"/>
                  </a:cubicBezTo>
                  <a:lnTo>
                    <a:pt x="179927" y="10258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21" name="Freihandform 1620">
              <a:extLst>
                <a:ext uri="{FF2B5EF4-FFF2-40B4-BE49-F238E27FC236}">
                  <a16:creationId xmlns:a16="http://schemas.microsoft.com/office/drawing/2014/main" id="{C6BD2358-71D7-1348-3ED0-A1ADACA3870E}"/>
                </a:ext>
              </a:extLst>
            </p:cNvPr>
            <p:cNvSpPr/>
            <p:nvPr/>
          </p:nvSpPr>
          <p:spPr>
            <a:xfrm>
              <a:off x="2396477" y="11227654"/>
              <a:ext cx="56102" cy="22479"/>
            </a:xfrm>
            <a:custGeom>
              <a:avLst/>
              <a:gdLst>
                <a:gd name="connsiteX0" fmla="*/ 2667 w 56102"/>
                <a:gd name="connsiteY0" fmla="*/ 0 h 22479"/>
                <a:gd name="connsiteX1" fmla="*/ 0 w 56102"/>
                <a:gd name="connsiteY1" fmla="*/ 22479 h 22479"/>
                <a:gd name="connsiteX2" fmla="*/ 56102 w 56102"/>
                <a:gd name="connsiteY2" fmla="*/ 22479 h 22479"/>
                <a:gd name="connsiteX3" fmla="*/ 53531 w 56102"/>
                <a:gd name="connsiteY3" fmla="*/ 0 h 22479"/>
                <a:gd name="connsiteX4" fmla="*/ 2667 w 56102"/>
                <a:gd name="connsiteY4" fmla="*/ 0 h 2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02" h="22479">
                  <a:moveTo>
                    <a:pt x="2667" y="0"/>
                  </a:moveTo>
                  <a:lnTo>
                    <a:pt x="0" y="22479"/>
                  </a:lnTo>
                  <a:lnTo>
                    <a:pt x="56102" y="22479"/>
                  </a:lnTo>
                  <a:lnTo>
                    <a:pt x="53531" y="0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22" name="Freihandform 1621">
              <a:extLst>
                <a:ext uri="{FF2B5EF4-FFF2-40B4-BE49-F238E27FC236}">
                  <a16:creationId xmlns:a16="http://schemas.microsoft.com/office/drawing/2014/main" id="{3CA22E50-B5B9-E7CC-C4A9-CE1322AC8699}"/>
                </a:ext>
              </a:extLst>
            </p:cNvPr>
            <p:cNvSpPr/>
            <p:nvPr/>
          </p:nvSpPr>
          <p:spPr>
            <a:xfrm>
              <a:off x="2347804" y="11121641"/>
              <a:ext cx="11430" cy="16192"/>
            </a:xfrm>
            <a:custGeom>
              <a:avLst/>
              <a:gdLst>
                <a:gd name="connsiteX0" fmla="*/ 5810 w 11430"/>
                <a:gd name="connsiteY0" fmla="*/ 95 h 16192"/>
                <a:gd name="connsiteX1" fmla="*/ 0 w 11430"/>
                <a:gd name="connsiteY1" fmla="*/ 8192 h 16192"/>
                <a:gd name="connsiteX2" fmla="*/ 5620 w 11430"/>
                <a:gd name="connsiteY2" fmla="*/ 16192 h 16192"/>
                <a:gd name="connsiteX3" fmla="*/ 11430 w 11430"/>
                <a:gd name="connsiteY3" fmla="*/ 8001 h 16192"/>
                <a:gd name="connsiteX4" fmla="*/ 5810 w 11430"/>
                <a:gd name="connsiteY4" fmla="*/ 0 h 16192"/>
                <a:gd name="connsiteX5" fmla="*/ 5715 w 11430"/>
                <a:gd name="connsiteY5" fmla="*/ 13906 h 16192"/>
                <a:gd name="connsiteX6" fmla="*/ 3048 w 11430"/>
                <a:gd name="connsiteY6" fmla="*/ 8096 h 16192"/>
                <a:gd name="connsiteX7" fmla="*/ 5715 w 11430"/>
                <a:gd name="connsiteY7" fmla="*/ 2286 h 16192"/>
                <a:gd name="connsiteX8" fmla="*/ 8382 w 11430"/>
                <a:gd name="connsiteY8" fmla="*/ 8096 h 16192"/>
                <a:gd name="connsiteX9" fmla="*/ 5715 w 11430"/>
                <a:gd name="connsiteY9" fmla="*/ 14002 h 1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" h="16192">
                  <a:moveTo>
                    <a:pt x="5810" y="95"/>
                  </a:moveTo>
                  <a:cubicBezTo>
                    <a:pt x="2096" y="95"/>
                    <a:pt x="0" y="3334"/>
                    <a:pt x="0" y="8192"/>
                  </a:cubicBezTo>
                  <a:cubicBezTo>
                    <a:pt x="0" y="12954"/>
                    <a:pt x="2000" y="16192"/>
                    <a:pt x="5620" y="16192"/>
                  </a:cubicBezTo>
                  <a:cubicBezTo>
                    <a:pt x="9239" y="16192"/>
                    <a:pt x="11430" y="13049"/>
                    <a:pt x="11430" y="8001"/>
                  </a:cubicBezTo>
                  <a:cubicBezTo>
                    <a:pt x="11430" y="3429"/>
                    <a:pt x="9620" y="0"/>
                    <a:pt x="5810" y="0"/>
                  </a:cubicBezTo>
                  <a:close/>
                  <a:moveTo>
                    <a:pt x="5715" y="13906"/>
                  </a:moveTo>
                  <a:cubicBezTo>
                    <a:pt x="4096" y="13906"/>
                    <a:pt x="3048" y="11906"/>
                    <a:pt x="3048" y="8096"/>
                  </a:cubicBezTo>
                  <a:cubicBezTo>
                    <a:pt x="3048" y="4286"/>
                    <a:pt x="4191" y="2286"/>
                    <a:pt x="5715" y="2286"/>
                  </a:cubicBezTo>
                  <a:cubicBezTo>
                    <a:pt x="7525" y="2286"/>
                    <a:pt x="8382" y="4381"/>
                    <a:pt x="8382" y="8096"/>
                  </a:cubicBezTo>
                  <a:cubicBezTo>
                    <a:pt x="8382" y="11811"/>
                    <a:pt x="7430" y="14002"/>
                    <a:pt x="5715" y="14002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23" name="Freihandform 1622">
              <a:extLst>
                <a:ext uri="{FF2B5EF4-FFF2-40B4-BE49-F238E27FC236}">
                  <a16:creationId xmlns:a16="http://schemas.microsoft.com/office/drawing/2014/main" id="{F985C5B6-9B3B-5989-5F30-593C2C10BF5A}"/>
                </a:ext>
              </a:extLst>
            </p:cNvPr>
            <p:cNvSpPr/>
            <p:nvPr/>
          </p:nvSpPr>
          <p:spPr>
            <a:xfrm>
              <a:off x="2360758" y="11121641"/>
              <a:ext cx="11429" cy="16192"/>
            </a:xfrm>
            <a:custGeom>
              <a:avLst/>
              <a:gdLst>
                <a:gd name="connsiteX0" fmla="*/ 5810 w 11429"/>
                <a:gd name="connsiteY0" fmla="*/ 95 h 16192"/>
                <a:gd name="connsiteX1" fmla="*/ 0 w 11429"/>
                <a:gd name="connsiteY1" fmla="*/ 8192 h 16192"/>
                <a:gd name="connsiteX2" fmla="*/ 5620 w 11429"/>
                <a:gd name="connsiteY2" fmla="*/ 16192 h 16192"/>
                <a:gd name="connsiteX3" fmla="*/ 11430 w 11429"/>
                <a:gd name="connsiteY3" fmla="*/ 8001 h 16192"/>
                <a:gd name="connsiteX4" fmla="*/ 5810 w 11429"/>
                <a:gd name="connsiteY4" fmla="*/ 0 h 16192"/>
                <a:gd name="connsiteX5" fmla="*/ 5715 w 11429"/>
                <a:gd name="connsiteY5" fmla="*/ 13906 h 16192"/>
                <a:gd name="connsiteX6" fmla="*/ 3048 w 11429"/>
                <a:gd name="connsiteY6" fmla="*/ 8096 h 16192"/>
                <a:gd name="connsiteX7" fmla="*/ 5715 w 11429"/>
                <a:gd name="connsiteY7" fmla="*/ 2286 h 16192"/>
                <a:gd name="connsiteX8" fmla="*/ 8382 w 11429"/>
                <a:gd name="connsiteY8" fmla="*/ 8096 h 16192"/>
                <a:gd name="connsiteX9" fmla="*/ 5715 w 11429"/>
                <a:gd name="connsiteY9" fmla="*/ 14002 h 1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29" h="16192">
                  <a:moveTo>
                    <a:pt x="5810" y="95"/>
                  </a:moveTo>
                  <a:cubicBezTo>
                    <a:pt x="2096" y="95"/>
                    <a:pt x="0" y="3334"/>
                    <a:pt x="0" y="8192"/>
                  </a:cubicBezTo>
                  <a:cubicBezTo>
                    <a:pt x="0" y="12954"/>
                    <a:pt x="2000" y="16192"/>
                    <a:pt x="5620" y="16192"/>
                  </a:cubicBezTo>
                  <a:cubicBezTo>
                    <a:pt x="9239" y="16192"/>
                    <a:pt x="11430" y="13049"/>
                    <a:pt x="11430" y="8001"/>
                  </a:cubicBezTo>
                  <a:cubicBezTo>
                    <a:pt x="11430" y="3429"/>
                    <a:pt x="9620" y="0"/>
                    <a:pt x="5810" y="0"/>
                  </a:cubicBezTo>
                  <a:close/>
                  <a:moveTo>
                    <a:pt x="5715" y="13906"/>
                  </a:moveTo>
                  <a:cubicBezTo>
                    <a:pt x="4096" y="13906"/>
                    <a:pt x="3048" y="11906"/>
                    <a:pt x="3048" y="8096"/>
                  </a:cubicBezTo>
                  <a:cubicBezTo>
                    <a:pt x="3048" y="4286"/>
                    <a:pt x="4191" y="2286"/>
                    <a:pt x="5715" y="2286"/>
                  </a:cubicBezTo>
                  <a:cubicBezTo>
                    <a:pt x="7525" y="2286"/>
                    <a:pt x="8382" y="4381"/>
                    <a:pt x="8382" y="8096"/>
                  </a:cubicBezTo>
                  <a:cubicBezTo>
                    <a:pt x="8382" y="11811"/>
                    <a:pt x="7525" y="14002"/>
                    <a:pt x="5715" y="14002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24" name="Freihandform 1623">
              <a:extLst>
                <a:ext uri="{FF2B5EF4-FFF2-40B4-BE49-F238E27FC236}">
                  <a16:creationId xmlns:a16="http://schemas.microsoft.com/office/drawing/2014/main" id="{5B97628F-A765-7680-49CB-EA35A4409E0B}"/>
                </a:ext>
              </a:extLst>
            </p:cNvPr>
            <p:cNvSpPr/>
            <p:nvPr/>
          </p:nvSpPr>
          <p:spPr>
            <a:xfrm>
              <a:off x="2375236" y="11121926"/>
              <a:ext cx="6381" cy="15620"/>
            </a:xfrm>
            <a:custGeom>
              <a:avLst/>
              <a:gdLst>
                <a:gd name="connsiteX0" fmla="*/ 3429 w 6381"/>
                <a:gd name="connsiteY0" fmla="*/ 2667 h 15620"/>
                <a:gd name="connsiteX1" fmla="*/ 3524 w 6381"/>
                <a:gd name="connsiteY1" fmla="*/ 2667 h 15620"/>
                <a:gd name="connsiteX2" fmla="*/ 3524 w 6381"/>
                <a:gd name="connsiteY2" fmla="*/ 15621 h 15620"/>
                <a:gd name="connsiteX3" fmla="*/ 6382 w 6381"/>
                <a:gd name="connsiteY3" fmla="*/ 15621 h 15620"/>
                <a:gd name="connsiteX4" fmla="*/ 6382 w 6381"/>
                <a:gd name="connsiteY4" fmla="*/ 0 h 15620"/>
                <a:gd name="connsiteX5" fmla="*/ 3905 w 6381"/>
                <a:gd name="connsiteY5" fmla="*/ 0 h 15620"/>
                <a:gd name="connsiteX6" fmla="*/ 0 w 6381"/>
                <a:gd name="connsiteY6" fmla="*/ 1905 h 15620"/>
                <a:gd name="connsiteX7" fmla="*/ 571 w 6381"/>
                <a:gd name="connsiteY7" fmla="*/ 4191 h 15620"/>
                <a:gd name="connsiteX8" fmla="*/ 3429 w 6381"/>
                <a:gd name="connsiteY8" fmla="*/ 2667 h 1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" h="15620">
                  <a:moveTo>
                    <a:pt x="3429" y="2667"/>
                  </a:moveTo>
                  <a:lnTo>
                    <a:pt x="3524" y="2667"/>
                  </a:lnTo>
                  <a:lnTo>
                    <a:pt x="3524" y="15621"/>
                  </a:lnTo>
                  <a:lnTo>
                    <a:pt x="6382" y="15621"/>
                  </a:lnTo>
                  <a:lnTo>
                    <a:pt x="6382" y="0"/>
                  </a:lnTo>
                  <a:lnTo>
                    <a:pt x="3905" y="0"/>
                  </a:lnTo>
                  <a:lnTo>
                    <a:pt x="0" y="1905"/>
                  </a:lnTo>
                  <a:lnTo>
                    <a:pt x="571" y="4191"/>
                  </a:lnTo>
                  <a:lnTo>
                    <a:pt x="3429" y="2667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25" name="Freihandform 1624">
              <a:extLst>
                <a:ext uri="{FF2B5EF4-FFF2-40B4-BE49-F238E27FC236}">
                  <a16:creationId xmlns:a16="http://schemas.microsoft.com/office/drawing/2014/main" id="{3C4284FE-FEEE-3BEE-899F-CA9B159484DE}"/>
                </a:ext>
              </a:extLst>
            </p:cNvPr>
            <p:cNvSpPr/>
            <p:nvPr/>
          </p:nvSpPr>
          <p:spPr>
            <a:xfrm>
              <a:off x="2388285" y="11121926"/>
              <a:ext cx="6381" cy="15620"/>
            </a:xfrm>
            <a:custGeom>
              <a:avLst/>
              <a:gdLst>
                <a:gd name="connsiteX0" fmla="*/ 3429 w 6381"/>
                <a:gd name="connsiteY0" fmla="*/ 2667 h 15620"/>
                <a:gd name="connsiteX1" fmla="*/ 3429 w 6381"/>
                <a:gd name="connsiteY1" fmla="*/ 2667 h 15620"/>
                <a:gd name="connsiteX2" fmla="*/ 3429 w 6381"/>
                <a:gd name="connsiteY2" fmla="*/ 15621 h 15620"/>
                <a:gd name="connsiteX3" fmla="*/ 6382 w 6381"/>
                <a:gd name="connsiteY3" fmla="*/ 15621 h 15620"/>
                <a:gd name="connsiteX4" fmla="*/ 6382 w 6381"/>
                <a:gd name="connsiteY4" fmla="*/ 0 h 15620"/>
                <a:gd name="connsiteX5" fmla="*/ 3810 w 6381"/>
                <a:gd name="connsiteY5" fmla="*/ 0 h 15620"/>
                <a:gd name="connsiteX6" fmla="*/ 0 w 6381"/>
                <a:gd name="connsiteY6" fmla="*/ 1905 h 15620"/>
                <a:gd name="connsiteX7" fmla="*/ 476 w 6381"/>
                <a:gd name="connsiteY7" fmla="*/ 4191 h 15620"/>
                <a:gd name="connsiteX8" fmla="*/ 3429 w 6381"/>
                <a:gd name="connsiteY8" fmla="*/ 2667 h 1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" h="15620">
                  <a:moveTo>
                    <a:pt x="3429" y="2667"/>
                  </a:moveTo>
                  <a:lnTo>
                    <a:pt x="3429" y="2667"/>
                  </a:lnTo>
                  <a:lnTo>
                    <a:pt x="3429" y="15621"/>
                  </a:lnTo>
                  <a:lnTo>
                    <a:pt x="6382" y="15621"/>
                  </a:lnTo>
                  <a:lnTo>
                    <a:pt x="6382" y="0"/>
                  </a:lnTo>
                  <a:lnTo>
                    <a:pt x="3810" y="0"/>
                  </a:lnTo>
                  <a:lnTo>
                    <a:pt x="0" y="1905"/>
                  </a:lnTo>
                  <a:lnTo>
                    <a:pt x="476" y="4191"/>
                  </a:lnTo>
                  <a:lnTo>
                    <a:pt x="3429" y="2667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26" name="Freihandform 1625">
              <a:extLst>
                <a:ext uri="{FF2B5EF4-FFF2-40B4-BE49-F238E27FC236}">
                  <a16:creationId xmlns:a16="http://schemas.microsoft.com/office/drawing/2014/main" id="{972F7498-C152-35F4-AD97-954A2F2692B3}"/>
                </a:ext>
              </a:extLst>
            </p:cNvPr>
            <p:cNvSpPr/>
            <p:nvPr/>
          </p:nvSpPr>
          <p:spPr>
            <a:xfrm>
              <a:off x="2399810" y="11121641"/>
              <a:ext cx="11430" cy="16192"/>
            </a:xfrm>
            <a:custGeom>
              <a:avLst/>
              <a:gdLst>
                <a:gd name="connsiteX0" fmla="*/ 5810 w 11430"/>
                <a:gd name="connsiteY0" fmla="*/ 95 h 16192"/>
                <a:gd name="connsiteX1" fmla="*/ 0 w 11430"/>
                <a:gd name="connsiteY1" fmla="*/ 8192 h 16192"/>
                <a:gd name="connsiteX2" fmla="*/ 5620 w 11430"/>
                <a:gd name="connsiteY2" fmla="*/ 16192 h 16192"/>
                <a:gd name="connsiteX3" fmla="*/ 11430 w 11430"/>
                <a:gd name="connsiteY3" fmla="*/ 8001 h 16192"/>
                <a:gd name="connsiteX4" fmla="*/ 5810 w 11430"/>
                <a:gd name="connsiteY4" fmla="*/ 0 h 16192"/>
                <a:gd name="connsiteX5" fmla="*/ 5715 w 11430"/>
                <a:gd name="connsiteY5" fmla="*/ 13906 h 16192"/>
                <a:gd name="connsiteX6" fmla="*/ 3048 w 11430"/>
                <a:gd name="connsiteY6" fmla="*/ 8096 h 16192"/>
                <a:gd name="connsiteX7" fmla="*/ 5715 w 11430"/>
                <a:gd name="connsiteY7" fmla="*/ 2286 h 16192"/>
                <a:gd name="connsiteX8" fmla="*/ 8382 w 11430"/>
                <a:gd name="connsiteY8" fmla="*/ 8096 h 16192"/>
                <a:gd name="connsiteX9" fmla="*/ 5715 w 11430"/>
                <a:gd name="connsiteY9" fmla="*/ 14002 h 1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" h="16192">
                  <a:moveTo>
                    <a:pt x="5810" y="95"/>
                  </a:moveTo>
                  <a:cubicBezTo>
                    <a:pt x="2096" y="95"/>
                    <a:pt x="0" y="3334"/>
                    <a:pt x="0" y="8192"/>
                  </a:cubicBezTo>
                  <a:cubicBezTo>
                    <a:pt x="0" y="12954"/>
                    <a:pt x="2000" y="16192"/>
                    <a:pt x="5620" y="16192"/>
                  </a:cubicBezTo>
                  <a:cubicBezTo>
                    <a:pt x="9239" y="16192"/>
                    <a:pt x="11430" y="13049"/>
                    <a:pt x="11430" y="8001"/>
                  </a:cubicBezTo>
                  <a:cubicBezTo>
                    <a:pt x="11430" y="3429"/>
                    <a:pt x="9620" y="0"/>
                    <a:pt x="5810" y="0"/>
                  </a:cubicBezTo>
                  <a:close/>
                  <a:moveTo>
                    <a:pt x="5715" y="13906"/>
                  </a:moveTo>
                  <a:cubicBezTo>
                    <a:pt x="4096" y="13906"/>
                    <a:pt x="3048" y="11906"/>
                    <a:pt x="3048" y="8096"/>
                  </a:cubicBezTo>
                  <a:cubicBezTo>
                    <a:pt x="3048" y="4286"/>
                    <a:pt x="4191" y="2286"/>
                    <a:pt x="5715" y="2286"/>
                  </a:cubicBezTo>
                  <a:cubicBezTo>
                    <a:pt x="7525" y="2286"/>
                    <a:pt x="8382" y="4381"/>
                    <a:pt x="8382" y="8096"/>
                  </a:cubicBezTo>
                  <a:cubicBezTo>
                    <a:pt x="8382" y="11811"/>
                    <a:pt x="7525" y="14002"/>
                    <a:pt x="5715" y="14002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27" name="Freihandform 1626">
              <a:extLst>
                <a:ext uri="{FF2B5EF4-FFF2-40B4-BE49-F238E27FC236}">
                  <a16:creationId xmlns:a16="http://schemas.microsoft.com/office/drawing/2014/main" id="{8078EB16-9214-C582-A694-660542CB6607}"/>
                </a:ext>
              </a:extLst>
            </p:cNvPr>
            <p:cNvSpPr/>
            <p:nvPr/>
          </p:nvSpPr>
          <p:spPr>
            <a:xfrm>
              <a:off x="2414289" y="11121926"/>
              <a:ext cx="6381" cy="15620"/>
            </a:xfrm>
            <a:custGeom>
              <a:avLst/>
              <a:gdLst>
                <a:gd name="connsiteX0" fmla="*/ 3429 w 6381"/>
                <a:gd name="connsiteY0" fmla="*/ 2667 h 15620"/>
                <a:gd name="connsiteX1" fmla="*/ 3429 w 6381"/>
                <a:gd name="connsiteY1" fmla="*/ 2667 h 15620"/>
                <a:gd name="connsiteX2" fmla="*/ 3429 w 6381"/>
                <a:gd name="connsiteY2" fmla="*/ 15621 h 15620"/>
                <a:gd name="connsiteX3" fmla="*/ 6382 w 6381"/>
                <a:gd name="connsiteY3" fmla="*/ 15621 h 15620"/>
                <a:gd name="connsiteX4" fmla="*/ 6382 w 6381"/>
                <a:gd name="connsiteY4" fmla="*/ 0 h 15620"/>
                <a:gd name="connsiteX5" fmla="*/ 3905 w 6381"/>
                <a:gd name="connsiteY5" fmla="*/ 0 h 15620"/>
                <a:gd name="connsiteX6" fmla="*/ 0 w 6381"/>
                <a:gd name="connsiteY6" fmla="*/ 1905 h 15620"/>
                <a:gd name="connsiteX7" fmla="*/ 476 w 6381"/>
                <a:gd name="connsiteY7" fmla="*/ 4191 h 15620"/>
                <a:gd name="connsiteX8" fmla="*/ 3429 w 6381"/>
                <a:gd name="connsiteY8" fmla="*/ 2667 h 1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" h="15620">
                  <a:moveTo>
                    <a:pt x="3429" y="2667"/>
                  </a:moveTo>
                  <a:lnTo>
                    <a:pt x="3429" y="2667"/>
                  </a:lnTo>
                  <a:lnTo>
                    <a:pt x="3429" y="15621"/>
                  </a:lnTo>
                  <a:lnTo>
                    <a:pt x="6382" y="15621"/>
                  </a:lnTo>
                  <a:lnTo>
                    <a:pt x="6382" y="0"/>
                  </a:lnTo>
                  <a:lnTo>
                    <a:pt x="3905" y="0"/>
                  </a:lnTo>
                  <a:lnTo>
                    <a:pt x="0" y="1905"/>
                  </a:lnTo>
                  <a:lnTo>
                    <a:pt x="476" y="4191"/>
                  </a:lnTo>
                  <a:lnTo>
                    <a:pt x="3429" y="2667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28" name="Freihandform 1627">
              <a:extLst>
                <a:ext uri="{FF2B5EF4-FFF2-40B4-BE49-F238E27FC236}">
                  <a16:creationId xmlns:a16="http://schemas.microsoft.com/office/drawing/2014/main" id="{3A225307-0765-C588-F4E5-C6E6FE3AC58D}"/>
                </a:ext>
              </a:extLst>
            </p:cNvPr>
            <p:cNvSpPr/>
            <p:nvPr/>
          </p:nvSpPr>
          <p:spPr>
            <a:xfrm>
              <a:off x="2425814" y="11121641"/>
              <a:ext cx="11430" cy="16192"/>
            </a:xfrm>
            <a:custGeom>
              <a:avLst/>
              <a:gdLst>
                <a:gd name="connsiteX0" fmla="*/ 5810 w 11430"/>
                <a:gd name="connsiteY0" fmla="*/ 95 h 16192"/>
                <a:gd name="connsiteX1" fmla="*/ 0 w 11430"/>
                <a:gd name="connsiteY1" fmla="*/ 8192 h 16192"/>
                <a:gd name="connsiteX2" fmla="*/ 5620 w 11430"/>
                <a:gd name="connsiteY2" fmla="*/ 16192 h 16192"/>
                <a:gd name="connsiteX3" fmla="*/ 11430 w 11430"/>
                <a:gd name="connsiteY3" fmla="*/ 8001 h 16192"/>
                <a:gd name="connsiteX4" fmla="*/ 5810 w 11430"/>
                <a:gd name="connsiteY4" fmla="*/ 0 h 16192"/>
                <a:gd name="connsiteX5" fmla="*/ 5715 w 11430"/>
                <a:gd name="connsiteY5" fmla="*/ 13906 h 16192"/>
                <a:gd name="connsiteX6" fmla="*/ 3048 w 11430"/>
                <a:gd name="connsiteY6" fmla="*/ 8096 h 16192"/>
                <a:gd name="connsiteX7" fmla="*/ 5715 w 11430"/>
                <a:gd name="connsiteY7" fmla="*/ 2286 h 16192"/>
                <a:gd name="connsiteX8" fmla="*/ 8382 w 11430"/>
                <a:gd name="connsiteY8" fmla="*/ 8096 h 16192"/>
                <a:gd name="connsiteX9" fmla="*/ 5715 w 11430"/>
                <a:gd name="connsiteY9" fmla="*/ 14002 h 1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" h="16192">
                  <a:moveTo>
                    <a:pt x="5810" y="95"/>
                  </a:moveTo>
                  <a:cubicBezTo>
                    <a:pt x="2096" y="95"/>
                    <a:pt x="0" y="3334"/>
                    <a:pt x="0" y="8192"/>
                  </a:cubicBezTo>
                  <a:cubicBezTo>
                    <a:pt x="0" y="12954"/>
                    <a:pt x="2000" y="16192"/>
                    <a:pt x="5620" y="16192"/>
                  </a:cubicBezTo>
                  <a:cubicBezTo>
                    <a:pt x="9239" y="16192"/>
                    <a:pt x="11430" y="13049"/>
                    <a:pt x="11430" y="8001"/>
                  </a:cubicBezTo>
                  <a:cubicBezTo>
                    <a:pt x="11430" y="3429"/>
                    <a:pt x="9620" y="0"/>
                    <a:pt x="5810" y="0"/>
                  </a:cubicBezTo>
                  <a:close/>
                  <a:moveTo>
                    <a:pt x="5715" y="13906"/>
                  </a:moveTo>
                  <a:cubicBezTo>
                    <a:pt x="4096" y="13906"/>
                    <a:pt x="3048" y="11906"/>
                    <a:pt x="3048" y="8096"/>
                  </a:cubicBezTo>
                  <a:cubicBezTo>
                    <a:pt x="3048" y="4286"/>
                    <a:pt x="4191" y="2286"/>
                    <a:pt x="5715" y="2286"/>
                  </a:cubicBezTo>
                  <a:cubicBezTo>
                    <a:pt x="7525" y="2286"/>
                    <a:pt x="8382" y="4381"/>
                    <a:pt x="8382" y="8096"/>
                  </a:cubicBezTo>
                  <a:cubicBezTo>
                    <a:pt x="8382" y="11811"/>
                    <a:pt x="7430" y="14002"/>
                    <a:pt x="5715" y="14002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29" name="Freihandform 1628">
              <a:extLst>
                <a:ext uri="{FF2B5EF4-FFF2-40B4-BE49-F238E27FC236}">
                  <a16:creationId xmlns:a16="http://schemas.microsoft.com/office/drawing/2014/main" id="{EE7EE947-EEF3-7ED3-6E3A-050AF5E8BBB1}"/>
                </a:ext>
              </a:extLst>
            </p:cNvPr>
            <p:cNvSpPr/>
            <p:nvPr/>
          </p:nvSpPr>
          <p:spPr>
            <a:xfrm>
              <a:off x="2440292" y="11121926"/>
              <a:ext cx="6381" cy="15620"/>
            </a:xfrm>
            <a:custGeom>
              <a:avLst/>
              <a:gdLst>
                <a:gd name="connsiteX0" fmla="*/ 3429 w 6381"/>
                <a:gd name="connsiteY0" fmla="*/ 2667 h 15620"/>
                <a:gd name="connsiteX1" fmla="*/ 3429 w 6381"/>
                <a:gd name="connsiteY1" fmla="*/ 2667 h 15620"/>
                <a:gd name="connsiteX2" fmla="*/ 3429 w 6381"/>
                <a:gd name="connsiteY2" fmla="*/ 15621 h 15620"/>
                <a:gd name="connsiteX3" fmla="*/ 6382 w 6381"/>
                <a:gd name="connsiteY3" fmla="*/ 15621 h 15620"/>
                <a:gd name="connsiteX4" fmla="*/ 6382 w 6381"/>
                <a:gd name="connsiteY4" fmla="*/ 0 h 15620"/>
                <a:gd name="connsiteX5" fmla="*/ 3905 w 6381"/>
                <a:gd name="connsiteY5" fmla="*/ 0 h 15620"/>
                <a:gd name="connsiteX6" fmla="*/ 0 w 6381"/>
                <a:gd name="connsiteY6" fmla="*/ 1905 h 15620"/>
                <a:gd name="connsiteX7" fmla="*/ 571 w 6381"/>
                <a:gd name="connsiteY7" fmla="*/ 4191 h 15620"/>
                <a:gd name="connsiteX8" fmla="*/ 3429 w 6381"/>
                <a:gd name="connsiteY8" fmla="*/ 2667 h 1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" h="15620">
                  <a:moveTo>
                    <a:pt x="3429" y="2667"/>
                  </a:moveTo>
                  <a:lnTo>
                    <a:pt x="3429" y="2667"/>
                  </a:lnTo>
                  <a:lnTo>
                    <a:pt x="3429" y="15621"/>
                  </a:lnTo>
                  <a:lnTo>
                    <a:pt x="6382" y="15621"/>
                  </a:lnTo>
                  <a:lnTo>
                    <a:pt x="6382" y="0"/>
                  </a:lnTo>
                  <a:lnTo>
                    <a:pt x="3905" y="0"/>
                  </a:lnTo>
                  <a:lnTo>
                    <a:pt x="0" y="1905"/>
                  </a:lnTo>
                  <a:lnTo>
                    <a:pt x="571" y="4191"/>
                  </a:lnTo>
                  <a:lnTo>
                    <a:pt x="3429" y="2667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30" name="Freihandform 1629">
              <a:extLst>
                <a:ext uri="{FF2B5EF4-FFF2-40B4-BE49-F238E27FC236}">
                  <a16:creationId xmlns:a16="http://schemas.microsoft.com/office/drawing/2014/main" id="{BE34B68F-0579-DC92-C399-90F59D0AD273}"/>
                </a:ext>
              </a:extLst>
            </p:cNvPr>
            <p:cNvSpPr/>
            <p:nvPr/>
          </p:nvSpPr>
          <p:spPr>
            <a:xfrm>
              <a:off x="2453341" y="11121926"/>
              <a:ext cx="6381" cy="15620"/>
            </a:xfrm>
            <a:custGeom>
              <a:avLst/>
              <a:gdLst>
                <a:gd name="connsiteX0" fmla="*/ 0 w 6381"/>
                <a:gd name="connsiteY0" fmla="*/ 1905 h 15620"/>
                <a:gd name="connsiteX1" fmla="*/ 476 w 6381"/>
                <a:gd name="connsiteY1" fmla="*/ 4191 h 15620"/>
                <a:gd name="connsiteX2" fmla="*/ 3429 w 6381"/>
                <a:gd name="connsiteY2" fmla="*/ 2667 h 15620"/>
                <a:gd name="connsiteX3" fmla="*/ 3429 w 6381"/>
                <a:gd name="connsiteY3" fmla="*/ 2667 h 15620"/>
                <a:gd name="connsiteX4" fmla="*/ 3429 w 6381"/>
                <a:gd name="connsiteY4" fmla="*/ 15621 h 15620"/>
                <a:gd name="connsiteX5" fmla="*/ 6382 w 6381"/>
                <a:gd name="connsiteY5" fmla="*/ 15621 h 15620"/>
                <a:gd name="connsiteX6" fmla="*/ 6382 w 6381"/>
                <a:gd name="connsiteY6" fmla="*/ 0 h 15620"/>
                <a:gd name="connsiteX7" fmla="*/ 3810 w 6381"/>
                <a:gd name="connsiteY7" fmla="*/ 0 h 15620"/>
                <a:gd name="connsiteX8" fmla="*/ 0 w 6381"/>
                <a:gd name="connsiteY8" fmla="*/ 1905 h 1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" h="15620">
                  <a:moveTo>
                    <a:pt x="0" y="1905"/>
                  </a:moveTo>
                  <a:lnTo>
                    <a:pt x="476" y="4191"/>
                  </a:lnTo>
                  <a:lnTo>
                    <a:pt x="3429" y="2667"/>
                  </a:lnTo>
                  <a:lnTo>
                    <a:pt x="3429" y="2667"/>
                  </a:lnTo>
                  <a:lnTo>
                    <a:pt x="3429" y="15621"/>
                  </a:lnTo>
                  <a:lnTo>
                    <a:pt x="6382" y="15621"/>
                  </a:lnTo>
                  <a:lnTo>
                    <a:pt x="6382" y="0"/>
                  </a:lnTo>
                  <a:lnTo>
                    <a:pt x="3810" y="0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31" name="Freihandform 1630">
              <a:extLst>
                <a:ext uri="{FF2B5EF4-FFF2-40B4-BE49-F238E27FC236}">
                  <a16:creationId xmlns:a16="http://schemas.microsoft.com/office/drawing/2014/main" id="{13EE563A-28E4-4757-D8AC-0A34899623F6}"/>
                </a:ext>
              </a:extLst>
            </p:cNvPr>
            <p:cNvSpPr/>
            <p:nvPr/>
          </p:nvSpPr>
          <p:spPr>
            <a:xfrm>
              <a:off x="2464866" y="11121641"/>
              <a:ext cx="11430" cy="16192"/>
            </a:xfrm>
            <a:custGeom>
              <a:avLst/>
              <a:gdLst>
                <a:gd name="connsiteX0" fmla="*/ 5810 w 11430"/>
                <a:gd name="connsiteY0" fmla="*/ 95 h 16192"/>
                <a:gd name="connsiteX1" fmla="*/ 0 w 11430"/>
                <a:gd name="connsiteY1" fmla="*/ 8192 h 16192"/>
                <a:gd name="connsiteX2" fmla="*/ 5620 w 11430"/>
                <a:gd name="connsiteY2" fmla="*/ 16192 h 16192"/>
                <a:gd name="connsiteX3" fmla="*/ 11430 w 11430"/>
                <a:gd name="connsiteY3" fmla="*/ 8001 h 16192"/>
                <a:gd name="connsiteX4" fmla="*/ 5810 w 11430"/>
                <a:gd name="connsiteY4" fmla="*/ 0 h 16192"/>
                <a:gd name="connsiteX5" fmla="*/ 5715 w 11430"/>
                <a:gd name="connsiteY5" fmla="*/ 13906 h 16192"/>
                <a:gd name="connsiteX6" fmla="*/ 3048 w 11430"/>
                <a:gd name="connsiteY6" fmla="*/ 8096 h 16192"/>
                <a:gd name="connsiteX7" fmla="*/ 5715 w 11430"/>
                <a:gd name="connsiteY7" fmla="*/ 2286 h 16192"/>
                <a:gd name="connsiteX8" fmla="*/ 8382 w 11430"/>
                <a:gd name="connsiteY8" fmla="*/ 8096 h 16192"/>
                <a:gd name="connsiteX9" fmla="*/ 5715 w 11430"/>
                <a:gd name="connsiteY9" fmla="*/ 14002 h 1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" h="16192">
                  <a:moveTo>
                    <a:pt x="5810" y="95"/>
                  </a:moveTo>
                  <a:cubicBezTo>
                    <a:pt x="2096" y="95"/>
                    <a:pt x="0" y="3334"/>
                    <a:pt x="0" y="8192"/>
                  </a:cubicBezTo>
                  <a:cubicBezTo>
                    <a:pt x="0" y="12954"/>
                    <a:pt x="2000" y="16192"/>
                    <a:pt x="5620" y="16192"/>
                  </a:cubicBezTo>
                  <a:cubicBezTo>
                    <a:pt x="9239" y="16192"/>
                    <a:pt x="11430" y="13049"/>
                    <a:pt x="11430" y="8001"/>
                  </a:cubicBezTo>
                  <a:cubicBezTo>
                    <a:pt x="11430" y="3429"/>
                    <a:pt x="9620" y="0"/>
                    <a:pt x="5810" y="0"/>
                  </a:cubicBezTo>
                  <a:close/>
                  <a:moveTo>
                    <a:pt x="5715" y="13906"/>
                  </a:moveTo>
                  <a:cubicBezTo>
                    <a:pt x="4096" y="13906"/>
                    <a:pt x="3048" y="11906"/>
                    <a:pt x="3048" y="8096"/>
                  </a:cubicBezTo>
                  <a:cubicBezTo>
                    <a:pt x="3048" y="4286"/>
                    <a:pt x="4191" y="2286"/>
                    <a:pt x="5715" y="2286"/>
                  </a:cubicBezTo>
                  <a:cubicBezTo>
                    <a:pt x="7525" y="2286"/>
                    <a:pt x="8382" y="4381"/>
                    <a:pt x="8382" y="8096"/>
                  </a:cubicBezTo>
                  <a:cubicBezTo>
                    <a:pt x="8382" y="11811"/>
                    <a:pt x="7525" y="14002"/>
                    <a:pt x="5715" y="14002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32" name="Freihandform 1631">
              <a:extLst>
                <a:ext uri="{FF2B5EF4-FFF2-40B4-BE49-F238E27FC236}">
                  <a16:creationId xmlns:a16="http://schemas.microsoft.com/office/drawing/2014/main" id="{CC2E8008-29DA-EA3B-D525-5EF82DC0345E}"/>
                </a:ext>
              </a:extLst>
            </p:cNvPr>
            <p:cNvSpPr/>
            <p:nvPr/>
          </p:nvSpPr>
          <p:spPr>
            <a:xfrm>
              <a:off x="2477820" y="11121641"/>
              <a:ext cx="11430" cy="16192"/>
            </a:xfrm>
            <a:custGeom>
              <a:avLst/>
              <a:gdLst>
                <a:gd name="connsiteX0" fmla="*/ 5810 w 11430"/>
                <a:gd name="connsiteY0" fmla="*/ 95 h 16192"/>
                <a:gd name="connsiteX1" fmla="*/ 0 w 11430"/>
                <a:gd name="connsiteY1" fmla="*/ 8192 h 16192"/>
                <a:gd name="connsiteX2" fmla="*/ 5620 w 11430"/>
                <a:gd name="connsiteY2" fmla="*/ 16192 h 16192"/>
                <a:gd name="connsiteX3" fmla="*/ 11430 w 11430"/>
                <a:gd name="connsiteY3" fmla="*/ 8001 h 16192"/>
                <a:gd name="connsiteX4" fmla="*/ 5810 w 11430"/>
                <a:gd name="connsiteY4" fmla="*/ 0 h 16192"/>
                <a:gd name="connsiteX5" fmla="*/ 5715 w 11430"/>
                <a:gd name="connsiteY5" fmla="*/ 13906 h 16192"/>
                <a:gd name="connsiteX6" fmla="*/ 3048 w 11430"/>
                <a:gd name="connsiteY6" fmla="*/ 8096 h 16192"/>
                <a:gd name="connsiteX7" fmla="*/ 5715 w 11430"/>
                <a:gd name="connsiteY7" fmla="*/ 2286 h 16192"/>
                <a:gd name="connsiteX8" fmla="*/ 8382 w 11430"/>
                <a:gd name="connsiteY8" fmla="*/ 8096 h 16192"/>
                <a:gd name="connsiteX9" fmla="*/ 5715 w 11430"/>
                <a:gd name="connsiteY9" fmla="*/ 14002 h 1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" h="16192">
                  <a:moveTo>
                    <a:pt x="5810" y="95"/>
                  </a:moveTo>
                  <a:cubicBezTo>
                    <a:pt x="2095" y="95"/>
                    <a:pt x="0" y="3334"/>
                    <a:pt x="0" y="8192"/>
                  </a:cubicBezTo>
                  <a:cubicBezTo>
                    <a:pt x="0" y="12954"/>
                    <a:pt x="2000" y="16192"/>
                    <a:pt x="5620" y="16192"/>
                  </a:cubicBezTo>
                  <a:cubicBezTo>
                    <a:pt x="9239" y="16192"/>
                    <a:pt x="11430" y="13049"/>
                    <a:pt x="11430" y="8001"/>
                  </a:cubicBezTo>
                  <a:cubicBezTo>
                    <a:pt x="11430" y="3429"/>
                    <a:pt x="9620" y="0"/>
                    <a:pt x="5810" y="0"/>
                  </a:cubicBezTo>
                  <a:close/>
                  <a:moveTo>
                    <a:pt x="5715" y="13906"/>
                  </a:moveTo>
                  <a:cubicBezTo>
                    <a:pt x="4096" y="13906"/>
                    <a:pt x="3048" y="11906"/>
                    <a:pt x="3048" y="8096"/>
                  </a:cubicBezTo>
                  <a:cubicBezTo>
                    <a:pt x="3048" y="4286"/>
                    <a:pt x="4191" y="2286"/>
                    <a:pt x="5715" y="2286"/>
                  </a:cubicBezTo>
                  <a:cubicBezTo>
                    <a:pt x="7525" y="2286"/>
                    <a:pt x="8382" y="4381"/>
                    <a:pt x="8382" y="8096"/>
                  </a:cubicBezTo>
                  <a:cubicBezTo>
                    <a:pt x="8382" y="11811"/>
                    <a:pt x="7525" y="14002"/>
                    <a:pt x="5715" y="14002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33" name="Freihandform 1632">
              <a:extLst>
                <a:ext uri="{FF2B5EF4-FFF2-40B4-BE49-F238E27FC236}">
                  <a16:creationId xmlns:a16="http://schemas.microsoft.com/office/drawing/2014/main" id="{497AF0AC-674D-E9D9-B333-2A65D01A7502}"/>
                </a:ext>
              </a:extLst>
            </p:cNvPr>
            <p:cNvSpPr/>
            <p:nvPr/>
          </p:nvSpPr>
          <p:spPr>
            <a:xfrm>
              <a:off x="2490869" y="11121641"/>
              <a:ext cx="11430" cy="16192"/>
            </a:xfrm>
            <a:custGeom>
              <a:avLst/>
              <a:gdLst>
                <a:gd name="connsiteX0" fmla="*/ 5810 w 11430"/>
                <a:gd name="connsiteY0" fmla="*/ 95 h 16192"/>
                <a:gd name="connsiteX1" fmla="*/ 0 w 11430"/>
                <a:gd name="connsiteY1" fmla="*/ 8192 h 16192"/>
                <a:gd name="connsiteX2" fmla="*/ 5620 w 11430"/>
                <a:gd name="connsiteY2" fmla="*/ 16192 h 16192"/>
                <a:gd name="connsiteX3" fmla="*/ 11430 w 11430"/>
                <a:gd name="connsiteY3" fmla="*/ 8001 h 16192"/>
                <a:gd name="connsiteX4" fmla="*/ 5810 w 11430"/>
                <a:gd name="connsiteY4" fmla="*/ 0 h 16192"/>
                <a:gd name="connsiteX5" fmla="*/ 5715 w 11430"/>
                <a:gd name="connsiteY5" fmla="*/ 13906 h 16192"/>
                <a:gd name="connsiteX6" fmla="*/ 3048 w 11430"/>
                <a:gd name="connsiteY6" fmla="*/ 8096 h 16192"/>
                <a:gd name="connsiteX7" fmla="*/ 5715 w 11430"/>
                <a:gd name="connsiteY7" fmla="*/ 2286 h 16192"/>
                <a:gd name="connsiteX8" fmla="*/ 8382 w 11430"/>
                <a:gd name="connsiteY8" fmla="*/ 8096 h 16192"/>
                <a:gd name="connsiteX9" fmla="*/ 5715 w 11430"/>
                <a:gd name="connsiteY9" fmla="*/ 14002 h 1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" h="16192">
                  <a:moveTo>
                    <a:pt x="5810" y="95"/>
                  </a:moveTo>
                  <a:cubicBezTo>
                    <a:pt x="2096" y="95"/>
                    <a:pt x="0" y="3334"/>
                    <a:pt x="0" y="8192"/>
                  </a:cubicBezTo>
                  <a:cubicBezTo>
                    <a:pt x="0" y="12954"/>
                    <a:pt x="2000" y="16192"/>
                    <a:pt x="5620" y="16192"/>
                  </a:cubicBezTo>
                  <a:cubicBezTo>
                    <a:pt x="9239" y="16192"/>
                    <a:pt x="11430" y="13049"/>
                    <a:pt x="11430" y="8001"/>
                  </a:cubicBezTo>
                  <a:cubicBezTo>
                    <a:pt x="11430" y="3429"/>
                    <a:pt x="9620" y="0"/>
                    <a:pt x="5810" y="0"/>
                  </a:cubicBezTo>
                  <a:close/>
                  <a:moveTo>
                    <a:pt x="5715" y="13906"/>
                  </a:moveTo>
                  <a:cubicBezTo>
                    <a:pt x="4096" y="13906"/>
                    <a:pt x="3048" y="11906"/>
                    <a:pt x="3048" y="8096"/>
                  </a:cubicBezTo>
                  <a:cubicBezTo>
                    <a:pt x="3048" y="4286"/>
                    <a:pt x="4191" y="2286"/>
                    <a:pt x="5715" y="2286"/>
                  </a:cubicBezTo>
                  <a:cubicBezTo>
                    <a:pt x="7525" y="2286"/>
                    <a:pt x="8382" y="4381"/>
                    <a:pt x="8382" y="8096"/>
                  </a:cubicBezTo>
                  <a:cubicBezTo>
                    <a:pt x="8382" y="11811"/>
                    <a:pt x="7430" y="14002"/>
                    <a:pt x="5715" y="14002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34" name="Freihandform 1633">
              <a:extLst>
                <a:ext uri="{FF2B5EF4-FFF2-40B4-BE49-F238E27FC236}">
                  <a16:creationId xmlns:a16="http://schemas.microsoft.com/office/drawing/2014/main" id="{60162782-EFDC-F577-8E63-7D0D4C7DF4EA}"/>
                </a:ext>
              </a:extLst>
            </p:cNvPr>
            <p:cNvSpPr/>
            <p:nvPr/>
          </p:nvSpPr>
          <p:spPr>
            <a:xfrm>
              <a:off x="2349233" y="11150692"/>
              <a:ext cx="6381" cy="15621"/>
            </a:xfrm>
            <a:custGeom>
              <a:avLst/>
              <a:gdLst>
                <a:gd name="connsiteX0" fmla="*/ 0 w 6381"/>
                <a:gd name="connsiteY0" fmla="*/ 1905 h 15621"/>
                <a:gd name="connsiteX1" fmla="*/ 476 w 6381"/>
                <a:gd name="connsiteY1" fmla="*/ 4096 h 15621"/>
                <a:gd name="connsiteX2" fmla="*/ 3429 w 6381"/>
                <a:gd name="connsiteY2" fmla="*/ 2667 h 15621"/>
                <a:gd name="connsiteX3" fmla="*/ 3429 w 6381"/>
                <a:gd name="connsiteY3" fmla="*/ 2667 h 15621"/>
                <a:gd name="connsiteX4" fmla="*/ 3429 w 6381"/>
                <a:gd name="connsiteY4" fmla="*/ 15621 h 15621"/>
                <a:gd name="connsiteX5" fmla="*/ 6382 w 6381"/>
                <a:gd name="connsiteY5" fmla="*/ 15621 h 15621"/>
                <a:gd name="connsiteX6" fmla="*/ 6382 w 6381"/>
                <a:gd name="connsiteY6" fmla="*/ 0 h 15621"/>
                <a:gd name="connsiteX7" fmla="*/ 3905 w 6381"/>
                <a:gd name="connsiteY7" fmla="*/ 0 h 15621"/>
                <a:gd name="connsiteX8" fmla="*/ 0 w 6381"/>
                <a:gd name="connsiteY8" fmla="*/ 1905 h 1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" h="15621">
                  <a:moveTo>
                    <a:pt x="0" y="1905"/>
                  </a:moveTo>
                  <a:lnTo>
                    <a:pt x="476" y="4096"/>
                  </a:lnTo>
                  <a:lnTo>
                    <a:pt x="3429" y="2667"/>
                  </a:lnTo>
                  <a:lnTo>
                    <a:pt x="3429" y="2667"/>
                  </a:lnTo>
                  <a:lnTo>
                    <a:pt x="3429" y="15621"/>
                  </a:lnTo>
                  <a:lnTo>
                    <a:pt x="6382" y="15621"/>
                  </a:lnTo>
                  <a:lnTo>
                    <a:pt x="6382" y="0"/>
                  </a:lnTo>
                  <a:lnTo>
                    <a:pt x="3905" y="0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35" name="Freihandform 1634">
              <a:extLst>
                <a:ext uri="{FF2B5EF4-FFF2-40B4-BE49-F238E27FC236}">
                  <a16:creationId xmlns:a16="http://schemas.microsoft.com/office/drawing/2014/main" id="{E56B186B-7607-8547-37F9-235E8F258D19}"/>
                </a:ext>
              </a:extLst>
            </p:cNvPr>
            <p:cNvSpPr/>
            <p:nvPr/>
          </p:nvSpPr>
          <p:spPr>
            <a:xfrm>
              <a:off x="2360758" y="11150311"/>
              <a:ext cx="11429" cy="16192"/>
            </a:xfrm>
            <a:custGeom>
              <a:avLst/>
              <a:gdLst>
                <a:gd name="connsiteX0" fmla="*/ 5810 w 11429"/>
                <a:gd name="connsiteY0" fmla="*/ 95 h 16192"/>
                <a:gd name="connsiteX1" fmla="*/ 0 w 11429"/>
                <a:gd name="connsiteY1" fmla="*/ 8191 h 16192"/>
                <a:gd name="connsiteX2" fmla="*/ 5620 w 11429"/>
                <a:gd name="connsiteY2" fmla="*/ 16192 h 16192"/>
                <a:gd name="connsiteX3" fmla="*/ 11430 w 11429"/>
                <a:gd name="connsiteY3" fmla="*/ 8001 h 16192"/>
                <a:gd name="connsiteX4" fmla="*/ 5810 w 11429"/>
                <a:gd name="connsiteY4" fmla="*/ 0 h 16192"/>
                <a:gd name="connsiteX5" fmla="*/ 5715 w 11429"/>
                <a:gd name="connsiteY5" fmla="*/ 14002 h 16192"/>
                <a:gd name="connsiteX6" fmla="*/ 3048 w 11429"/>
                <a:gd name="connsiteY6" fmla="*/ 8191 h 16192"/>
                <a:gd name="connsiteX7" fmla="*/ 5715 w 11429"/>
                <a:gd name="connsiteY7" fmla="*/ 2381 h 16192"/>
                <a:gd name="connsiteX8" fmla="*/ 8382 w 11429"/>
                <a:gd name="connsiteY8" fmla="*/ 8096 h 16192"/>
                <a:gd name="connsiteX9" fmla="*/ 5715 w 11429"/>
                <a:gd name="connsiteY9" fmla="*/ 14002 h 1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29" h="16192">
                  <a:moveTo>
                    <a:pt x="5810" y="95"/>
                  </a:moveTo>
                  <a:cubicBezTo>
                    <a:pt x="2096" y="95"/>
                    <a:pt x="0" y="3334"/>
                    <a:pt x="0" y="8191"/>
                  </a:cubicBezTo>
                  <a:cubicBezTo>
                    <a:pt x="0" y="12954"/>
                    <a:pt x="2000" y="16192"/>
                    <a:pt x="5620" y="16192"/>
                  </a:cubicBezTo>
                  <a:cubicBezTo>
                    <a:pt x="9239" y="16192"/>
                    <a:pt x="11430" y="13049"/>
                    <a:pt x="11430" y="8001"/>
                  </a:cubicBezTo>
                  <a:cubicBezTo>
                    <a:pt x="11430" y="3429"/>
                    <a:pt x="9620" y="0"/>
                    <a:pt x="5810" y="0"/>
                  </a:cubicBezTo>
                  <a:close/>
                  <a:moveTo>
                    <a:pt x="5715" y="14002"/>
                  </a:moveTo>
                  <a:cubicBezTo>
                    <a:pt x="4096" y="14002"/>
                    <a:pt x="3048" y="12002"/>
                    <a:pt x="3048" y="8191"/>
                  </a:cubicBezTo>
                  <a:cubicBezTo>
                    <a:pt x="3048" y="4381"/>
                    <a:pt x="4191" y="2381"/>
                    <a:pt x="5715" y="2381"/>
                  </a:cubicBezTo>
                  <a:cubicBezTo>
                    <a:pt x="7525" y="2381"/>
                    <a:pt x="8382" y="4477"/>
                    <a:pt x="8382" y="8096"/>
                  </a:cubicBezTo>
                  <a:cubicBezTo>
                    <a:pt x="8382" y="11716"/>
                    <a:pt x="7525" y="14002"/>
                    <a:pt x="5715" y="14002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36" name="Freihandform 1635">
              <a:extLst>
                <a:ext uri="{FF2B5EF4-FFF2-40B4-BE49-F238E27FC236}">
                  <a16:creationId xmlns:a16="http://schemas.microsoft.com/office/drawing/2014/main" id="{1CEA0914-5E22-461D-418E-C4B5A326B1E6}"/>
                </a:ext>
              </a:extLst>
            </p:cNvPr>
            <p:cNvSpPr/>
            <p:nvPr/>
          </p:nvSpPr>
          <p:spPr>
            <a:xfrm>
              <a:off x="2375236" y="11150692"/>
              <a:ext cx="6381" cy="15621"/>
            </a:xfrm>
            <a:custGeom>
              <a:avLst/>
              <a:gdLst>
                <a:gd name="connsiteX0" fmla="*/ 3429 w 6381"/>
                <a:gd name="connsiteY0" fmla="*/ 2667 h 15621"/>
                <a:gd name="connsiteX1" fmla="*/ 3524 w 6381"/>
                <a:gd name="connsiteY1" fmla="*/ 2667 h 15621"/>
                <a:gd name="connsiteX2" fmla="*/ 3524 w 6381"/>
                <a:gd name="connsiteY2" fmla="*/ 15621 h 15621"/>
                <a:gd name="connsiteX3" fmla="*/ 6382 w 6381"/>
                <a:gd name="connsiteY3" fmla="*/ 15621 h 15621"/>
                <a:gd name="connsiteX4" fmla="*/ 6382 w 6381"/>
                <a:gd name="connsiteY4" fmla="*/ 0 h 15621"/>
                <a:gd name="connsiteX5" fmla="*/ 3905 w 6381"/>
                <a:gd name="connsiteY5" fmla="*/ 0 h 15621"/>
                <a:gd name="connsiteX6" fmla="*/ 0 w 6381"/>
                <a:gd name="connsiteY6" fmla="*/ 1905 h 15621"/>
                <a:gd name="connsiteX7" fmla="*/ 571 w 6381"/>
                <a:gd name="connsiteY7" fmla="*/ 4096 h 15621"/>
                <a:gd name="connsiteX8" fmla="*/ 3429 w 6381"/>
                <a:gd name="connsiteY8" fmla="*/ 2667 h 1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" h="15621">
                  <a:moveTo>
                    <a:pt x="3429" y="2667"/>
                  </a:moveTo>
                  <a:lnTo>
                    <a:pt x="3524" y="2667"/>
                  </a:lnTo>
                  <a:lnTo>
                    <a:pt x="3524" y="15621"/>
                  </a:lnTo>
                  <a:lnTo>
                    <a:pt x="6382" y="15621"/>
                  </a:lnTo>
                  <a:lnTo>
                    <a:pt x="6382" y="0"/>
                  </a:lnTo>
                  <a:lnTo>
                    <a:pt x="3905" y="0"/>
                  </a:lnTo>
                  <a:lnTo>
                    <a:pt x="0" y="1905"/>
                  </a:lnTo>
                  <a:lnTo>
                    <a:pt x="571" y="4096"/>
                  </a:lnTo>
                  <a:lnTo>
                    <a:pt x="3429" y="2667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37" name="Freihandform 1636">
              <a:extLst>
                <a:ext uri="{FF2B5EF4-FFF2-40B4-BE49-F238E27FC236}">
                  <a16:creationId xmlns:a16="http://schemas.microsoft.com/office/drawing/2014/main" id="{DD87F401-650A-2E55-7042-7BF5F454C53D}"/>
                </a:ext>
              </a:extLst>
            </p:cNvPr>
            <p:cNvSpPr/>
            <p:nvPr/>
          </p:nvSpPr>
          <p:spPr>
            <a:xfrm>
              <a:off x="2388285" y="11150692"/>
              <a:ext cx="6381" cy="15621"/>
            </a:xfrm>
            <a:custGeom>
              <a:avLst/>
              <a:gdLst>
                <a:gd name="connsiteX0" fmla="*/ 3429 w 6381"/>
                <a:gd name="connsiteY0" fmla="*/ 2667 h 15621"/>
                <a:gd name="connsiteX1" fmla="*/ 3429 w 6381"/>
                <a:gd name="connsiteY1" fmla="*/ 2667 h 15621"/>
                <a:gd name="connsiteX2" fmla="*/ 3429 w 6381"/>
                <a:gd name="connsiteY2" fmla="*/ 15621 h 15621"/>
                <a:gd name="connsiteX3" fmla="*/ 6382 w 6381"/>
                <a:gd name="connsiteY3" fmla="*/ 15621 h 15621"/>
                <a:gd name="connsiteX4" fmla="*/ 6382 w 6381"/>
                <a:gd name="connsiteY4" fmla="*/ 0 h 15621"/>
                <a:gd name="connsiteX5" fmla="*/ 3810 w 6381"/>
                <a:gd name="connsiteY5" fmla="*/ 0 h 15621"/>
                <a:gd name="connsiteX6" fmla="*/ 0 w 6381"/>
                <a:gd name="connsiteY6" fmla="*/ 1905 h 15621"/>
                <a:gd name="connsiteX7" fmla="*/ 476 w 6381"/>
                <a:gd name="connsiteY7" fmla="*/ 4096 h 15621"/>
                <a:gd name="connsiteX8" fmla="*/ 3429 w 6381"/>
                <a:gd name="connsiteY8" fmla="*/ 2667 h 1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" h="15621">
                  <a:moveTo>
                    <a:pt x="3429" y="2667"/>
                  </a:moveTo>
                  <a:lnTo>
                    <a:pt x="3429" y="2667"/>
                  </a:lnTo>
                  <a:lnTo>
                    <a:pt x="3429" y="15621"/>
                  </a:lnTo>
                  <a:lnTo>
                    <a:pt x="6382" y="15621"/>
                  </a:lnTo>
                  <a:lnTo>
                    <a:pt x="6382" y="0"/>
                  </a:lnTo>
                  <a:lnTo>
                    <a:pt x="3810" y="0"/>
                  </a:lnTo>
                  <a:lnTo>
                    <a:pt x="0" y="1905"/>
                  </a:lnTo>
                  <a:lnTo>
                    <a:pt x="476" y="4096"/>
                  </a:lnTo>
                  <a:lnTo>
                    <a:pt x="3429" y="2667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38" name="Freihandform 1637">
              <a:extLst>
                <a:ext uri="{FF2B5EF4-FFF2-40B4-BE49-F238E27FC236}">
                  <a16:creationId xmlns:a16="http://schemas.microsoft.com/office/drawing/2014/main" id="{1C2C70DA-8341-9EDB-AE6B-4EBF3A76EC56}"/>
                </a:ext>
              </a:extLst>
            </p:cNvPr>
            <p:cNvSpPr/>
            <p:nvPr/>
          </p:nvSpPr>
          <p:spPr>
            <a:xfrm>
              <a:off x="2401334" y="11150692"/>
              <a:ext cx="6286" cy="15621"/>
            </a:xfrm>
            <a:custGeom>
              <a:avLst/>
              <a:gdLst>
                <a:gd name="connsiteX0" fmla="*/ 6286 w 6286"/>
                <a:gd name="connsiteY0" fmla="*/ 15621 h 15621"/>
                <a:gd name="connsiteX1" fmla="*/ 6286 w 6286"/>
                <a:gd name="connsiteY1" fmla="*/ 0 h 15621"/>
                <a:gd name="connsiteX2" fmla="*/ 3810 w 6286"/>
                <a:gd name="connsiteY2" fmla="*/ 0 h 15621"/>
                <a:gd name="connsiteX3" fmla="*/ 0 w 6286"/>
                <a:gd name="connsiteY3" fmla="*/ 1905 h 15621"/>
                <a:gd name="connsiteX4" fmla="*/ 476 w 6286"/>
                <a:gd name="connsiteY4" fmla="*/ 4096 h 15621"/>
                <a:gd name="connsiteX5" fmla="*/ 3334 w 6286"/>
                <a:gd name="connsiteY5" fmla="*/ 2667 h 15621"/>
                <a:gd name="connsiteX6" fmla="*/ 3429 w 6286"/>
                <a:gd name="connsiteY6" fmla="*/ 2667 h 15621"/>
                <a:gd name="connsiteX7" fmla="*/ 3429 w 6286"/>
                <a:gd name="connsiteY7" fmla="*/ 15621 h 15621"/>
                <a:gd name="connsiteX8" fmla="*/ 6286 w 6286"/>
                <a:gd name="connsiteY8" fmla="*/ 15621 h 1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" h="15621">
                  <a:moveTo>
                    <a:pt x="6286" y="15621"/>
                  </a:moveTo>
                  <a:lnTo>
                    <a:pt x="6286" y="0"/>
                  </a:lnTo>
                  <a:lnTo>
                    <a:pt x="3810" y="0"/>
                  </a:lnTo>
                  <a:lnTo>
                    <a:pt x="0" y="1905"/>
                  </a:lnTo>
                  <a:lnTo>
                    <a:pt x="476" y="4096"/>
                  </a:lnTo>
                  <a:lnTo>
                    <a:pt x="3334" y="2667"/>
                  </a:lnTo>
                  <a:lnTo>
                    <a:pt x="3429" y="2667"/>
                  </a:lnTo>
                  <a:lnTo>
                    <a:pt x="3429" y="15621"/>
                  </a:lnTo>
                  <a:lnTo>
                    <a:pt x="6286" y="15621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39" name="Freihandform 1638">
              <a:extLst>
                <a:ext uri="{FF2B5EF4-FFF2-40B4-BE49-F238E27FC236}">
                  <a16:creationId xmlns:a16="http://schemas.microsoft.com/office/drawing/2014/main" id="{164F8688-A33D-0C76-A289-6FAC91F794AC}"/>
                </a:ext>
              </a:extLst>
            </p:cNvPr>
            <p:cNvSpPr/>
            <p:nvPr/>
          </p:nvSpPr>
          <p:spPr>
            <a:xfrm>
              <a:off x="2412860" y="11150311"/>
              <a:ext cx="11429" cy="16192"/>
            </a:xfrm>
            <a:custGeom>
              <a:avLst/>
              <a:gdLst>
                <a:gd name="connsiteX0" fmla="*/ 5810 w 11429"/>
                <a:gd name="connsiteY0" fmla="*/ 95 h 16192"/>
                <a:gd name="connsiteX1" fmla="*/ 0 w 11429"/>
                <a:gd name="connsiteY1" fmla="*/ 8191 h 16192"/>
                <a:gd name="connsiteX2" fmla="*/ 5620 w 11429"/>
                <a:gd name="connsiteY2" fmla="*/ 16192 h 16192"/>
                <a:gd name="connsiteX3" fmla="*/ 11430 w 11429"/>
                <a:gd name="connsiteY3" fmla="*/ 8001 h 16192"/>
                <a:gd name="connsiteX4" fmla="*/ 5810 w 11429"/>
                <a:gd name="connsiteY4" fmla="*/ 0 h 16192"/>
                <a:gd name="connsiteX5" fmla="*/ 5620 w 11429"/>
                <a:gd name="connsiteY5" fmla="*/ 14002 h 16192"/>
                <a:gd name="connsiteX6" fmla="*/ 2953 w 11429"/>
                <a:gd name="connsiteY6" fmla="*/ 8191 h 16192"/>
                <a:gd name="connsiteX7" fmla="*/ 5620 w 11429"/>
                <a:gd name="connsiteY7" fmla="*/ 2381 h 16192"/>
                <a:gd name="connsiteX8" fmla="*/ 8287 w 11429"/>
                <a:gd name="connsiteY8" fmla="*/ 8096 h 16192"/>
                <a:gd name="connsiteX9" fmla="*/ 5620 w 11429"/>
                <a:gd name="connsiteY9" fmla="*/ 14002 h 1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29" h="16192">
                  <a:moveTo>
                    <a:pt x="5810" y="95"/>
                  </a:moveTo>
                  <a:cubicBezTo>
                    <a:pt x="2095" y="95"/>
                    <a:pt x="0" y="3334"/>
                    <a:pt x="0" y="8191"/>
                  </a:cubicBezTo>
                  <a:cubicBezTo>
                    <a:pt x="0" y="12954"/>
                    <a:pt x="2000" y="16192"/>
                    <a:pt x="5620" y="16192"/>
                  </a:cubicBezTo>
                  <a:cubicBezTo>
                    <a:pt x="9239" y="16192"/>
                    <a:pt x="11430" y="13049"/>
                    <a:pt x="11430" y="8001"/>
                  </a:cubicBezTo>
                  <a:cubicBezTo>
                    <a:pt x="11430" y="3429"/>
                    <a:pt x="9620" y="0"/>
                    <a:pt x="5810" y="0"/>
                  </a:cubicBezTo>
                  <a:close/>
                  <a:moveTo>
                    <a:pt x="5620" y="14002"/>
                  </a:moveTo>
                  <a:cubicBezTo>
                    <a:pt x="4001" y="14002"/>
                    <a:pt x="2953" y="12002"/>
                    <a:pt x="2953" y="8191"/>
                  </a:cubicBezTo>
                  <a:cubicBezTo>
                    <a:pt x="2953" y="4381"/>
                    <a:pt x="4096" y="2381"/>
                    <a:pt x="5620" y="2381"/>
                  </a:cubicBezTo>
                  <a:cubicBezTo>
                    <a:pt x="7429" y="2381"/>
                    <a:pt x="8287" y="4477"/>
                    <a:pt x="8287" y="8096"/>
                  </a:cubicBezTo>
                  <a:cubicBezTo>
                    <a:pt x="8287" y="11716"/>
                    <a:pt x="7334" y="14002"/>
                    <a:pt x="5620" y="14002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40" name="Freihandform 1639">
              <a:extLst>
                <a:ext uri="{FF2B5EF4-FFF2-40B4-BE49-F238E27FC236}">
                  <a16:creationId xmlns:a16="http://schemas.microsoft.com/office/drawing/2014/main" id="{4433094F-C22C-CD7D-CD77-C2A1F5526B5F}"/>
                </a:ext>
              </a:extLst>
            </p:cNvPr>
            <p:cNvSpPr/>
            <p:nvPr/>
          </p:nvSpPr>
          <p:spPr>
            <a:xfrm>
              <a:off x="2427338" y="11150692"/>
              <a:ext cx="6286" cy="15621"/>
            </a:xfrm>
            <a:custGeom>
              <a:avLst/>
              <a:gdLst>
                <a:gd name="connsiteX0" fmla="*/ 6286 w 6286"/>
                <a:gd name="connsiteY0" fmla="*/ 15621 h 15621"/>
                <a:gd name="connsiteX1" fmla="*/ 6286 w 6286"/>
                <a:gd name="connsiteY1" fmla="*/ 0 h 15621"/>
                <a:gd name="connsiteX2" fmla="*/ 3810 w 6286"/>
                <a:gd name="connsiteY2" fmla="*/ 0 h 15621"/>
                <a:gd name="connsiteX3" fmla="*/ 0 w 6286"/>
                <a:gd name="connsiteY3" fmla="*/ 1905 h 15621"/>
                <a:gd name="connsiteX4" fmla="*/ 476 w 6286"/>
                <a:gd name="connsiteY4" fmla="*/ 4096 h 15621"/>
                <a:gd name="connsiteX5" fmla="*/ 3334 w 6286"/>
                <a:gd name="connsiteY5" fmla="*/ 2667 h 15621"/>
                <a:gd name="connsiteX6" fmla="*/ 3429 w 6286"/>
                <a:gd name="connsiteY6" fmla="*/ 2667 h 15621"/>
                <a:gd name="connsiteX7" fmla="*/ 3429 w 6286"/>
                <a:gd name="connsiteY7" fmla="*/ 15621 h 15621"/>
                <a:gd name="connsiteX8" fmla="*/ 6286 w 6286"/>
                <a:gd name="connsiteY8" fmla="*/ 15621 h 1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" h="15621">
                  <a:moveTo>
                    <a:pt x="6286" y="15621"/>
                  </a:moveTo>
                  <a:lnTo>
                    <a:pt x="6286" y="0"/>
                  </a:lnTo>
                  <a:lnTo>
                    <a:pt x="3810" y="0"/>
                  </a:lnTo>
                  <a:lnTo>
                    <a:pt x="0" y="1905"/>
                  </a:lnTo>
                  <a:lnTo>
                    <a:pt x="476" y="4096"/>
                  </a:lnTo>
                  <a:lnTo>
                    <a:pt x="3334" y="2667"/>
                  </a:lnTo>
                  <a:lnTo>
                    <a:pt x="3429" y="2667"/>
                  </a:lnTo>
                  <a:lnTo>
                    <a:pt x="3429" y="15621"/>
                  </a:lnTo>
                  <a:lnTo>
                    <a:pt x="6286" y="15621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41" name="Freihandform 1640">
              <a:extLst>
                <a:ext uri="{FF2B5EF4-FFF2-40B4-BE49-F238E27FC236}">
                  <a16:creationId xmlns:a16="http://schemas.microsoft.com/office/drawing/2014/main" id="{BA12812F-2A25-83F7-297A-357187150B76}"/>
                </a:ext>
              </a:extLst>
            </p:cNvPr>
            <p:cNvSpPr/>
            <p:nvPr/>
          </p:nvSpPr>
          <p:spPr>
            <a:xfrm>
              <a:off x="2438863" y="11150311"/>
              <a:ext cx="11430" cy="16192"/>
            </a:xfrm>
            <a:custGeom>
              <a:avLst/>
              <a:gdLst>
                <a:gd name="connsiteX0" fmla="*/ 5810 w 11430"/>
                <a:gd name="connsiteY0" fmla="*/ 95 h 16192"/>
                <a:gd name="connsiteX1" fmla="*/ 0 w 11430"/>
                <a:gd name="connsiteY1" fmla="*/ 8191 h 16192"/>
                <a:gd name="connsiteX2" fmla="*/ 5620 w 11430"/>
                <a:gd name="connsiteY2" fmla="*/ 16192 h 16192"/>
                <a:gd name="connsiteX3" fmla="*/ 11430 w 11430"/>
                <a:gd name="connsiteY3" fmla="*/ 8001 h 16192"/>
                <a:gd name="connsiteX4" fmla="*/ 5810 w 11430"/>
                <a:gd name="connsiteY4" fmla="*/ 0 h 16192"/>
                <a:gd name="connsiteX5" fmla="*/ 5715 w 11430"/>
                <a:gd name="connsiteY5" fmla="*/ 14002 h 16192"/>
                <a:gd name="connsiteX6" fmla="*/ 3048 w 11430"/>
                <a:gd name="connsiteY6" fmla="*/ 8191 h 16192"/>
                <a:gd name="connsiteX7" fmla="*/ 5715 w 11430"/>
                <a:gd name="connsiteY7" fmla="*/ 2381 h 16192"/>
                <a:gd name="connsiteX8" fmla="*/ 8382 w 11430"/>
                <a:gd name="connsiteY8" fmla="*/ 8096 h 16192"/>
                <a:gd name="connsiteX9" fmla="*/ 5715 w 11430"/>
                <a:gd name="connsiteY9" fmla="*/ 14002 h 1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" h="16192">
                  <a:moveTo>
                    <a:pt x="5810" y="95"/>
                  </a:moveTo>
                  <a:cubicBezTo>
                    <a:pt x="2095" y="95"/>
                    <a:pt x="0" y="3334"/>
                    <a:pt x="0" y="8191"/>
                  </a:cubicBezTo>
                  <a:cubicBezTo>
                    <a:pt x="0" y="12954"/>
                    <a:pt x="2000" y="16192"/>
                    <a:pt x="5620" y="16192"/>
                  </a:cubicBezTo>
                  <a:cubicBezTo>
                    <a:pt x="9239" y="16192"/>
                    <a:pt x="11430" y="13049"/>
                    <a:pt x="11430" y="8001"/>
                  </a:cubicBezTo>
                  <a:cubicBezTo>
                    <a:pt x="11430" y="3429"/>
                    <a:pt x="9620" y="0"/>
                    <a:pt x="5810" y="0"/>
                  </a:cubicBezTo>
                  <a:close/>
                  <a:moveTo>
                    <a:pt x="5715" y="14002"/>
                  </a:moveTo>
                  <a:cubicBezTo>
                    <a:pt x="4096" y="14002"/>
                    <a:pt x="3048" y="12002"/>
                    <a:pt x="3048" y="8191"/>
                  </a:cubicBezTo>
                  <a:cubicBezTo>
                    <a:pt x="3048" y="4381"/>
                    <a:pt x="4191" y="2381"/>
                    <a:pt x="5715" y="2381"/>
                  </a:cubicBezTo>
                  <a:cubicBezTo>
                    <a:pt x="7525" y="2381"/>
                    <a:pt x="8382" y="4477"/>
                    <a:pt x="8382" y="8096"/>
                  </a:cubicBezTo>
                  <a:cubicBezTo>
                    <a:pt x="8382" y="11716"/>
                    <a:pt x="7525" y="14002"/>
                    <a:pt x="5715" y="14002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42" name="Freihandform 1641">
              <a:extLst>
                <a:ext uri="{FF2B5EF4-FFF2-40B4-BE49-F238E27FC236}">
                  <a16:creationId xmlns:a16="http://schemas.microsoft.com/office/drawing/2014/main" id="{C63D86DE-AABB-9186-DBF9-D9D02B85B356}"/>
                </a:ext>
              </a:extLst>
            </p:cNvPr>
            <p:cNvSpPr/>
            <p:nvPr/>
          </p:nvSpPr>
          <p:spPr>
            <a:xfrm>
              <a:off x="2453341" y="11150692"/>
              <a:ext cx="6381" cy="15621"/>
            </a:xfrm>
            <a:custGeom>
              <a:avLst/>
              <a:gdLst>
                <a:gd name="connsiteX0" fmla="*/ 0 w 6381"/>
                <a:gd name="connsiteY0" fmla="*/ 1905 h 15621"/>
                <a:gd name="connsiteX1" fmla="*/ 476 w 6381"/>
                <a:gd name="connsiteY1" fmla="*/ 4096 h 15621"/>
                <a:gd name="connsiteX2" fmla="*/ 3429 w 6381"/>
                <a:gd name="connsiteY2" fmla="*/ 2667 h 15621"/>
                <a:gd name="connsiteX3" fmla="*/ 3429 w 6381"/>
                <a:gd name="connsiteY3" fmla="*/ 2667 h 15621"/>
                <a:gd name="connsiteX4" fmla="*/ 3429 w 6381"/>
                <a:gd name="connsiteY4" fmla="*/ 15621 h 15621"/>
                <a:gd name="connsiteX5" fmla="*/ 6382 w 6381"/>
                <a:gd name="connsiteY5" fmla="*/ 15621 h 15621"/>
                <a:gd name="connsiteX6" fmla="*/ 6382 w 6381"/>
                <a:gd name="connsiteY6" fmla="*/ 0 h 15621"/>
                <a:gd name="connsiteX7" fmla="*/ 3810 w 6381"/>
                <a:gd name="connsiteY7" fmla="*/ 0 h 15621"/>
                <a:gd name="connsiteX8" fmla="*/ 0 w 6381"/>
                <a:gd name="connsiteY8" fmla="*/ 1905 h 1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" h="15621">
                  <a:moveTo>
                    <a:pt x="0" y="1905"/>
                  </a:moveTo>
                  <a:lnTo>
                    <a:pt x="476" y="4096"/>
                  </a:lnTo>
                  <a:lnTo>
                    <a:pt x="3429" y="2667"/>
                  </a:lnTo>
                  <a:lnTo>
                    <a:pt x="3429" y="2667"/>
                  </a:lnTo>
                  <a:lnTo>
                    <a:pt x="3429" y="15621"/>
                  </a:lnTo>
                  <a:lnTo>
                    <a:pt x="6382" y="15621"/>
                  </a:lnTo>
                  <a:lnTo>
                    <a:pt x="6382" y="0"/>
                  </a:lnTo>
                  <a:lnTo>
                    <a:pt x="3810" y="0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43" name="Freihandform 1642">
              <a:extLst>
                <a:ext uri="{FF2B5EF4-FFF2-40B4-BE49-F238E27FC236}">
                  <a16:creationId xmlns:a16="http://schemas.microsoft.com/office/drawing/2014/main" id="{6AF24C8D-C92D-E847-4C51-0AE7BAC7CAE9}"/>
                </a:ext>
              </a:extLst>
            </p:cNvPr>
            <p:cNvSpPr/>
            <p:nvPr/>
          </p:nvSpPr>
          <p:spPr>
            <a:xfrm>
              <a:off x="2464866" y="11150311"/>
              <a:ext cx="11430" cy="16192"/>
            </a:xfrm>
            <a:custGeom>
              <a:avLst/>
              <a:gdLst>
                <a:gd name="connsiteX0" fmla="*/ 5810 w 11430"/>
                <a:gd name="connsiteY0" fmla="*/ 95 h 16192"/>
                <a:gd name="connsiteX1" fmla="*/ 0 w 11430"/>
                <a:gd name="connsiteY1" fmla="*/ 8191 h 16192"/>
                <a:gd name="connsiteX2" fmla="*/ 5620 w 11430"/>
                <a:gd name="connsiteY2" fmla="*/ 16192 h 16192"/>
                <a:gd name="connsiteX3" fmla="*/ 11430 w 11430"/>
                <a:gd name="connsiteY3" fmla="*/ 8001 h 16192"/>
                <a:gd name="connsiteX4" fmla="*/ 5810 w 11430"/>
                <a:gd name="connsiteY4" fmla="*/ 0 h 16192"/>
                <a:gd name="connsiteX5" fmla="*/ 5715 w 11430"/>
                <a:gd name="connsiteY5" fmla="*/ 14002 h 16192"/>
                <a:gd name="connsiteX6" fmla="*/ 3048 w 11430"/>
                <a:gd name="connsiteY6" fmla="*/ 8191 h 16192"/>
                <a:gd name="connsiteX7" fmla="*/ 5715 w 11430"/>
                <a:gd name="connsiteY7" fmla="*/ 2381 h 16192"/>
                <a:gd name="connsiteX8" fmla="*/ 8382 w 11430"/>
                <a:gd name="connsiteY8" fmla="*/ 8096 h 16192"/>
                <a:gd name="connsiteX9" fmla="*/ 5715 w 11430"/>
                <a:gd name="connsiteY9" fmla="*/ 14002 h 1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" h="16192">
                  <a:moveTo>
                    <a:pt x="5810" y="95"/>
                  </a:moveTo>
                  <a:cubicBezTo>
                    <a:pt x="2096" y="95"/>
                    <a:pt x="0" y="3334"/>
                    <a:pt x="0" y="8191"/>
                  </a:cubicBezTo>
                  <a:cubicBezTo>
                    <a:pt x="0" y="12954"/>
                    <a:pt x="2000" y="16192"/>
                    <a:pt x="5620" y="16192"/>
                  </a:cubicBezTo>
                  <a:cubicBezTo>
                    <a:pt x="9239" y="16192"/>
                    <a:pt x="11430" y="13049"/>
                    <a:pt x="11430" y="8001"/>
                  </a:cubicBezTo>
                  <a:cubicBezTo>
                    <a:pt x="11430" y="3429"/>
                    <a:pt x="9620" y="0"/>
                    <a:pt x="5810" y="0"/>
                  </a:cubicBezTo>
                  <a:close/>
                  <a:moveTo>
                    <a:pt x="5715" y="14002"/>
                  </a:moveTo>
                  <a:cubicBezTo>
                    <a:pt x="4096" y="14002"/>
                    <a:pt x="3048" y="12002"/>
                    <a:pt x="3048" y="8191"/>
                  </a:cubicBezTo>
                  <a:cubicBezTo>
                    <a:pt x="3048" y="4381"/>
                    <a:pt x="4191" y="2381"/>
                    <a:pt x="5715" y="2381"/>
                  </a:cubicBezTo>
                  <a:cubicBezTo>
                    <a:pt x="7525" y="2381"/>
                    <a:pt x="8382" y="4477"/>
                    <a:pt x="8382" y="8096"/>
                  </a:cubicBezTo>
                  <a:cubicBezTo>
                    <a:pt x="8382" y="11716"/>
                    <a:pt x="7525" y="14002"/>
                    <a:pt x="5715" y="14002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44" name="Freihandform 1643">
              <a:extLst>
                <a:ext uri="{FF2B5EF4-FFF2-40B4-BE49-F238E27FC236}">
                  <a16:creationId xmlns:a16="http://schemas.microsoft.com/office/drawing/2014/main" id="{145018DB-9ED9-5190-9D8E-4D1AA9EE98BC}"/>
                </a:ext>
              </a:extLst>
            </p:cNvPr>
            <p:cNvSpPr/>
            <p:nvPr/>
          </p:nvSpPr>
          <p:spPr>
            <a:xfrm>
              <a:off x="2479344" y="11150692"/>
              <a:ext cx="6381" cy="15621"/>
            </a:xfrm>
            <a:custGeom>
              <a:avLst/>
              <a:gdLst>
                <a:gd name="connsiteX0" fmla="*/ 6382 w 6381"/>
                <a:gd name="connsiteY0" fmla="*/ 15621 h 15621"/>
                <a:gd name="connsiteX1" fmla="*/ 6382 w 6381"/>
                <a:gd name="connsiteY1" fmla="*/ 0 h 15621"/>
                <a:gd name="connsiteX2" fmla="*/ 3905 w 6381"/>
                <a:gd name="connsiteY2" fmla="*/ 0 h 15621"/>
                <a:gd name="connsiteX3" fmla="*/ 0 w 6381"/>
                <a:gd name="connsiteY3" fmla="*/ 1905 h 15621"/>
                <a:gd name="connsiteX4" fmla="*/ 476 w 6381"/>
                <a:gd name="connsiteY4" fmla="*/ 4096 h 15621"/>
                <a:gd name="connsiteX5" fmla="*/ 3429 w 6381"/>
                <a:gd name="connsiteY5" fmla="*/ 2667 h 15621"/>
                <a:gd name="connsiteX6" fmla="*/ 3429 w 6381"/>
                <a:gd name="connsiteY6" fmla="*/ 2667 h 15621"/>
                <a:gd name="connsiteX7" fmla="*/ 3429 w 6381"/>
                <a:gd name="connsiteY7" fmla="*/ 15621 h 15621"/>
                <a:gd name="connsiteX8" fmla="*/ 6382 w 6381"/>
                <a:gd name="connsiteY8" fmla="*/ 15621 h 1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" h="15621">
                  <a:moveTo>
                    <a:pt x="6382" y="15621"/>
                  </a:moveTo>
                  <a:lnTo>
                    <a:pt x="6382" y="0"/>
                  </a:lnTo>
                  <a:lnTo>
                    <a:pt x="3905" y="0"/>
                  </a:lnTo>
                  <a:lnTo>
                    <a:pt x="0" y="1905"/>
                  </a:lnTo>
                  <a:lnTo>
                    <a:pt x="476" y="4096"/>
                  </a:lnTo>
                  <a:lnTo>
                    <a:pt x="3429" y="2667"/>
                  </a:lnTo>
                  <a:lnTo>
                    <a:pt x="3429" y="2667"/>
                  </a:lnTo>
                  <a:lnTo>
                    <a:pt x="3429" y="15621"/>
                  </a:lnTo>
                  <a:lnTo>
                    <a:pt x="6382" y="15621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45" name="Freihandform 1644">
              <a:extLst>
                <a:ext uri="{FF2B5EF4-FFF2-40B4-BE49-F238E27FC236}">
                  <a16:creationId xmlns:a16="http://schemas.microsoft.com/office/drawing/2014/main" id="{1873A55A-494C-8B83-97EE-53CA00E93F3A}"/>
                </a:ext>
              </a:extLst>
            </p:cNvPr>
            <p:cNvSpPr/>
            <p:nvPr/>
          </p:nvSpPr>
          <p:spPr>
            <a:xfrm>
              <a:off x="2490869" y="11150311"/>
              <a:ext cx="11430" cy="16192"/>
            </a:xfrm>
            <a:custGeom>
              <a:avLst/>
              <a:gdLst>
                <a:gd name="connsiteX0" fmla="*/ 5810 w 11430"/>
                <a:gd name="connsiteY0" fmla="*/ 95 h 16192"/>
                <a:gd name="connsiteX1" fmla="*/ 0 w 11430"/>
                <a:gd name="connsiteY1" fmla="*/ 8191 h 16192"/>
                <a:gd name="connsiteX2" fmla="*/ 5620 w 11430"/>
                <a:gd name="connsiteY2" fmla="*/ 16192 h 16192"/>
                <a:gd name="connsiteX3" fmla="*/ 11430 w 11430"/>
                <a:gd name="connsiteY3" fmla="*/ 8001 h 16192"/>
                <a:gd name="connsiteX4" fmla="*/ 5810 w 11430"/>
                <a:gd name="connsiteY4" fmla="*/ 0 h 16192"/>
                <a:gd name="connsiteX5" fmla="*/ 5715 w 11430"/>
                <a:gd name="connsiteY5" fmla="*/ 14002 h 16192"/>
                <a:gd name="connsiteX6" fmla="*/ 3048 w 11430"/>
                <a:gd name="connsiteY6" fmla="*/ 8191 h 16192"/>
                <a:gd name="connsiteX7" fmla="*/ 5715 w 11430"/>
                <a:gd name="connsiteY7" fmla="*/ 2381 h 16192"/>
                <a:gd name="connsiteX8" fmla="*/ 8382 w 11430"/>
                <a:gd name="connsiteY8" fmla="*/ 8096 h 16192"/>
                <a:gd name="connsiteX9" fmla="*/ 5715 w 11430"/>
                <a:gd name="connsiteY9" fmla="*/ 14002 h 1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" h="16192">
                  <a:moveTo>
                    <a:pt x="5810" y="95"/>
                  </a:moveTo>
                  <a:cubicBezTo>
                    <a:pt x="2096" y="95"/>
                    <a:pt x="0" y="3334"/>
                    <a:pt x="0" y="8191"/>
                  </a:cubicBezTo>
                  <a:cubicBezTo>
                    <a:pt x="0" y="12954"/>
                    <a:pt x="2000" y="16192"/>
                    <a:pt x="5620" y="16192"/>
                  </a:cubicBezTo>
                  <a:cubicBezTo>
                    <a:pt x="9239" y="16192"/>
                    <a:pt x="11430" y="13049"/>
                    <a:pt x="11430" y="8001"/>
                  </a:cubicBezTo>
                  <a:cubicBezTo>
                    <a:pt x="11430" y="3429"/>
                    <a:pt x="9620" y="0"/>
                    <a:pt x="5810" y="0"/>
                  </a:cubicBezTo>
                  <a:close/>
                  <a:moveTo>
                    <a:pt x="5715" y="14002"/>
                  </a:moveTo>
                  <a:cubicBezTo>
                    <a:pt x="4096" y="14002"/>
                    <a:pt x="3048" y="12002"/>
                    <a:pt x="3048" y="8191"/>
                  </a:cubicBezTo>
                  <a:cubicBezTo>
                    <a:pt x="3048" y="4381"/>
                    <a:pt x="4191" y="2381"/>
                    <a:pt x="5715" y="2381"/>
                  </a:cubicBezTo>
                  <a:cubicBezTo>
                    <a:pt x="7525" y="2381"/>
                    <a:pt x="8382" y="4477"/>
                    <a:pt x="8382" y="8096"/>
                  </a:cubicBezTo>
                  <a:cubicBezTo>
                    <a:pt x="8382" y="11716"/>
                    <a:pt x="7430" y="14002"/>
                    <a:pt x="5715" y="14002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46" name="Freihandform 1645">
              <a:extLst>
                <a:ext uri="{FF2B5EF4-FFF2-40B4-BE49-F238E27FC236}">
                  <a16:creationId xmlns:a16="http://schemas.microsoft.com/office/drawing/2014/main" id="{D2522CE5-5227-E762-9DFD-B17DFDA16254}"/>
                </a:ext>
              </a:extLst>
            </p:cNvPr>
            <p:cNvSpPr/>
            <p:nvPr/>
          </p:nvSpPr>
          <p:spPr>
            <a:xfrm>
              <a:off x="2349233" y="11179457"/>
              <a:ext cx="6381" cy="15620"/>
            </a:xfrm>
            <a:custGeom>
              <a:avLst/>
              <a:gdLst>
                <a:gd name="connsiteX0" fmla="*/ 0 w 6381"/>
                <a:gd name="connsiteY0" fmla="*/ 1810 h 15620"/>
                <a:gd name="connsiteX1" fmla="*/ 476 w 6381"/>
                <a:gd name="connsiteY1" fmla="*/ 4096 h 15620"/>
                <a:gd name="connsiteX2" fmla="*/ 3429 w 6381"/>
                <a:gd name="connsiteY2" fmla="*/ 2667 h 15620"/>
                <a:gd name="connsiteX3" fmla="*/ 3429 w 6381"/>
                <a:gd name="connsiteY3" fmla="*/ 2667 h 15620"/>
                <a:gd name="connsiteX4" fmla="*/ 3429 w 6381"/>
                <a:gd name="connsiteY4" fmla="*/ 15621 h 15620"/>
                <a:gd name="connsiteX5" fmla="*/ 6382 w 6381"/>
                <a:gd name="connsiteY5" fmla="*/ 15621 h 15620"/>
                <a:gd name="connsiteX6" fmla="*/ 6382 w 6381"/>
                <a:gd name="connsiteY6" fmla="*/ 0 h 15620"/>
                <a:gd name="connsiteX7" fmla="*/ 3905 w 6381"/>
                <a:gd name="connsiteY7" fmla="*/ 0 h 15620"/>
                <a:gd name="connsiteX8" fmla="*/ 0 w 6381"/>
                <a:gd name="connsiteY8" fmla="*/ 1810 h 1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" h="15620">
                  <a:moveTo>
                    <a:pt x="0" y="1810"/>
                  </a:moveTo>
                  <a:lnTo>
                    <a:pt x="476" y="4096"/>
                  </a:lnTo>
                  <a:lnTo>
                    <a:pt x="3429" y="2667"/>
                  </a:lnTo>
                  <a:lnTo>
                    <a:pt x="3429" y="2667"/>
                  </a:lnTo>
                  <a:lnTo>
                    <a:pt x="3429" y="15621"/>
                  </a:lnTo>
                  <a:lnTo>
                    <a:pt x="6382" y="15621"/>
                  </a:lnTo>
                  <a:lnTo>
                    <a:pt x="6382" y="0"/>
                  </a:lnTo>
                  <a:lnTo>
                    <a:pt x="3905" y="0"/>
                  </a:lnTo>
                  <a:lnTo>
                    <a:pt x="0" y="1810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47" name="Freihandform 1646">
              <a:extLst>
                <a:ext uri="{FF2B5EF4-FFF2-40B4-BE49-F238E27FC236}">
                  <a16:creationId xmlns:a16="http://schemas.microsoft.com/office/drawing/2014/main" id="{C3FD95D8-D499-5A1F-4E3C-DDADBC3E33EE}"/>
                </a:ext>
              </a:extLst>
            </p:cNvPr>
            <p:cNvSpPr/>
            <p:nvPr/>
          </p:nvSpPr>
          <p:spPr>
            <a:xfrm>
              <a:off x="2362282" y="11179457"/>
              <a:ext cx="6286" cy="15620"/>
            </a:xfrm>
            <a:custGeom>
              <a:avLst/>
              <a:gdLst>
                <a:gd name="connsiteX0" fmla="*/ 0 w 6286"/>
                <a:gd name="connsiteY0" fmla="*/ 1810 h 15620"/>
                <a:gd name="connsiteX1" fmla="*/ 476 w 6286"/>
                <a:gd name="connsiteY1" fmla="*/ 4096 h 15620"/>
                <a:gd name="connsiteX2" fmla="*/ 3334 w 6286"/>
                <a:gd name="connsiteY2" fmla="*/ 2667 h 15620"/>
                <a:gd name="connsiteX3" fmla="*/ 3429 w 6286"/>
                <a:gd name="connsiteY3" fmla="*/ 2667 h 15620"/>
                <a:gd name="connsiteX4" fmla="*/ 3429 w 6286"/>
                <a:gd name="connsiteY4" fmla="*/ 15621 h 15620"/>
                <a:gd name="connsiteX5" fmla="*/ 6287 w 6286"/>
                <a:gd name="connsiteY5" fmla="*/ 15621 h 15620"/>
                <a:gd name="connsiteX6" fmla="*/ 6287 w 6286"/>
                <a:gd name="connsiteY6" fmla="*/ 0 h 15620"/>
                <a:gd name="connsiteX7" fmla="*/ 3810 w 6286"/>
                <a:gd name="connsiteY7" fmla="*/ 0 h 15620"/>
                <a:gd name="connsiteX8" fmla="*/ 0 w 6286"/>
                <a:gd name="connsiteY8" fmla="*/ 1810 h 1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" h="15620">
                  <a:moveTo>
                    <a:pt x="0" y="1810"/>
                  </a:moveTo>
                  <a:lnTo>
                    <a:pt x="476" y="4096"/>
                  </a:lnTo>
                  <a:lnTo>
                    <a:pt x="3334" y="2667"/>
                  </a:lnTo>
                  <a:lnTo>
                    <a:pt x="3429" y="2667"/>
                  </a:lnTo>
                  <a:lnTo>
                    <a:pt x="3429" y="15621"/>
                  </a:lnTo>
                  <a:lnTo>
                    <a:pt x="6287" y="15621"/>
                  </a:lnTo>
                  <a:lnTo>
                    <a:pt x="6287" y="0"/>
                  </a:lnTo>
                  <a:lnTo>
                    <a:pt x="3810" y="0"/>
                  </a:lnTo>
                  <a:lnTo>
                    <a:pt x="0" y="1810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48" name="Freihandform 1647">
              <a:extLst>
                <a:ext uri="{FF2B5EF4-FFF2-40B4-BE49-F238E27FC236}">
                  <a16:creationId xmlns:a16="http://schemas.microsoft.com/office/drawing/2014/main" id="{61FFA6B8-51CA-32FF-A391-7DC987852035}"/>
                </a:ext>
              </a:extLst>
            </p:cNvPr>
            <p:cNvSpPr/>
            <p:nvPr/>
          </p:nvSpPr>
          <p:spPr>
            <a:xfrm>
              <a:off x="2373807" y="11179171"/>
              <a:ext cx="11430" cy="16097"/>
            </a:xfrm>
            <a:custGeom>
              <a:avLst/>
              <a:gdLst>
                <a:gd name="connsiteX0" fmla="*/ 5810 w 11430"/>
                <a:gd name="connsiteY0" fmla="*/ 0 h 16097"/>
                <a:gd name="connsiteX1" fmla="*/ 0 w 11430"/>
                <a:gd name="connsiteY1" fmla="*/ 8096 h 16097"/>
                <a:gd name="connsiteX2" fmla="*/ 5620 w 11430"/>
                <a:gd name="connsiteY2" fmla="*/ 16097 h 16097"/>
                <a:gd name="connsiteX3" fmla="*/ 11430 w 11430"/>
                <a:gd name="connsiteY3" fmla="*/ 7906 h 16097"/>
                <a:gd name="connsiteX4" fmla="*/ 5810 w 11430"/>
                <a:gd name="connsiteY4" fmla="*/ 0 h 16097"/>
                <a:gd name="connsiteX5" fmla="*/ 5715 w 11430"/>
                <a:gd name="connsiteY5" fmla="*/ 13907 h 16097"/>
                <a:gd name="connsiteX6" fmla="*/ 3048 w 11430"/>
                <a:gd name="connsiteY6" fmla="*/ 8096 h 16097"/>
                <a:gd name="connsiteX7" fmla="*/ 5715 w 11430"/>
                <a:gd name="connsiteY7" fmla="*/ 2286 h 16097"/>
                <a:gd name="connsiteX8" fmla="*/ 8382 w 11430"/>
                <a:gd name="connsiteY8" fmla="*/ 8001 h 16097"/>
                <a:gd name="connsiteX9" fmla="*/ 5715 w 11430"/>
                <a:gd name="connsiteY9" fmla="*/ 13907 h 1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" h="16097">
                  <a:moveTo>
                    <a:pt x="5810" y="0"/>
                  </a:moveTo>
                  <a:cubicBezTo>
                    <a:pt x="2095" y="0"/>
                    <a:pt x="0" y="3239"/>
                    <a:pt x="0" y="8096"/>
                  </a:cubicBezTo>
                  <a:cubicBezTo>
                    <a:pt x="0" y="12859"/>
                    <a:pt x="2000" y="16097"/>
                    <a:pt x="5620" y="16097"/>
                  </a:cubicBezTo>
                  <a:cubicBezTo>
                    <a:pt x="9239" y="16097"/>
                    <a:pt x="11430" y="12954"/>
                    <a:pt x="11430" y="7906"/>
                  </a:cubicBezTo>
                  <a:cubicBezTo>
                    <a:pt x="11430" y="3334"/>
                    <a:pt x="9620" y="0"/>
                    <a:pt x="5810" y="0"/>
                  </a:cubicBezTo>
                  <a:close/>
                  <a:moveTo>
                    <a:pt x="5715" y="13907"/>
                  </a:moveTo>
                  <a:cubicBezTo>
                    <a:pt x="4096" y="13907"/>
                    <a:pt x="3048" y="11906"/>
                    <a:pt x="3048" y="8096"/>
                  </a:cubicBezTo>
                  <a:cubicBezTo>
                    <a:pt x="3048" y="4286"/>
                    <a:pt x="4191" y="2286"/>
                    <a:pt x="5715" y="2286"/>
                  </a:cubicBezTo>
                  <a:cubicBezTo>
                    <a:pt x="7525" y="2286"/>
                    <a:pt x="8382" y="4382"/>
                    <a:pt x="8382" y="8001"/>
                  </a:cubicBezTo>
                  <a:cubicBezTo>
                    <a:pt x="8382" y="11621"/>
                    <a:pt x="7525" y="13907"/>
                    <a:pt x="5715" y="13907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49" name="Freihandform 1648">
              <a:extLst>
                <a:ext uri="{FF2B5EF4-FFF2-40B4-BE49-F238E27FC236}">
                  <a16:creationId xmlns:a16="http://schemas.microsoft.com/office/drawing/2014/main" id="{170D0B32-233C-FE25-CD54-780A8963112E}"/>
                </a:ext>
              </a:extLst>
            </p:cNvPr>
            <p:cNvSpPr/>
            <p:nvPr/>
          </p:nvSpPr>
          <p:spPr>
            <a:xfrm>
              <a:off x="2386761" y="11179171"/>
              <a:ext cx="11429" cy="16097"/>
            </a:xfrm>
            <a:custGeom>
              <a:avLst/>
              <a:gdLst>
                <a:gd name="connsiteX0" fmla="*/ 5810 w 11429"/>
                <a:gd name="connsiteY0" fmla="*/ 0 h 16097"/>
                <a:gd name="connsiteX1" fmla="*/ 0 w 11429"/>
                <a:gd name="connsiteY1" fmla="*/ 8096 h 16097"/>
                <a:gd name="connsiteX2" fmla="*/ 5620 w 11429"/>
                <a:gd name="connsiteY2" fmla="*/ 16097 h 16097"/>
                <a:gd name="connsiteX3" fmla="*/ 11430 w 11429"/>
                <a:gd name="connsiteY3" fmla="*/ 7906 h 16097"/>
                <a:gd name="connsiteX4" fmla="*/ 5810 w 11429"/>
                <a:gd name="connsiteY4" fmla="*/ 0 h 16097"/>
                <a:gd name="connsiteX5" fmla="*/ 5715 w 11429"/>
                <a:gd name="connsiteY5" fmla="*/ 13907 h 16097"/>
                <a:gd name="connsiteX6" fmla="*/ 3048 w 11429"/>
                <a:gd name="connsiteY6" fmla="*/ 8096 h 16097"/>
                <a:gd name="connsiteX7" fmla="*/ 5715 w 11429"/>
                <a:gd name="connsiteY7" fmla="*/ 2286 h 16097"/>
                <a:gd name="connsiteX8" fmla="*/ 8382 w 11429"/>
                <a:gd name="connsiteY8" fmla="*/ 8001 h 16097"/>
                <a:gd name="connsiteX9" fmla="*/ 5715 w 11429"/>
                <a:gd name="connsiteY9" fmla="*/ 13907 h 1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29" h="16097">
                  <a:moveTo>
                    <a:pt x="5810" y="0"/>
                  </a:moveTo>
                  <a:cubicBezTo>
                    <a:pt x="2095" y="0"/>
                    <a:pt x="0" y="3239"/>
                    <a:pt x="0" y="8096"/>
                  </a:cubicBezTo>
                  <a:cubicBezTo>
                    <a:pt x="0" y="12859"/>
                    <a:pt x="2000" y="16097"/>
                    <a:pt x="5620" y="16097"/>
                  </a:cubicBezTo>
                  <a:cubicBezTo>
                    <a:pt x="9239" y="16097"/>
                    <a:pt x="11430" y="12954"/>
                    <a:pt x="11430" y="7906"/>
                  </a:cubicBezTo>
                  <a:cubicBezTo>
                    <a:pt x="11430" y="3334"/>
                    <a:pt x="9620" y="0"/>
                    <a:pt x="5810" y="0"/>
                  </a:cubicBezTo>
                  <a:close/>
                  <a:moveTo>
                    <a:pt x="5715" y="13907"/>
                  </a:moveTo>
                  <a:cubicBezTo>
                    <a:pt x="4096" y="13907"/>
                    <a:pt x="3048" y="11906"/>
                    <a:pt x="3048" y="8096"/>
                  </a:cubicBezTo>
                  <a:cubicBezTo>
                    <a:pt x="3048" y="4286"/>
                    <a:pt x="4191" y="2286"/>
                    <a:pt x="5715" y="2286"/>
                  </a:cubicBezTo>
                  <a:cubicBezTo>
                    <a:pt x="7525" y="2286"/>
                    <a:pt x="8382" y="4382"/>
                    <a:pt x="8382" y="8001"/>
                  </a:cubicBezTo>
                  <a:cubicBezTo>
                    <a:pt x="8382" y="11621"/>
                    <a:pt x="7525" y="13907"/>
                    <a:pt x="5715" y="13907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50" name="Freihandform 1649">
              <a:extLst>
                <a:ext uri="{FF2B5EF4-FFF2-40B4-BE49-F238E27FC236}">
                  <a16:creationId xmlns:a16="http://schemas.microsoft.com/office/drawing/2014/main" id="{50DEC746-B2F1-3BA4-19D7-9111229857B1}"/>
                </a:ext>
              </a:extLst>
            </p:cNvPr>
            <p:cNvSpPr/>
            <p:nvPr/>
          </p:nvSpPr>
          <p:spPr>
            <a:xfrm>
              <a:off x="2399810" y="11179171"/>
              <a:ext cx="11430" cy="16097"/>
            </a:xfrm>
            <a:custGeom>
              <a:avLst/>
              <a:gdLst>
                <a:gd name="connsiteX0" fmla="*/ 5810 w 11430"/>
                <a:gd name="connsiteY0" fmla="*/ 0 h 16097"/>
                <a:gd name="connsiteX1" fmla="*/ 0 w 11430"/>
                <a:gd name="connsiteY1" fmla="*/ 8096 h 16097"/>
                <a:gd name="connsiteX2" fmla="*/ 5620 w 11430"/>
                <a:gd name="connsiteY2" fmla="*/ 16097 h 16097"/>
                <a:gd name="connsiteX3" fmla="*/ 11430 w 11430"/>
                <a:gd name="connsiteY3" fmla="*/ 7906 h 16097"/>
                <a:gd name="connsiteX4" fmla="*/ 5810 w 11430"/>
                <a:gd name="connsiteY4" fmla="*/ 0 h 16097"/>
                <a:gd name="connsiteX5" fmla="*/ 5715 w 11430"/>
                <a:gd name="connsiteY5" fmla="*/ 13907 h 16097"/>
                <a:gd name="connsiteX6" fmla="*/ 3048 w 11430"/>
                <a:gd name="connsiteY6" fmla="*/ 8096 h 16097"/>
                <a:gd name="connsiteX7" fmla="*/ 5715 w 11430"/>
                <a:gd name="connsiteY7" fmla="*/ 2286 h 16097"/>
                <a:gd name="connsiteX8" fmla="*/ 8382 w 11430"/>
                <a:gd name="connsiteY8" fmla="*/ 8001 h 16097"/>
                <a:gd name="connsiteX9" fmla="*/ 5715 w 11430"/>
                <a:gd name="connsiteY9" fmla="*/ 13907 h 1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" h="16097">
                  <a:moveTo>
                    <a:pt x="5810" y="0"/>
                  </a:moveTo>
                  <a:cubicBezTo>
                    <a:pt x="2096" y="0"/>
                    <a:pt x="0" y="3239"/>
                    <a:pt x="0" y="8096"/>
                  </a:cubicBezTo>
                  <a:cubicBezTo>
                    <a:pt x="0" y="12859"/>
                    <a:pt x="2000" y="16097"/>
                    <a:pt x="5620" y="16097"/>
                  </a:cubicBezTo>
                  <a:cubicBezTo>
                    <a:pt x="9239" y="16097"/>
                    <a:pt x="11430" y="12954"/>
                    <a:pt x="11430" y="7906"/>
                  </a:cubicBezTo>
                  <a:cubicBezTo>
                    <a:pt x="11430" y="3334"/>
                    <a:pt x="9620" y="0"/>
                    <a:pt x="5810" y="0"/>
                  </a:cubicBezTo>
                  <a:close/>
                  <a:moveTo>
                    <a:pt x="5715" y="13907"/>
                  </a:moveTo>
                  <a:cubicBezTo>
                    <a:pt x="4096" y="13907"/>
                    <a:pt x="3048" y="11906"/>
                    <a:pt x="3048" y="8096"/>
                  </a:cubicBezTo>
                  <a:cubicBezTo>
                    <a:pt x="3048" y="4286"/>
                    <a:pt x="4191" y="2286"/>
                    <a:pt x="5715" y="2286"/>
                  </a:cubicBezTo>
                  <a:cubicBezTo>
                    <a:pt x="7525" y="2286"/>
                    <a:pt x="8382" y="4382"/>
                    <a:pt x="8382" y="8001"/>
                  </a:cubicBezTo>
                  <a:cubicBezTo>
                    <a:pt x="8382" y="11621"/>
                    <a:pt x="7525" y="13907"/>
                    <a:pt x="5715" y="13907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51" name="Freihandform 1650">
              <a:extLst>
                <a:ext uri="{FF2B5EF4-FFF2-40B4-BE49-F238E27FC236}">
                  <a16:creationId xmlns:a16="http://schemas.microsoft.com/office/drawing/2014/main" id="{9869C87A-C411-D449-2E02-D4BFE3D3810B}"/>
                </a:ext>
              </a:extLst>
            </p:cNvPr>
            <p:cNvSpPr/>
            <p:nvPr/>
          </p:nvSpPr>
          <p:spPr>
            <a:xfrm>
              <a:off x="2414289" y="11179457"/>
              <a:ext cx="6381" cy="15620"/>
            </a:xfrm>
            <a:custGeom>
              <a:avLst/>
              <a:gdLst>
                <a:gd name="connsiteX0" fmla="*/ 0 w 6381"/>
                <a:gd name="connsiteY0" fmla="*/ 1810 h 15620"/>
                <a:gd name="connsiteX1" fmla="*/ 476 w 6381"/>
                <a:gd name="connsiteY1" fmla="*/ 4096 h 15620"/>
                <a:gd name="connsiteX2" fmla="*/ 3429 w 6381"/>
                <a:gd name="connsiteY2" fmla="*/ 2667 h 15620"/>
                <a:gd name="connsiteX3" fmla="*/ 3429 w 6381"/>
                <a:gd name="connsiteY3" fmla="*/ 2667 h 15620"/>
                <a:gd name="connsiteX4" fmla="*/ 3429 w 6381"/>
                <a:gd name="connsiteY4" fmla="*/ 15621 h 15620"/>
                <a:gd name="connsiteX5" fmla="*/ 6382 w 6381"/>
                <a:gd name="connsiteY5" fmla="*/ 15621 h 15620"/>
                <a:gd name="connsiteX6" fmla="*/ 6382 w 6381"/>
                <a:gd name="connsiteY6" fmla="*/ 0 h 15620"/>
                <a:gd name="connsiteX7" fmla="*/ 3905 w 6381"/>
                <a:gd name="connsiteY7" fmla="*/ 0 h 15620"/>
                <a:gd name="connsiteX8" fmla="*/ 0 w 6381"/>
                <a:gd name="connsiteY8" fmla="*/ 1810 h 1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" h="15620">
                  <a:moveTo>
                    <a:pt x="0" y="1810"/>
                  </a:moveTo>
                  <a:lnTo>
                    <a:pt x="476" y="4096"/>
                  </a:lnTo>
                  <a:lnTo>
                    <a:pt x="3429" y="2667"/>
                  </a:lnTo>
                  <a:lnTo>
                    <a:pt x="3429" y="2667"/>
                  </a:lnTo>
                  <a:lnTo>
                    <a:pt x="3429" y="15621"/>
                  </a:lnTo>
                  <a:lnTo>
                    <a:pt x="6382" y="15621"/>
                  </a:lnTo>
                  <a:lnTo>
                    <a:pt x="6382" y="0"/>
                  </a:lnTo>
                  <a:lnTo>
                    <a:pt x="3905" y="0"/>
                  </a:lnTo>
                  <a:lnTo>
                    <a:pt x="0" y="1810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52" name="Freihandform 1651">
              <a:extLst>
                <a:ext uri="{FF2B5EF4-FFF2-40B4-BE49-F238E27FC236}">
                  <a16:creationId xmlns:a16="http://schemas.microsoft.com/office/drawing/2014/main" id="{A1A17582-78A5-50B9-3292-B74C2CB5FE2B}"/>
                </a:ext>
              </a:extLst>
            </p:cNvPr>
            <p:cNvSpPr/>
            <p:nvPr/>
          </p:nvSpPr>
          <p:spPr>
            <a:xfrm>
              <a:off x="2425814" y="11179171"/>
              <a:ext cx="11430" cy="16097"/>
            </a:xfrm>
            <a:custGeom>
              <a:avLst/>
              <a:gdLst>
                <a:gd name="connsiteX0" fmla="*/ 5810 w 11430"/>
                <a:gd name="connsiteY0" fmla="*/ 0 h 16097"/>
                <a:gd name="connsiteX1" fmla="*/ 0 w 11430"/>
                <a:gd name="connsiteY1" fmla="*/ 8096 h 16097"/>
                <a:gd name="connsiteX2" fmla="*/ 5620 w 11430"/>
                <a:gd name="connsiteY2" fmla="*/ 16097 h 16097"/>
                <a:gd name="connsiteX3" fmla="*/ 11430 w 11430"/>
                <a:gd name="connsiteY3" fmla="*/ 7906 h 16097"/>
                <a:gd name="connsiteX4" fmla="*/ 5810 w 11430"/>
                <a:gd name="connsiteY4" fmla="*/ 0 h 16097"/>
                <a:gd name="connsiteX5" fmla="*/ 5715 w 11430"/>
                <a:gd name="connsiteY5" fmla="*/ 13907 h 16097"/>
                <a:gd name="connsiteX6" fmla="*/ 3048 w 11430"/>
                <a:gd name="connsiteY6" fmla="*/ 8096 h 16097"/>
                <a:gd name="connsiteX7" fmla="*/ 5715 w 11430"/>
                <a:gd name="connsiteY7" fmla="*/ 2286 h 16097"/>
                <a:gd name="connsiteX8" fmla="*/ 8382 w 11430"/>
                <a:gd name="connsiteY8" fmla="*/ 8001 h 16097"/>
                <a:gd name="connsiteX9" fmla="*/ 5715 w 11430"/>
                <a:gd name="connsiteY9" fmla="*/ 13907 h 1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" h="16097">
                  <a:moveTo>
                    <a:pt x="5810" y="0"/>
                  </a:moveTo>
                  <a:cubicBezTo>
                    <a:pt x="2096" y="0"/>
                    <a:pt x="0" y="3239"/>
                    <a:pt x="0" y="8096"/>
                  </a:cubicBezTo>
                  <a:cubicBezTo>
                    <a:pt x="0" y="12859"/>
                    <a:pt x="2000" y="16097"/>
                    <a:pt x="5620" y="16097"/>
                  </a:cubicBezTo>
                  <a:cubicBezTo>
                    <a:pt x="9239" y="16097"/>
                    <a:pt x="11430" y="12954"/>
                    <a:pt x="11430" y="7906"/>
                  </a:cubicBezTo>
                  <a:cubicBezTo>
                    <a:pt x="11430" y="3334"/>
                    <a:pt x="9620" y="0"/>
                    <a:pt x="5810" y="0"/>
                  </a:cubicBezTo>
                  <a:close/>
                  <a:moveTo>
                    <a:pt x="5715" y="13907"/>
                  </a:moveTo>
                  <a:cubicBezTo>
                    <a:pt x="4096" y="13907"/>
                    <a:pt x="3048" y="11906"/>
                    <a:pt x="3048" y="8096"/>
                  </a:cubicBezTo>
                  <a:cubicBezTo>
                    <a:pt x="3048" y="4286"/>
                    <a:pt x="4191" y="2286"/>
                    <a:pt x="5715" y="2286"/>
                  </a:cubicBezTo>
                  <a:cubicBezTo>
                    <a:pt x="7525" y="2286"/>
                    <a:pt x="8382" y="4382"/>
                    <a:pt x="8382" y="8001"/>
                  </a:cubicBezTo>
                  <a:cubicBezTo>
                    <a:pt x="8382" y="11621"/>
                    <a:pt x="7430" y="13907"/>
                    <a:pt x="5715" y="13907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53" name="Freihandform 1652">
              <a:extLst>
                <a:ext uri="{FF2B5EF4-FFF2-40B4-BE49-F238E27FC236}">
                  <a16:creationId xmlns:a16="http://schemas.microsoft.com/office/drawing/2014/main" id="{4216ACB4-E0AB-4E8D-EB55-15E2E66FBF0A}"/>
                </a:ext>
              </a:extLst>
            </p:cNvPr>
            <p:cNvSpPr/>
            <p:nvPr/>
          </p:nvSpPr>
          <p:spPr>
            <a:xfrm>
              <a:off x="2440292" y="11179457"/>
              <a:ext cx="6381" cy="15620"/>
            </a:xfrm>
            <a:custGeom>
              <a:avLst/>
              <a:gdLst>
                <a:gd name="connsiteX0" fmla="*/ 0 w 6381"/>
                <a:gd name="connsiteY0" fmla="*/ 1810 h 15620"/>
                <a:gd name="connsiteX1" fmla="*/ 571 w 6381"/>
                <a:gd name="connsiteY1" fmla="*/ 4096 h 15620"/>
                <a:gd name="connsiteX2" fmla="*/ 3429 w 6381"/>
                <a:gd name="connsiteY2" fmla="*/ 2667 h 15620"/>
                <a:gd name="connsiteX3" fmla="*/ 3429 w 6381"/>
                <a:gd name="connsiteY3" fmla="*/ 2667 h 15620"/>
                <a:gd name="connsiteX4" fmla="*/ 3429 w 6381"/>
                <a:gd name="connsiteY4" fmla="*/ 15621 h 15620"/>
                <a:gd name="connsiteX5" fmla="*/ 6382 w 6381"/>
                <a:gd name="connsiteY5" fmla="*/ 15621 h 15620"/>
                <a:gd name="connsiteX6" fmla="*/ 6382 w 6381"/>
                <a:gd name="connsiteY6" fmla="*/ 0 h 15620"/>
                <a:gd name="connsiteX7" fmla="*/ 3905 w 6381"/>
                <a:gd name="connsiteY7" fmla="*/ 0 h 15620"/>
                <a:gd name="connsiteX8" fmla="*/ 0 w 6381"/>
                <a:gd name="connsiteY8" fmla="*/ 1810 h 1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" h="15620">
                  <a:moveTo>
                    <a:pt x="0" y="1810"/>
                  </a:moveTo>
                  <a:lnTo>
                    <a:pt x="571" y="4096"/>
                  </a:lnTo>
                  <a:lnTo>
                    <a:pt x="3429" y="2667"/>
                  </a:lnTo>
                  <a:lnTo>
                    <a:pt x="3429" y="2667"/>
                  </a:lnTo>
                  <a:lnTo>
                    <a:pt x="3429" y="15621"/>
                  </a:lnTo>
                  <a:lnTo>
                    <a:pt x="6382" y="15621"/>
                  </a:lnTo>
                  <a:lnTo>
                    <a:pt x="6382" y="0"/>
                  </a:lnTo>
                  <a:lnTo>
                    <a:pt x="3905" y="0"/>
                  </a:lnTo>
                  <a:lnTo>
                    <a:pt x="0" y="1810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54" name="Freihandform 1653">
              <a:extLst>
                <a:ext uri="{FF2B5EF4-FFF2-40B4-BE49-F238E27FC236}">
                  <a16:creationId xmlns:a16="http://schemas.microsoft.com/office/drawing/2014/main" id="{262C2C7A-2251-43AE-D55C-96FA7142427B}"/>
                </a:ext>
              </a:extLst>
            </p:cNvPr>
            <p:cNvSpPr/>
            <p:nvPr/>
          </p:nvSpPr>
          <p:spPr>
            <a:xfrm>
              <a:off x="2453341" y="11179457"/>
              <a:ext cx="6381" cy="15620"/>
            </a:xfrm>
            <a:custGeom>
              <a:avLst/>
              <a:gdLst>
                <a:gd name="connsiteX0" fmla="*/ 0 w 6381"/>
                <a:gd name="connsiteY0" fmla="*/ 1810 h 15620"/>
                <a:gd name="connsiteX1" fmla="*/ 476 w 6381"/>
                <a:gd name="connsiteY1" fmla="*/ 4096 h 15620"/>
                <a:gd name="connsiteX2" fmla="*/ 3429 w 6381"/>
                <a:gd name="connsiteY2" fmla="*/ 2667 h 15620"/>
                <a:gd name="connsiteX3" fmla="*/ 3429 w 6381"/>
                <a:gd name="connsiteY3" fmla="*/ 2667 h 15620"/>
                <a:gd name="connsiteX4" fmla="*/ 3429 w 6381"/>
                <a:gd name="connsiteY4" fmla="*/ 15621 h 15620"/>
                <a:gd name="connsiteX5" fmla="*/ 6382 w 6381"/>
                <a:gd name="connsiteY5" fmla="*/ 15621 h 15620"/>
                <a:gd name="connsiteX6" fmla="*/ 6382 w 6381"/>
                <a:gd name="connsiteY6" fmla="*/ 0 h 15620"/>
                <a:gd name="connsiteX7" fmla="*/ 3810 w 6381"/>
                <a:gd name="connsiteY7" fmla="*/ 0 h 15620"/>
                <a:gd name="connsiteX8" fmla="*/ 0 w 6381"/>
                <a:gd name="connsiteY8" fmla="*/ 1810 h 1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" h="15620">
                  <a:moveTo>
                    <a:pt x="0" y="1810"/>
                  </a:moveTo>
                  <a:lnTo>
                    <a:pt x="476" y="4096"/>
                  </a:lnTo>
                  <a:lnTo>
                    <a:pt x="3429" y="2667"/>
                  </a:lnTo>
                  <a:lnTo>
                    <a:pt x="3429" y="2667"/>
                  </a:lnTo>
                  <a:lnTo>
                    <a:pt x="3429" y="15621"/>
                  </a:lnTo>
                  <a:lnTo>
                    <a:pt x="6382" y="15621"/>
                  </a:lnTo>
                  <a:lnTo>
                    <a:pt x="6382" y="0"/>
                  </a:lnTo>
                  <a:lnTo>
                    <a:pt x="3810" y="0"/>
                  </a:lnTo>
                  <a:lnTo>
                    <a:pt x="0" y="1810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55" name="Freihandform 1654">
              <a:extLst>
                <a:ext uri="{FF2B5EF4-FFF2-40B4-BE49-F238E27FC236}">
                  <a16:creationId xmlns:a16="http://schemas.microsoft.com/office/drawing/2014/main" id="{4A1D1F67-8ABD-77CE-2BBF-FE86EE2F558B}"/>
                </a:ext>
              </a:extLst>
            </p:cNvPr>
            <p:cNvSpPr/>
            <p:nvPr/>
          </p:nvSpPr>
          <p:spPr>
            <a:xfrm>
              <a:off x="2466295" y="11179457"/>
              <a:ext cx="6381" cy="15620"/>
            </a:xfrm>
            <a:custGeom>
              <a:avLst/>
              <a:gdLst>
                <a:gd name="connsiteX0" fmla="*/ 0 w 6381"/>
                <a:gd name="connsiteY0" fmla="*/ 1810 h 15620"/>
                <a:gd name="connsiteX1" fmla="*/ 572 w 6381"/>
                <a:gd name="connsiteY1" fmla="*/ 4096 h 15620"/>
                <a:gd name="connsiteX2" fmla="*/ 3429 w 6381"/>
                <a:gd name="connsiteY2" fmla="*/ 2667 h 15620"/>
                <a:gd name="connsiteX3" fmla="*/ 3524 w 6381"/>
                <a:gd name="connsiteY3" fmla="*/ 2667 h 15620"/>
                <a:gd name="connsiteX4" fmla="*/ 3524 w 6381"/>
                <a:gd name="connsiteY4" fmla="*/ 15621 h 15620"/>
                <a:gd name="connsiteX5" fmla="*/ 6382 w 6381"/>
                <a:gd name="connsiteY5" fmla="*/ 15621 h 15620"/>
                <a:gd name="connsiteX6" fmla="*/ 6382 w 6381"/>
                <a:gd name="connsiteY6" fmla="*/ 0 h 15620"/>
                <a:gd name="connsiteX7" fmla="*/ 3905 w 6381"/>
                <a:gd name="connsiteY7" fmla="*/ 0 h 15620"/>
                <a:gd name="connsiteX8" fmla="*/ 0 w 6381"/>
                <a:gd name="connsiteY8" fmla="*/ 1810 h 1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" h="15620">
                  <a:moveTo>
                    <a:pt x="0" y="1810"/>
                  </a:moveTo>
                  <a:lnTo>
                    <a:pt x="572" y="4096"/>
                  </a:lnTo>
                  <a:lnTo>
                    <a:pt x="3429" y="2667"/>
                  </a:lnTo>
                  <a:lnTo>
                    <a:pt x="3524" y="2667"/>
                  </a:lnTo>
                  <a:lnTo>
                    <a:pt x="3524" y="15621"/>
                  </a:lnTo>
                  <a:lnTo>
                    <a:pt x="6382" y="15621"/>
                  </a:lnTo>
                  <a:lnTo>
                    <a:pt x="6382" y="0"/>
                  </a:lnTo>
                  <a:lnTo>
                    <a:pt x="3905" y="0"/>
                  </a:lnTo>
                  <a:lnTo>
                    <a:pt x="0" y="1810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56" name="Freihandform 1655">
              <a:extLst>
                <a:ext uri="{FF2B5EF4-FFF2-40B4-BE49-F238E27FC236}">
                  <a16:creationId xmlns:a16="http://schemas.microsoft.com/office/drawing/2014/main" id="{43B510F9-DBBF-AE35-3B71-3A5D15B08B36}"/>
                </a:ext>
              </a:extLst>
            </p:cNvPr>
            <p:cNvSpPr/>
            <p:nvPr/>
          </p:nvSpPr>
          <p:spPr>
            <a:xfrm>
              <a:off x="2477820" y="11179171"/>
              <a:ext cx="11430" cy="16097"/>
            </a:xfrm>
            <a:custGeom>
              <a:avLst/>
              <a:gdLst>
                <a:gd name="connsiteX0" fmla="*/ 5810 w 11430"/>
                <a:gd name="connsiteY0" fmla="*/ 0 h 16097"/>
                <a:gd name="connsiteX1" fmla="*/ 0 w 11430"/>
                <a:gd name="connsiteY1" fmla="*/ 8096 h 16097"/>
                <a:gd name="connsiteX2" fmla="*/ 5620 w 11430"/>
                <a:gd name="connsiteY2" fmla="*/ 16097 h 16097"/>
                <a:gd name="connsiteX3" fmla="*/ 11430 w 11430"/>
                <a:gd name="connsiteY3" fmla="*/ 7906 h 16097"/>
                <a:gd name="connsiteX4" fmla="*/ 5810 w 11430"/>
                <a:gd name="connsiteY4" fmla="*/ 0 h 16097"/>
                <a:gd name="connsiteX5" fmla="*/ 5715 w 11430"/>
                <a:gd name="connsiteY5" fmla="*/ 13907 h 16097"/>
                <a:gd name="connsiteX6" fmla="*/ 3048 w 11430"/>
                <a:gd name="connsiteY6" fmla="*/ 8096 h 16097"/>
                <a:gd name="connsiteX7" fmla="*/ 5715 w 11430"/>
                <a:gd name="connsiteY7" fmla="*/ 2286 h 16097"/>
                <a:gd name="connsiteX8" fmla="*/ 8382 w 11430"/>
                <a:gd name="connsiteY8" fmla="*/ 8001 h 16097"/>
                <a:gd name="connsiteX9" fmla="*/ 5715 w 11430"/>
                <a:gd name="connsiteY9" fmla="*/ 13907 h 1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" h="16097">
                  <a:moveTo>
                    <a:pt x="5810" y="0"/>
                  </a:moveTo>
                  <a:cubicBezTo>
                    <a:pt x="2095" y="0"/>
                    <a:pt x="0" y="3239"/>
                    <a:pt x="0" y="8096"/>
                  </a:cubicBezTo>
                  <a:cubicBezTo>
                    <a:pt x="0" y="12859"/>
                    <a:pt x="2000" y="16097"/>
                    <a:pt x="5620" y="16097"/>
                  </a:cubicBezTo>
                  <a:cubicBezTo>
                    <a:pt x="9239" y="16097"/>
                    <a:pt x="11430" y="12954"/>
                    <a:pt x="11430" y="7906"/>
                  </a:cubicBezTo>
                  <a:cubicBezTo>
                    <a:pt x="11430" y="3334"/>
                    <a:pt x="9620" y="0"/>
                    <a:pt x="5810" y="0"/>
                  </a:cubicBezTo>
                  <a:close/>
                  <a:moveTo>
                    <a:pt x="5715" y="13907"/>
                  </a:moveTo>
                  <a:cubicBezTo>
                    <a:pt x="4096" y="13907"/>
                    <a:pt x="3048" y="11906"/>
                    <a:pt x="3048" y="8096"/>
                  </a:cubicBezTo>
                  <a:cubicBezTo>
                    <a:pt x="3048" y="4286"/>
                    <a:pt x="4191" y="2286"/>
                    <a:pt x="5715" y="2286"/>
                  </a:cubicBezTo>
                  <a:cubicBezTo>
                    <a:pt x="7525" y="2286"/>
                    <a:pt x="8382" y="4382"/>
                    <a:pt x="8382" y="8001"/>
                  </a:cubicBezTo>
                  <a:cubicBezTo>
                    <a:pt x="8382" y="11621"/>
                    <a:pt x="7525" y="13907"/>
                    <a:pt x="5715" y="13907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57" name="Freihandform 1656">
              <a:extLst>
                <a:ext uri="{FF2B5EF4-FFF2-40B4-BE49-F238E27FC236}">
                  <a16:creationId xmlns:a16="http://schemas.microsoft.com/office/drawing/2014/main" id="{81527060-EBC3-8D60-CA19-18DF6F41904B}"/>
                </a:ext>
              </a:extLst>
            </p:cNvPr>
            <p:cNvSpPr/>
            <p:nvPr/>
          </p:nvSpPr>
          <p:spPr>
            <a:xfrm>
              <a:off x="2490869" y="11179171"/>
              <a:ext cx="11430" cy="16097"/>
            </a:xfrm>
            <a:custGeom>
              <a:avLst/>
              <a:gdLst>
                <a:gd name="connsiteX0" fmla="*/ 5810 w 11430"/>
                <a:gd name="connsiteY0" fmla="*/ 0 h 16097"/>
                <a:gd name="connsiteX1" fmla="*/ 0 w 11430"/>
                <a:gd name="connsiteY1" fmla="*/ 8096 h 16097"/>
                <a:gd name="connsiteX2" fmla="*/ 5620 w 11430"/>
                <a:gd name="connsiteY2" fmla="*/ 16097 h 16097"/>
                <a:gd name="connsiteX3" fmla="*/ 11430 w 11430"/>
                <a:gd name="connsiteY3" fmla="*/ 7906 h 16097"/>
                <a:gd name="connsiteX4" fmla="*/ 5810 w 11430"/>
                <a:gd name="connsiteY4" fmla="*/ 0 h 16097"/>
                <a:gd name="connsiteX5" fmla="*/ 5715 w 11430"/>
                <a:gd name="connsiteY5" fmla="*/ 13907 h 16097"/>
                <a:gd name="connsiteX6" fmla="*/ 3048 w 11430"/>
                <a:gd name="connsiteY6" fmla="*/ 8096 h 16097"/>
                <a:gd name="connsiteX7" fmla="*/ 5715 w 11430"/>
                <a:gd name="connsiteY7" fmla="*/ 2286 h 16097"/>
                <a:gd name="connsiteX8" fmla="*/ 8382 w 11430"/>
                <a:gd name="connsiteY8" fmla="*/ 8001 h 16097"/>
                <a:gd name="connsiteX9" fmla="*/ 5715 w 11430"/>
                <a:gd name="connsiteY9" fmla="*/ 13907 h 1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" h="16097">
                  <a:moveTo>
                    <a:pt x="5810" y="0"/>
                  </a:moveTo>
                  <a:cubicBezTo>
                    <a:pt x="2096" y="0"/>
                    <a:pt x="0" y="3239"/>
                    <a:pt x="0" y="8096"/>
                  </a:cubicBezTo>
                  <a:cubicBezTo>
                    <a:pt x="0" y="12859"/>
                    <a:pt x="2000" y="16097"/>
                    <a:pt x="5620" y="16097"/>
                  </a:cubicBezTo>
                  <a:cubicBezTo>
                    <a:pt x="9239" y="16097"/>
                    <a:pt x="11430" y="12954"/>
                    <a:pt x="11430" y="7906"/>
                  </a:cubicBezTo>
                  <a:cubicBezTo>
                    <a:pt x="11430" y="3334"/>
                    <a:pt x="9620" y="0"/>
                    <a:pt x="5810" y="0"/>
                  </a:cubicBezTo>
                  <a:close/>
                  <a:moveTo>
                    <a:pt x="5715" y="13907"/>
                  </a:moveTo>
                  <a:cubicBezTo>
                    <a:pt x="4096" y="13907"/>
                    <a:pt x="3048" y="11906"/>
                    <a:pt x="3048" y="8096"/>
                  </a:cubicBezTo>
                  <a:cubicBezTo>
                    <a:pt x="3048" y="4286"/>
                    <a:pt x="4191" y="2286"/>
                    <a:pt x="5715" y="2286"/>
                  </a:cubicBezTo>
                  <a:cubicBezTo>
                    <a:pt x="7525" y="2286"/>
                    <a:pt x="8382" y="4382"/>
                    <a:pt x="8382" y="8001"/>
                  </a:cubicBezTo>
                  <a:cubicBezTo>
                    <a:pt x="8382" y="11621"/>
                    <a:pt x="7430" y="13907"/>
                    <a:pt x="5715" y="13907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661" name="Grafik 355">
            <a:extLst>
              <a:ext uri="{FF2B5EF4-FFF2-40B4-BE49-F238E27FC236}">
                <a16:creationId xmlns:a16="http://schemas.microsoft.com/office/drawing/2014/main" id="{CF4B4F72-6BDD-F322-F234-CB362465F37D}"/>
              </a:ext>
            </a:extLst>
          </p:cNvPr>
          <p:cNvGrpSpPr/>
          <p:nvPr/>
        </p:nvGrpSpPr>
        <p:grpSpPr>
          <a:xfrm>
            <a:off x="4066856" y="13504124"/>
            <a:ext cx="251964" cy="246602"/>
            <a:chOff x="4066856" y="13504124"/>
            <a:chExt cx="251964" cy="246602"/>
          </a:xfrm>
          <a:solidFill>
            <a:srgbClr val="00497F"/>
          </a:solidFill>
        </p:grpSpPr>
        <p:sp>
          <p:nvSpPr>
            <p:cNvPr id="1662" name="Freihandform 1661">
              <a:extLst>
                <a:ext uri="{FF2B5EF4-FFF2-40B4-BE49-F238E27FC236}">
                  <a16:creationId xmlns:a16="http://schemas.microsoft.com/office/drawing/2014/main" id="{CEFB1968-F324-10A1-A1CB-F3F615F25A31}"/>
                </a:ext>
              </a:extLst>
            </p:cNvPr>
            <p:cNvSpPr/>
            <p:nvPr/>
          </p:nvSpPr>
          <p:spPr>
            <a:xfrm>
              <a:off x="4066856" y="13504124"/>
              <a:ext cx="251964" cy="246602"/>
            </a:xfrm>
            <a:custGeom>
              <a:avLst/>
              <a:gdLst>
                <a:gd name="connsiteX0" fmla="*/ 228886 w 251964"/>
                <a:gd name="connsiteY0" fmla="*/ 26003 h 246602"/>
                <a:gd name="connsiteX1" fmla="*/ 168116 w 251964"/>
                <a:gd name="connsiteY1" fmla="*/ 0 h 246602"/>
                <a:gd name="connsiteX2" fmla="*/ 110490 w 251964"/>
                <a:gd name="connsiteY2" fmla="*/ 22860 h 246602"/>
                <a:gd name="connsiteX3" fmla="*/ 98012 w 251964"/>
                <a:gd name="connsiteY3" fmla="*/ 128873 h 246602"/>
                <a:gd name="connsiteX4" fmla="*/ 0 w 251964"/>
                <a:gd name="connsiteY4" fmla="*/ 221552 h 246602"/>
                <a:gd name="connsiteX5" fmla="*/ 23908 w 251964"/>
                <a:gd name="connsiteY5" fmla="*/ 246602 h 246602"/>
                <a:gd name="connsiteX6" fmla="*/ 122682 w 251964"/>
                <a:gd name="connsiteY6" fmla="*/ 153353 h 246602"/>
                <a:gd name="connsiteX7" fmla="*/ 168212 w 251964"/>
                <a:gd name="connsiteY7" fmla="*/ 166783 h 246602"/>
                <a:gd name="connsiteX8" fmla="*/ 225838 w 251964"/>
                <a:gd name="connsiteY8" fmla="*/ 143923 h 246602"/>
                <a:gd name="connsiteX9" fmla="*/ 251936 w 251964"/>
                <a:gd name="connsiteY9" fmla="*/ 85630 h 246602"/>
                <a:gd name="connsiteX10" fmla="*/ 228981 w 251964"/>
                <a:gd name="connsiteY10" fmla="*/ 26003 h 246602"/>
                <a:gd name="connsiteX11" fmla="*/ 215075 w 251964"/>
                <a:gd name="connsiteY11" fmla="*/ 132779 h 246602"/>
                <a:gd name="connsiteX12" fmla="*/ 168116 w 251964"/>
                <a:gd name="connsiteY12" fmla="*/ 151448 h 246602"/>
                <a:gd name="connsiteX13" fmla="*/ 118586 w 251964"/>
                <a:gd name="connsiteY13" fmla="*/ 130207 h 246602"/>
                <a:gd name="connsiteX14" fmla="*/ 121158 w 251964"/>
                <a:gd name="connsiteY14" fmla="*/ 34100 h 246602"/>
                <a:gd name="connsiteX15" fmla="*/ 168116 w 251964"/>
                <a:gd name="connsiteY15" fmla="*/ 15430 h 246602"/>
                <a:gd name="connsiteX16" fmla="*/ 217646 w 251964"/>
                <a:gd name="connsiteY16" fmla="*/ 36671 h 246602"/>
                <a:gd name="connsiteX17" fmla="*/ 236315 w 251964"/>
                <a:gd name="connsiteY17" fmla="*/ 85249 h 246602"/>
                <a:gd name="connsiteX18" fmla="*/ 215075 w 251964"/>
                <a:gd name="connsiteY18" fmla="*/ 132779 h 24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1964" h="246602">
                  <a:moveTo>
                    <a:pt x="228886" y="26003"/>
                  </a:moveTo>
                  <a:cubicBezTo>
                    <a:pt x="212884" y="9239"/>
                    <a:pt x="191357" y="0"/>
                    <a:pt x="168116" y="0"/>
                  </a:cubicBezTo>
                  <a:cubicBezTo>
                    <a:pt x="146590" y="0"/>
                    <a:pt x="126111" y="8096"/>
                    <a:pt x="110490" y="22860"/>
                  </a:cubicBezTo>
                  <a:cubicBezTo>
                    <a:pt x="80772" y="50959"/>
                    <a:pt x="76391" y="95822"/>
                    <a:pt x="98012" y="128873"/>
                  </a:cubicBezTo>
                  <a:lnTo>
                    <a:pt x="0" y="221552"/>
                  </a:lnTo>
                  <a:lnTo>
                    <a:pt x="23908" y="246602"/>
                  </a:lnTo>
                  <a:lnTo>
                    <a:pt x="122682" y="153353"/>
                  </a:lnTo>
                  <a:cubicBezTo>
                    <a:pt x="136112" y="162020"/>
                    <a:pt x="151733" y="166783"/>
                    <a:pt x="168212" y="166783"/>
                  </a:cubicBezTo>
                  <a:cubicBezTo>
                    <a:pt x="189738" y="166783"/>
                    <a:pt x="210217" y="158686"/>
                    <a:pt x="225838" y="143923"/>
                  </a:cubicBezTo>
                  <a:cubicBezTo>
                    <a:pt x="242030" y="128587"/>
                    <a:pt x="251270" y="107918"/>
                    <a:pt x="251936" y="85630"/>
                  </a:cubicBezTo>
                  <a:cubicBezTo>
                    <a:pt x="252508" y="63341"/>
                    <a:pt x="244412" y="42196"/>
                    <a:pt x="228981" y="26003"/>
                  </a:cubicBezTo>
                  <a:close/>
                  <a:moveTo>
                    <a:pt x="215075" y="132779"/>
                  </a:moveTo>
                  <a:cubicBezTo>
                    <a:pt x="202311" y="144780"/>
                    <a:pt x="185642" y="151448"/>
                    <a:pt x="168116" y="151448"/>
                  </a:cubicBezTo>
                  <a:cubicBezTo>
                    <a:pt x="149162" y="151448"/>
                    <a:pt x="131540" y="143923"/>
                    <a:pt x="118586" y="130207"/>
                  </a:cubicBezTo>
                  <a:cubicBezTo>
                    <a:pt x="92678" y="102965"/>
                    <a:pt x="93821" y="59817"/>
                    <a:pt x="121158" y="34100"/>
                  </a:cubicBezTo>
                  <a:cubicBezTo>
                    <a:pt x="133922" y="22098"/>
                    <a:pt x="150590" y="15430"/>
                    <a:pt x="168116" y="15430"/>
                  </a:cubicBezTo>
                  <a:cubicBezTo>
                    <a:pt x="187071" y="15430"/>
                    <a:pt x="204692" y="22955"/>
                    <a:pt x="217646" y="36671"/>
                  </a:cubicBezTo>
                  <a:cubicBezTo>
                    <a:pt x="230219" y="49816"/>
                    <a:pt x="236887" y="67151"/>
                    <a:pt x="236315" y="85249"/>
                  </a:cubicBezTo>
                  <a:cubicBezTo>
                    <a:pt x="235839" y="103442"/>
                    <a:pt x="228314" y="120301"/>
                    <a:pt x="215075" y="132779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63" name="Freihandform 1662">
              <a:extLst>
                <a:ext uri="{FF2B5EF4-FFF2-40B4-BE49-F238E27FC236}">
                  <a16:creationId xmlns:a16="http://schemas.microsoft.com/office/drawing/2014/main" id="{ABDF60CA-BF23-9B2C-F142-FF7DBB5AE197}"/>
                </a:ext>
              </a:extLst>
            </p:cNvPr>
            <p:cNvSpPr/>
            <p:nvPr/>
          </p:nvSpPr>
          <p:spPr>
            <a:xfrm>
              <a:off x="4171917" y="13566512"/>
              <a:ext cx="29813" cy="41243"/>
            </a:xfrm>
            <a:custGeom>
              <a:avLst/>
              <a:gdLst>
                <a:gd name="connsiteX0" fmla="*/ 4382 w 29813"/>
                <a:gd name="connsiteY0" fmla="*/ 8763 h 41243"/>
                <a:gd name="connsiteX1" fmla="*/ 18479 w 29813"/>
                <a:gd name="connsiteY1" fmla="*/ 8763 h 41243"/>
                <a:gd name="connsiteX2" fmla="*/ 18479 w 29813"/>
                <a:gd name="connsiteY2" fmla="*/ 26194 h 41243"/>
                <a:gd name="connsiteX3" fmla="*/ 17145 w 29813"/>
                <a:gd name="connsiteY3" fmla="*/ 30575 h 41243"/>
                <a:gd name="connsiteX4" fmla="*/ 13335 w 29813"/>
                <a:gd name="connsiteY4" fmla="*/ 32099 h 41243"/>
                <a:gd name="connsiteX5" fmla="*/ 6286 w 29813"/>
                <a:gd name="connsiteY5" fmla="*/ 27908 h 41243"/>
                <a:gd name="connsiteX6" fmla="*/ 0 w 29813"/>
                <a:gd name="connsiteY6" fmla="*/ 35338 h 41243"/>
                <a:gd name="connsiteX7" fmla="*/ 6001 w 29813"/>
                <a:gd name="connsiteY7" fmla="*/ 39719 h 41243"/>
                <a:gd name="connsiteX8" fmla="*/ 14097 w 29813"/>
                <a:gd name="connsiteY8" fmla="*/ 41243 h 41243"/>
                <a:gd name="connsiteX9" fmla="*/ 25813 w 29813"/>
                <a:gd name="connsiteY9" fmla="*/ 37338 h 41243"/>
                <a:gd name="connsiteX10" fmla="*/ 29813 w 29813"/>
                <a:gd name="connsiteY10" fmla="*/ 25527 h 41243"/>
                <a:gd name="connsiteX11" fmla="*/ 29813 w 29813"/>
                <a:gd name="connsiteY11" fmla="*/ 0 h 41243"/>
                <a:gd name="connsiteX12" fmla="*/ 4382 w 29813"/>
                <a:gd name="connsiteY12" fmla="*/ 0 h 41243"/>
                <a:gd name="connsiteX13" fmla="*/ 4382 w 29813"/>
                <a:gd name="connsiteY13" fmla="*/ 8858 h 4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813" h="41243">
                  <a:moveTo>
                    <a:pt x="4382" y="8763"/>
                  </a:moveTo>
                  <a:lnTo>
                    <a:pt x="18479" y="8763"/>
                  </a:lnTo>
                  <a:lnTo>
                    <a:pt x="18479" y="26194"/>
                  </a:lnTo>
                  <a:cubicBezTo>
                    <a:pt x="18479" y="28099"/>
                    <a:pt x="18002" y="29623"/>
                    <a:pt x="17145" y="30575"/>
                  </a:cubicBezTo>
                  <a:cubicBezTo>
                    <a:pt x="16288" y="31528"/>
                    <a:pt x="15049" y="32099"/>
                    <a:pt x="13335" y="32099"/>
                  </a:cubicBezTo>
                  <a:cubicBezTo>
                    <a:pt x="10859" y="32099"/>
                    <a:pt x="8477" y="30670"/>
                    <a:pt x="6286" y="27908"/>
                  </a:cubicBezTo>
                  <a:lnTo>
                    <a:pt x="0" y="35338"/>
                  </a:lnTo>
                  <a:cubicBezTo>
                    <a:pt x="1524" y="37243"/>
                    <a:pt x="3524" y="38767"/>
                    <a:pt x="6001" y="39719"/>
                  </a:cubicBezTo>
                  <a:cubicBezTo>
                    <a:pt x="8477" y="40767"/>
                    <a:pt x="11144" y="41243"/>
                    <a:pt x="14097" y="41243"/>
                  </a:cubicBezTo>
                  <a:cubicBezTo>
                    <a:pt x="19241" y="41243"/>
                    <a:pt x="23146" y="39910"/>
                    <a:pt x="25813" y="37338"/>
                  </a:cubicBezTo>
                  <a:cubicBezTo>
                    <a:pt x="28480" y="34671"/>
                    <a:pt x="29813" y="30766"/>
                    <a:pt x="29813" y="25527"/>
                  </a:cubicBezTo>
                  <a:lnTo>
                    <a:pt x="29813" y="0"/>
                  </a:lnTo>
                  <a:lnTo>
                    <a:pt x="4382" y="0"/>
                  </a:lnTo>
                  <a:lnTo>
                    <a:pt x="4382" y="8858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64" name="Freihandform 1663">
              <a:extLst>
                <a:ext uri="{FF2B5EF4-FFF2-40B4-BE49-F238E27FC236}">
                  <a16:creationId xmlns:a16="http://schemas.microsoft.com/office/drawing/2014/main" id="{1E47571E-2CE5-D475-44C7-DEC0D8B8545D}"/>
                </a:ext>
              </a:extLst>
            </p:cNvPr>
            <p:cNvSpPr/>
            <p:nvPr/>
          </p:nvSpPr>
          <p:spPr>
            <a:xfrm>
              <a:off x="4207350" y="13565655"/>
              <a:ext cx="45339" cy="42100"/>
            </a:xfrm>
            <a:custGeom>
              <a:avLst/>
              <a:gdLst>
                <a:gd name="connsiteX0" fmla="*/ 34290 w 45339"/>
                <a:gd name="connsiteY0" fmla="*/ 2667 h 42100"/>
                <a:gd name="connsiteX1" fmla="*/ 22669 w 45339"/>
                <a:gd name="connsiteY1" fmla="*/ 0 h 42100"/>
                <a:gd name="connsiteX2" fmla="*/ 11049 w 45339"/>
                <a:gd name="connsiteY2" fmla="*/ 2667 h 42100"/>
                <a:gd name="connsiteX3" fmla="*/ 2953 w 45339"/>
                <a:gd name="connsiteY3" fmla="*/ 10192 h 42100"/>
                <a:gd name="connsiteX4" fmla="*/ 0 w 45339"/>
                <a:gd name="connsiteY4" fmla="*/ 21050 h 42100"/>
                <a:gd name="connsiteX5" fmla="*/ 2953 w 45339"/>
                <a:gd name="connsiteY5" fmla="*/ 31909 h 42100"/>
                <a:gd name="connsiteX6" fmla="*/ 11049 w 45339"/>
                <a:gd name="connsiteY6" fmla="*/ 39433 h 42100"/>
                <a:gd name="connsiteX7" fmla="*/ 22669 w 45339"/>
                <a:gd name="connsiteY7" fmla="*/ 42101 h 42100"/>
                <a:gd name="connsiteX8" fmla="*/ 34290 w 45339"/>
                <a:gd name="connsiteY8" fmla="*/ 39433 h 42100"/>
                <a:gd name="connsiteX9" fmla="*/ 42386 w 45339"/>
                <a:gd name="connsiteY9" fmla="*/ 31909 h 42100"/>
                <a:gd name="connsiteX10" fmla="*/ 45339 w 45339"/>
                <a:gd name="connsiteY10" fmla="*/ 21050 h 42100"/>
                <a:gd name="connsiteX11" fmla="*/ 42386 w 45339"/>
                <a:gd name="connsiteY11" fmla="*/ 10192 h 42100"/>
                <a:gd name="connsiteX12" fmla="*/ 34290 w 45339"/>
                <a:gd name="connsiteY12" fmla="*/ 2667 h 42100"/>
                <a:gd name="connsiteX13" fmla="*/ 32194 w 45339"/>
                <a:gd name="connsiteY13" fmla="*/ 27051 h 42100"/>
                <a:gd name="connsiteX14" fmla="*/ 28289 w 45339"/>
                <a:gd name="connsiteY14" fmla="*/ 31147 h 42100"/>
                <a:gd name="connsiteX15" fmla="*/ 22669 w 45339"/>
                <a:gd name="connsiteY15" fmla="*/ 32576 h 42100"/>
                <a:gd name="connsiteX16" fmla="*/ 17050 w 45339"/>
                <a:gd name="connsiteY16" fmla="*/ 31147 h 42100"/>
                <a:gd name="connsiteX17" fmla="*/ 13144 w 45339"/>
                <a:gd name="connsiteY17" fmla="*/ 27051 h 42100"/>
                <a:gd name="connsiteX18" fmla="*/ 11716 w 45339"/>
                <a:gd name="connsiteY18" fmla="*/ 20955 h 42100"/>
                <a:gd name="connsiteX19" fmla="*/ 13144 w 45339"/>
                <a:gd name="connsiteY19" fmla="*/ 14859 h 42100"/>
                <a:gd name="connsiteX20" fmla="*/ 17050 w 45339"/>
                <a:gd name="connsiteY20" fmla="*/ 10763 h 42100"/>
                <a:gd name="connsiteX21" fmla="*/ 22669 w 45339"/>
                <a:gd name="connsiteY21" fmla="*/ 9334 h 42100"/>
                <a:gd name="connsiteX22" fmla="*/ 28289 w 45339"/>
                <a:gd name="connsiteY22" fmla="*/ 10763 h 42100"/>
                <a:gd name="connsiteX23" fmla="*/ 32194 w 45339"/>
                <a:gd name="connsiteY23" fmla="*/ 14859 h 42100"/>
                <a:gd name="connsiteX24" fmla="*/ 33623 w 45339"/>
                <a:gd name="connsiteY24" fmla="*/ 20955 h 42100"/>
                <a:gd name="connsiteX25" fmla="*/ 32194 w 45339"/>
                <a:gd name="connsiteY25" fmla="*/ 27051 h 4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5339" h="42100">
                  <a:moveTo>
                    <a:pt x="34290" y="2667"/>
                  </a:moveTo>
                  <a:cubicBezTo>
                    <a:pt x="30861" y="857"/>
                    <a:pt x="27051" y="0"/>
                    <a:pt x="22669" y="0"/>
                  </a:cubicBezTo>
                  <a:cubicBezTo>
                    <a:pt x="18288" y="0"/>
                    <a:pt x="14478" y="857"/>
                    <a:pt x="11049" y="2667"/>
                  </a:cubicBezTo>
                  <a:cubicBezTo>
                    <a:pt x="7620" y="4477"/>
                    <a:pt x="4953" y="6953"/>
                    <a:pt x="2953" y="10192"/>
                  </a:cubicBezTo>
                  <a:cubicBezTo>
                    <a:pt x="1048" y="13430"/>
                    <a:pt x="0" y="17050"/>
                    <a:pt x="0" y="21050"/>
                  </a:cubicBezTo>
                  <a:cubicBezTo>
                    <a:pt x="0" y="25051"/>
                    <a:pt x="952" y="28670"/>
                    <a:pt x="2953" y="31909"/>
                  </a:cubicBezTo>
                  <a:cubicBezTo>
                    <a:pt x="4953" y="35147"/>
                    <a:pt x="7620" y="37624"/>
                    <a:pt x="11049" y="39433"/>
                  </a:cubicBezTo>
                  <a:cubicBezTo>
                    <a:pt x="14478" y="41243"/>
                    <a:pt x="18383" y="42101"/>
                    <a:pt x="22669" y="42101"/>
                  </a:cubicBezTo>
                  <a:cubicBezTo>
                    <a:pt x="26956" y="42101"/>
                    <a:pt x="30861" y="41243"/>
                    <a:pt x="34290" y="39433"/>
                  </a:cubicBezTo>
                  <a:cubicBezTo>
                    <a:pt x="37719" y="37624"/>
                    <a:pt x="40386" y="35147"/>
                    <a:pt x="42386" y="31909"/>
                  </a:cubicBezTo>
                  <a:cubicBezTo>
                    <a:pt x="44291" y="28670"/>
                    <a:pt x="45339" y="25146"/>
                    <a:pt x="45339" y="21050"/>
                  </a:cubicBezTo>
                  <a:cubicBezTo>
                    <a:pt x="45339" y="16955"/>
                    <a:pt x="44387" y="13430"/>
                    <a:pt x="42386" y="10192"/>
                  </a:cubicBezTo>
                  <a:cubicBezTo>
                    <a:pt x="40386" y="6953"/>
                    <a:pt x="37719" y="4477"/>
                    <a:pt x="34290" y="2667"/>
                  </a:cubicBezTo>
                  <a:close/>
                  <a:moveTo>
                    <a:pt x="32194" y="27051"/>
                  </a:moveTo>
                  <a:cubicBezTo>
                    <a:pt x="31242" y="28766"/>
                    <a:pt x="29908" y="30194"/>
                    <a:pt x="28289" y="31147"/>
                  </a:cubicBezTo>
                  <a:cubicBezTo>
                    <a:pt x="26670" y="32099"/>
                    <a:pt x="24765" y="32576"/>
                    <a:pt x="22669" y="32576"/>
                  </a:cubicBezTo>
                  <a:cubicBezTo>
                    <a:pt x="20574" y="32576"/>
                    <a:pt x="18764" y="32099"/>
                    <a:pt x="17050" y="31147"/>
                  </a:cubicBezTo>
                  <a:cubicBezTo>
                    <a:pt x="15430" y="30194"/>
                    <a:pt x="14097" y="28861"/>
                    <a:pt x="13144" y="27051"/>
                  </a:cubicBezTo>
                  <a:cubicBezTo>
                    <a:pt x="12192" y="25336"/>
                    <a:pt x="11716" y="23241"/>
                    <a:pt x="11716" y="20955"/>
                  </a:cubicBezTo>
                  <a:cubicBezTo>
                    <a:pt x="11716" y="18669"/>
                    <a:pt x="12192" y="16669"/>
                    <a:pt x="13144" y="14859"/>
                  </a:cubicBezTo>
                  <a:cubicBezTo>
                    <a:pt x="14097" y="13144"/>
                    <a:pt x="15430" y="11811"/>
                    <a:pt x="17050" y="10763"/>
                  </a:cubicBezTo>
                  <a:cubicBezTo>
                    <a:pt x="18764" y="9811"/>
                    <a:pt x="20574" y="9334"/>
                    <a:pt x="22669" y="9334"/>
                  </a:cubicBezTo>
                  <a:cubicBezTo>
                    <a:pt x="24765" y="9334"/>
                    <a:pt x="26575" y="9811"/>
                    <a:pt x="28289" y="10763"/>
                  </a:cubicBezTo>
                  <a:cubicBezTo>
                    <a:pt x="29908" y="11716"/>
                    <a:pt x="31242" y="13049"/>
                    <a:pt x="32194" y="14859"/>
                  </a:cubicBezTo>
                  <a:cubicBezTo>
                    <a:pt x="33147" y="16573"/>
                    <a:pt x="33623" y="18669"/>
                    <a:pt x="33623" y="20955"/>
                  </a:cubicBezTo>
                  <a:cubicBezTo>
                    <a:pt x="33623" y="23241"/>
                    <a:pt x="33147" y="25241"/>
                    <a:pt x="32194" y="27051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65" name="Freihandform 1664">
              <a:extLst>
                <a:ext uri="{FF2B5EF4-FFF2-40B4-BE49-F238E27FC236}">
                  <a16:creationId xmlns:a16="http://schemas.microsoft.com/office/drawing/2014/main" id="{C5F34CFA-B6F6-8AA9-36FF-53B20758CD90}"/>
                </a:ext>
              </a:extLst>
            </p:cNvPr>
            <p:cNvSpPr/>
            <p:nvPr/>
          </p:nvSpPr>
          <p:spPr>
            <a:xfrm>
              <a:off x="4258690" y="13566417"/>
              <a:ext cx="38671" cy="40481"/>
            </a:xfrm>
            <a:custGeom>
              <a:avLst/>
              <a:gdLst>
                <a:gd name="connsiteX0" fmla="*/ 36671 w 38671"/>
                <a:gd name="connsiteY0" fmla="*/ 23146 h 40481"/>
                <a:gd name="connsiteX1" fmla="*/ 31242 w 38671"/>
                <a:gd name="connsiteY1" fmla="*/ 19336 h 40481"/>
                <a:gd name="connsiteX2" fmla="*/ 35243 w 38671"/>
                <a:gd name="connsiteY2" fmla="*/ 15716 h 40481"/>
                <a:gd name="connsiteX3" fmla="*/ 36671 w 38671"/>
                <a:gd name="connsiteY3" fmla="*/ 10573 h 40481"/>
                <a:gd name="connsiteX4" fmla="*/ 32576 w 38671"/>
                <a:gd name="connsiteY4" fmla="*/ 2857 h 40481"/>
                <a:gd name="connsiteX5" fmla="*/ 20765 w 38671"/>
                <a:gd name="connsiteY5" fmla="*/ 0 h 40481"/>
                <a:gd name="connsiteX6" fmla="*/ 0 w 38671"/>
                <a:gd name="connsiteY6" fmla="*/ 0 h 40481"/>
                <a:gd name="connsiteX7" fmla="*/ 0 w 38671"/>
                <a:gd name="connsiteY7" fmla="*/ 40481 h 40481"/>
                <a:gd name="connsiteX8" fmla="*/ 22003 w 38671"/>
                <a:gd name="connsiteY8" fmla="*/ 40481 h 40481"/>
                <a:gd name="connsiteX9" fmla="*/ 34385 w 38671"/>
                <a:gd name="connsiteY9" fmla="*/ 37624 h 40481"/>
                <a:gd name="connsiteX10" fmla="*/ 38672 w 38671"/>
                <a:gd name="connsiteY10" fmla="*/ 29432 h 40481"/>
                <a:gd name="connsiteX11" fmla="*/ 36671 w 38671"/>
                <a:gd name="connsiteY11" fmla="*/ 23241 h 40481"/>
                <a:gd name="connsiteX12" fmla="*/ 11335 w 38671"/>
                <a:gd name="connsiteY12" fmla="*/ 8192 h 40481"/>
                <a:gd name="connsiteX13" fmla="*/ 19241 w 38671"/>
                <a:gd name="connsiteY13" fmla="*/ 8192 h 40481"/>
                <a:gd name="connsiteX14" fmla="*/ 25051 w 38671"/>
                <a:gd name="connsiteY14" fmla="*/ 12097 h 40481"/>
                <a:gd name="connsiteX15" fmla="*/ 19241 w 38671"/>
                <a:gd name="connsiteY15" fmla="*/ 16002 h 40481"/>
                <a:gd name="connsiteX16" fmla="*/ 11335 w 38671"/>
                <a:gd name="connsiteY16" fmla="*/ 16002 h 40481"/>
                <a:gd name="connsiteX17" fmla="*/ 11335 w 38671"/>
                <a:gd name="connsiteY17" fmla="*/ 8192 h 40481"/>
                <a:gd name="connsiteX18" fmla="*/ 20955 w 38671"/>
                <a:gd name="connsiteY18" fmla="*/ 32194 h 40481"/>
                <a:gd name="connsiteX19" fmla="*/ 11335 w 38671"/>
                <a:gd name="connsiteY19" fmla="*/ 32194 h 40481"/>
                <a:gd name="connsiteX20" fmla="*/ 11335 w 38671"/>
                <a:gd name="connsiteY20" fmla="*/ 24003 h 40481"/>
                <a:gd name="connsiteX21" fmla="*/ 20955 w 38671"/>
                <a:gd name="connsiteY21" fmla="*/ 24003 h 40481"/>
                <a:gd name="connsiteX22" fmla="*/ 26956 w 38671"/>
                <a:gd name="connsiteY22" fmla="*/ 28099 h 40481"/>
                <a:gd name="connsiteX23" fmla="*/ 20955 w 38671"/>
                <a:gd name="connsiteY23" fmla="*/ 32194 h 4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671" h="40481">
                  <a:moveTo>
                    <a:pt x="36671" y="23146"/>
                  </a:moveTo>
                  <a:cubicBezTo>
                    <a:pt x="35338" y="21431"/>
                    <a:pt x="33528" y="20193"/>
                    <a:pt x="31242" y="19336"/>
                  </a:cubicBezTo>
                  <a:cubicBezTo>
                    <a:pt x="32956" y="18479"/>
                    <a:pt x="34290" y="17240"/>
                    <a:pt x="35243" y="15716"/>
                  </a:cubicBezTo>
                  <a:cubicBezTo>
                    <a:pt x="36195" y="14192"/>
                    <a:pt x="36671" y="12478"/>
                    <a:pt x="36671" y="10573"/>
                  </a:cubicBezTo>
                  <a:cubicBezTo>
                    <a:pt x="36671" y="7334"/>
                    <a:pt x="35338" y="4763"/>
                    <a:pt x="32576" y="2857"/>
                  </a:cubicBezTo>
                  <a:cubicBezTo>
                    <a:pt x="29813" y="953"/>
                    <a:pt x="25908" y="0"/>
                    <a:pt x="20765" y="0"/>
                  </a:cubicBezTo>
                  <a:lnTo>
                    <a:pt x="0" y="0"/>
                  </a:lnTo>
                  <a:lnTo>
                    <a:pt x="0" y="40481"/>
                  </a:lnTo>
                  <a:lnTo>
                    <a:pt x="22003" y="40481"/>
                  </a:lnTo>
                  <a:cubicBezTo>
                    <a:pt x="27432" y="40481"/>
                    <a:pt x="31528" y="39529"/>
                    <a:pt x="34385" y="37624"/>
                  </a:cubicBezTo>
                  <a:cubicBezTo>
                    <a:pt x="37243" y="35719"/>
                    <a:pt x="38672" y="32956"/>
                    <a:pt x="38672" y="29432"/>
                  </a:cubicBezTo>
                  <a:cubicBezTo>
                    <a:pt x="38672" y="27051"/>
                    <a:pt x="38005" y="24955"/>
                    <a:pt x="36671" y="23241"/>
                  </a:cubicBezTo>
                  <a:close/>
                  <a:moveTo>
                    <a:pt x="11335" y="8192"/>
                  </a:moveTo>
                  <a:lnTo>
                    <a:pt x="19241" y="8192"/>
                  </a:lnTo>
                  <a:cubicBezTo>
                    <a:pt x="23146" y="8192"/>
                    <a:pt x="25051" y="9525"/>
                    <a:pt x="25051" y="12097"/>
                  </a:cubicBezTo>
                  <a:cubicBezTo>
                    <a:pt x="25051" y="14668"/>
                    <a:pt x="23146" y="16002"/>
                    <a:pt x="19241" y="16002"/>
                  </a:cubicBezTo>
                  <a:lnTo>
                    <a:pt x="11335" y="16002"/>
                  </a:lnTo>
                  <a:lnTo>
                    <a:pt x="11335" y="8192"/>
                  </a:lnTo>
                  <a:close/>
                  <a:moveTo>
                    <a:pt x="20955" y="32194"/>
                  </a:moveTo>
                  <a:lnTo>
                    <a:pt x="11335" y="32194"/>
                  </a:lnTo>
                  <a:lnTo>
                    <a:pt x="11335" y="24003"/>
                  </a:lnTo>
                  <a:lnTo>
                    <a:pt x="20955" y="24003"/>
                  </a:lnTo>
                  <a:cubicBezTo>
                    <a:pt x="24956" y="24003"/>
                    <a:pt x="26956" y="25336"/>
                    <a:pt x="26956" y="28099"/>
                  </a:cubicBezTo>
                  <a:cubicBezTo>
                    <a:pt x="26956" y="30861"/>
                    <a:pt x="24956" y="32194"/>
                    <a:pt x="20955" y="32194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873" name="Grafik 356">
            <a:extLst>
              <a:ext uri="{FF2B5EF4-FFF2-40B4-BE49-F238E27FC236}">
                <a16:creationId xmlns:a16="http://schemas.microsoft.com/office/drawing/2014/main" id="{85ADB2F2-394F-268F-4818-886D872CFAB0}"/>
              </a:ext>
            </a:extLst>
          </p:cNvPr>
          <p:cNvGrpSpPr/>
          <p:nvPr/>
        </p:nvGrpSpPr>
        <p:grpSpPr>
          <a:xfrm>
            <a:off x="2332159" y="5412368"/>
            <a:ext cx="189833" cy="217170"/>
            <a:chOff x="2332159" y="5412368"/>
            <a:chExt cx="189833" cy="217170"/>
          </a:xfrm>
          <a:solidFill>
            <a:srgbClr val="00497F"/>
          </a:solidFill>
        </p:grpSpPr>
        <p:sp>
          <p:nvSpPr>
            <p:cNvPr id="874" name="Freihandform 873">
              <a:extLst>
                <a:ext uri="{FF2B5EF4-FFF2-40B4-BE49-F238E27FC236}">
                  <a16:creationId xmlns:a16="http://schemas.microsoft.com/office/drawing/2014/main" id="{701A9D0E-CD24-C3E4-D581-6FDE9F3F36CA}"/>
                </a:ext>
              </a:extLst>
            </p:cNvPr>
            <p:cNvSpPr/>
            <p:nvPr/>
          </p:nvSpPr>
          <p:spPr>
            <a:xfrm>
              <a:off x="2332159" y="5412368"/>
              <a:ext cx="189833" cy="217170"/>
            </a:xfrm>
            <a:custGeom>
              <a:avLst/>
              <a:gdLst>
                <a:gd name="connsiteX0" fmla="*/ 165164 w 189833"/>
                <a:gd name="connsiteY0" fmla="*/ 23527 h 217170"/>
                <a:gd name="connsiteX1" fmla="*/ 158782 w 189833"/>
                <a:gd name="connsiteY1" fmla="*/ 23527 h 217170"/>
                <a:gd name="connsiteX2" fmla="*/ 158782 w 189833"/>
                <a:gd name="connsiteY2" fmla="*/ 16383 h 217170"/>
                <a:gd name="connsiteX3" fmla="*/ 143161 w 189833"/>
                <a:gd name="connsiteY3" fmla="*/ 0 h 217170"/>
                <a:gd name="connsiteX4" fmla="*/ 127540 w 189833"/>
                <a:gd name="connsiteY4" fmla="*/ 16383 h 217170"/>
                <a:gd name="connsiteX5" fmla="*/ 127540 w 189833"/>
                <a:gd name="connsiteY5" fmla="*/ 23527 h 217170"/>
                <a:gd name="connsiteX6" fmla="*/ 111538 w 189833"/>
                <a:gd name="connsiteY6" fmla="*/ 23527 h 217170"/>
                <a:gd name="connsiteX7" fmla="*/ 111538 w 189833"/>
                <a:gd name="connsiteY7" fmla="*/ 16383 h 217170"/>
                <a:gd name="connsiteX8" fmla="*/ 95917 w 189833"/>
                <a:gd name="connsiteY8" fmla="*/ 0 h 217170"/>
                <a:gd name="connsiteX9" fmla="*/ 80296 w 189833"/>
                <a:gd name="connsiteY9" fmla="*/ 16383 h 217170"/>
                <a:gd name="connsiteX10" fmla="*/ 80296 w 189833"/>
                <a:gd name="connsiteY10" fmla="*/ 23527 h 217170"/>
                <a:gd name="connsiteX11" fmla="*/ 64294 w 189833"/>
                <a:gd name="connsiteY11" fmla="*/ 23527 h 217170"/>
                <a:gd name="connsiteX12" fmla="*/ 64294 w 189833"/>
                <a:gd name="connsiteY12" fmla="*/ 16383 h 217170"/>
                <a:gd name="connsiteX13" fmla="*/ 48673 w 189833"/>
                <a:gd name="connsiteY13" fmla="*/ 0 h 217170"/>
                <a:gd name="connsiteX14" fmla="*/ 33052 w 189833"/>
                <a:gd name="connsiteY14" fmla="*/ 16383 h 217170"/>
                <a:gd name="connsiteX15" fmla="*/ 33052 w 189833"/>
                <a:gd name="connsiteY15" fmla="*/ 23527 h 217170"/>
                <a:gd name="connsiteX16" fmla="*/ 24860 w 189833"/>
                <a:gd name="connsiteY16" fmla="*/ 23527 h 217170"/>
                <a:gd name="connsiteX17" fmla="*/ 0 w 189833"/>
                <a:gd name="connsiteY17" fmla="*/ 48863 h 217170"/>
                <a:gd name="connsiteX18" fmla="*/ 0 w 189833"/>
                <a:gd name="connsiteY18" fmla="*/ 191834 h 217170"/>
                <a:gd name="connsiteX19" fmla="*/ 24860 w 189833"/>
                <a:gd name="connsiteY19" fmla="*/ 217170 h 217170"/>
                <a:gd name="connsiteX20" fmla="*/ 165068 w 189833"/>
                <a:gd name="connsiteY20" fmla="*/ 217170 h 217170"/>
                <a:gd name="connsiteX21" fmla="*/ 189833 w 189833"/>
                <a:gd name="connsiteY21" fmla="*/ 191834 h 217170"/>
                <a:gd name="connsiteX22" fmla="*/ 189833 w 189833"/>
                <a:gd name="connsiteY22" fmla="*/ 48863 h 217170"/>
                <a:gd name="connsiteX23" fmla="*/ 165068 w 189833"/>
                <a:gd name="connsiteY23" fmla="*/ 23527 h 217170"/>
                <a:gd name="connsiteX24" fmla="*/ 136303 w 189833"/>
                <a:gd name="connsiteY24" fmla="*/ 16383 h 217170"/>
                <a:gd name="connsiteX25" fmla="*/ 143161 w 189833"/>
                <a:gd name="connsiteY25" fmla="*/ 8953 h 217170"/>
                <a:gd name="connsiteX26" fmla="*/ 150019 w 189833"/>
                <a:gd name="connsiteY26" fmla="*/ 16383 h 217170"/>
                <a:gd name="connsiteX27" fmla="*/ 150019 w 189833"/>
                <a:gd name="connsiteY27" fmla="*/ 45529 h 217170"/>
                <a:gd name="connsiteX28" fmla="*/ 143161 w 189833"/>
                <a:gd name="connsiteY28" fmla="*/ 52959 h 217170"/>
                <a:gd name="connsiteX29" fmla="*/ 136303 w 189833"/>
                <a:gd name="connsiteY29" fmla="*/ 45529 h 217170"/>
                <a:gd name="connsiteX30" fmla="*/ 136303 w 189833"/>
                <a:gd name="connsiteY30" fmla="*/ 16383 h 217170"/>
                <a:gd name="connsiteX31" fmla="*/ 89059 w 189833"/>
                <a:gd name="connsiteY31" fmla="*/ 16383 h 217170"/>
                <a:gd name="connsiteX32" fmla="*/ 95917 w 189833"/>
                <a:gd name="connsiteY32" fmla="*/ 8953 h 217170"/>
                <a:gd name="connsiteX33" fmla="*/ 102775 w 189833"/>
                <a:gd name="connsiteY33" fmla="*/ 16383 h 217170"/>
                <a:gd name="connsiteX34" fmla="*/ 102775 w 189833"/>
                <a:gd name="connsiteY34" fmla="*/ 45529 h 217170"/>
                <a:gd name="connsiteX35" fmla="*/ 95917 w 189833"/>
                <a:gd name="connsiteY35" fmla="*/ 52959 h 217170"/>
                <a:gd name="connsiteX36" fmla="*/ 89059 w 189833"/>
                <a:gd name="connsiteY36" fmla="*/ 45529 h 217170"/>
                <a:gd name="connsiteX37" fmla="*/ 89059 w 189833"/>
                <a:gd name="connsiteY37" fmla="*/ 16383 h 217170"/>
                <a:gd name="connsiteX38" fmla="*/ 41910 w 189833"/>
                <a:gd name="connsiteY38" fmla="*/ 16383 h 217170"/>
                <a:gd name="connsiteX39" fmla="*/ 48768 w 189833"/>
                <a:gd name="connsiteY39" fmla="*/ 8953 h 217170"/>
                <a:gd name="connsiteX40" fmla="*/ 55626 w 189833"/>
                <a:gd name="connsiteY40" fmla="*/ 16383 h 217170"/>
                <a:gd name="connsiteX41" fmla="*/ 55626 w 189833"/>
                <a:gd name="connsiteY41" fmla="*/ 45529 h 217170"/>
                <a:gd name="connsiteX42" fmla="*/ 48768 w 189833"/>
                <a:gd name="connsiteY42" fmla="*/ 52959 h 217170"/>
                <a:gd name="connsiteX43" fmla="*/ 41910 w 189833"/>
                <a:gd name="connsiteY43" fmla="*/ 45529 h 217170"/>
                <a:gd name="connsiteX44" fmla="*/ 41910 w 189833"/>
                <a:gd name="connsiteY44" fmla="*/ 16383 h 217170"/>
                <a:gd name="connsiteX45" fmla="*/ 175355 w 189833"/>
                <a:gd name="connsiteY45" fmla="*/ 191834 h 217170"/>
                <a:gd name="connsiteX46" fmla="*/ 165164 w 189833"/>
                <a:gd name="connsiteY46" fmla="*/ 202311 h 217170"/>
                <a:gd name="connsiteX47" fmla="*/ 24955 w 189833"/>
                <a:gd name="connsiteY47" fmla="*/ 202311 h 217170"/>
                <a:gd name="connsiteX48" fmla="*/ 14764 w 189833"/>
                <a:gd name="connsiteY48" fmla="*/ 191834 h 217170"/>
                <a:gd name="connsiteX49" fmla="*/ 14764 w 189833"/>
                <a:gd name="connsiteY49" fmla="*/ 60769 h 217170"/>
                <a:gd name="connsiteX50" fmla="*/ 175355 w 189833"/>
                <a:gd name="connsiteY50" fmla="*/ 60769 h 217170"/>
                <a:gd name="connsiteX51" fmla="*/ 175355 w 189833"/>
                <a:gd name="connsiteY51" fmla="*/ 191834 h 2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89833" h="217170">
                  <a:moveTo>
                    <a:pt x="165164" y="23527"/>
                  </a:moveTo>
                  <a:lnTo>
                    <a:pt x="158782" y="23527"/>
                  </a:lnTo>
                  <a:lnTo>
                    <a:pt x="158782" y="16383"/>
                  </a:lnTo>
                  <a:cubicBezTo>
                    <a:pt x="158782" y="7334"/>
                    <a:pt x="151828" y="0"/>
                    <a:pt x="143161" y="0"/>
                  </a:cubicBezTo>
                  <a:cubicBezTo>
                    <a:pt x="134493" y="0"/>
                    <a:pt x="127540" y="7334"/>
                    <a:pt x="127540" y="16383"/>
                  </a:cubicBezTo>
                  <a:lnTo>
                    <a:pt x="127540" y="23527"/>
                  </a:lnTo>
                  <a:lnTo>
                    <a:pt x="111538" y="23527"/>
                  </a:lnTo>
                  <a:lnTo>
                    <a:pt x="111538" y="16383"/>
                  </a:lnTo>
                  <a:cubicBezTo>
                    <a:pt x="111538" y="7334"/>
                    <a:pt x="104584" y="0"/>
                    <a:pt x="95917" y="0"/>
                  </a:cubicBezTo>
                  <a:cubicBezTo>
                    <a:pt x="87249" y="0"/>
                    <a:pt x="80296" y="7334"/>
                    <a:pt x="80296" y="16383"/>
                  </a:cubicBezTo>
                  <a:lnTo>
                    <a:pt x="80296" y="23527"/>
                  </a:lnTo>
                  <a:lnTo>
                    <a:pt x="64294" y="23527"/>
                  </a:lnTo>
                  <a:lnTo>
                    <a:pt x="64294" y="16383"/>
                  </a:lnTo>
                  <a:cubicBezTo>
                    <a:pt x="64294" y="7334"/>
                    <a:pt x="57341" y="0"/>
                    <a:pt x="48673" y="0"/>
                  </a:cubicBezTo>
                  <a:cubicBezTo>
                    <a:pt x="40005" y="0"/>
                    <a:pt x="33052" y="7334"/>
                    <a:pt x="33052" y="16383"/>
                  </a:cubicBezTo>
                  <a:lnTo>
                    <a:pt x="33052" y="23527"/>
                  </a:lnTo>
                  <a:lnTo>
                    <a:pt x="24860" y="23527"/>
                  </a:lnTo>
                  <a:cubicBezTo>
                    <a:pt x="11239" y="23527"/>
                    <a:pt x="0" y="34862"/>
                    <a:pt x="0" y="48863"/>
                  </a:cubicBezTo>
                  <a:lnTo>
                    <a:pt x="0" y="191834"/>
                  </a:lnTo>
                  <a:cubicBezTo>
                    <a:pt x="0" y="205835"/>
                    <a:pt x="11144" y="217170"/>
                    <a:pt x="24860" y="217170"/>
                  </a:cubicBezTo>
                  <a:lnTo>
                    <a:pt x="165068" y="217170"/>
                  </a:lnTo>
                  <a:cubicBezTo>
                    <a:pt x="178784" y="217170"/>
                    <a:pt x="189833" y="205835"/>
                    <a:pt x="189833" y="191834"/>
                  </a:cubicBezTo>
                  <a:lnTo>
                    <a:pt x="189833" y="48863"/>
                  </a:lnTo>
                  <a:cubicBezTo>
                    <a:pt x="189833" y="34862"/>
                    <a:pt x="178689" y="23527"/>
                    <a:pt x="165068" y="23527"/>
                  </a:cubicBezTo>
                  <a:close/>
                  <a:moveTo>
                    <a:pt x="136303" y="16383"/>
                  </a:moveTo>
                  <a:cubicBezTo>
                    <a:pt x="136303" y="12287"/>
                    <a:pt x="139351" y="8953"/>
                    <a:pt x="143161" y="8953"/>
                  </a:cubicBezTo>
                  <a:cubicBezTo>
                    <a:pt x="146971" y="8953"/>
                    <a:pt x="150019" y="12287"/>
                    <a:pt x="150019" y="16383"/>
                  </a:cubicBezTo>
                  <a:lnTo>
                    <a:pt x="150019" y="45529"/>
                  </a:lnTo>
                  <a:cubicBezTo>
                    <a:pt x="150019" y="49625"/>
                    <a:pt x="146971" y="52959"/>
                    <a:pt x="143161" y="52959"/>
                  </a:cubicBezTo>
                  <a:cubicBezTo>
                    <a:pt x="139351" y="52959"/>
                    <a:pt x="136303" y="49625"/>
                    <a:pt x="136303" y="45529"/>
                  </a:cubicBezTo>
                  <a:lnTo>
                    <a:pt x="136303" y="16383"/>
                  </a:lnTo>
                  <a:close/>
                  <a:moveTo>
                    <a:pt x="89059" y="16383"/>
                  </a:moveTo>
                  <a:cubicBezTo>
                    <a:pt x="89059" y="12287"/>
                    <a:pt x="92107" y="8953"/>
                    <a:pt x="95917" y="8953"/>
                  </a:cubicBezTo>
                  <a:cubicBezTo>
                    <a:pt x="99727" y="8953"/>
                    <a:pt x="102775" y="12287"/>
                    <a:pt x="102775" y="16383"/>
                  </a:cubicBezTo>
                  <a:lnTo>
                    <a:pt x="102775" y="45529"/>
                  </a:lnTo>
                  <a:cubicBezTo>
                    <a:pt x="102775" y="49625"/>
                    <a:pt x="99727" y="52959"/>
                    <a:pt x="95917" y="52959"/>
                  </a:cubicBezTo>
                  <a:cubicBezTo>
                    <a:pt x="92107" y="52959"/>
                    <a:pt x="89059" y="49625"/>
                    <a:pt x="89059" y="45529"/>
                  </a:cubicBezTo>
                  <a:lnTo>
                    <a:pt x="89059" y="16383"/>
                  </a:lnTo>
                  <a:close/>
                  <a:moveTo>
                    <a:pt x="41910" y="16383"/>
                  </a:moveTo>
                  <a:cubicBezTo>
                    <a:pt x="41910" y="12287"/>
                    <a:pt x="44958" y="8953"/>
                    <a:pt x="48768" y="8953"/>
                  </a:cubicBezTo>
                  <a:cubicBezTo>
                    <a:pt x="52578" y="8953"/>
                    <a:pt x="55626" y="12287"/>
                    <a:pt x="55626" y="16383"/>
                  </a:cubicBezTo>
                  <a:lnTo>
                    <a:pt x="55626" y="45529"/>
                  </a:lnTo>
                  <a:cubicBezTo>
                    <a:pt x="55626" y="49625"/>
                    <a:pt x="52578" y="52959"/>
                    <a:pt x="48768" y="52959"/>
                  </a:cubicBezTo>
                  <a:cubicBezTo>
                    <a:pt x="44958" y="52959"/>
                    <a:pt x="41910" y="49625"/>
                    <a:pt x="41910" y="45529"/>
                  </a:cubicBezTo>
                  <a:lnTo>
                    <a:pt x="41910" y="16383"/>
                  </a:lnTo>
                  <a:close/>
                  <a:moveTo>
                    <a:pt x="175355" y="191834"/>
                  </a:moveTo>
                  <a:cubicBezTo>
                    <a:pt x="175355" y="197644"/>
                    <a:pt x="170783" y="202311"/>
                    <a:pt x="165164" y="202311"/>
                  </a:cubicBezTo>
                  <a:lnTo>
                    <a:pt x="24955" y="202311"/>
                  </a:lnTo>
                  <a:cubicBezTo>
                    <a:pt x="19336" y="202311"/>
                    <a:pt x="14764" y="197644"/>
                    <a:pt x="14764" y="191834"/>
                  </a:cubicBezTo>
                  <a:lnTo>
                    <a:pt x="14764" y="60769"/>
                  </a:lnTo>
                  <a:lnTo>
                    <a:pt x="175355" y="60769"/>
                  </a:lnTo>
                  <a:lnTo>
                    <a:pt x="175355" y="19183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79" name="Freihandform 878">
              <a:extLst>
                <a:ext uri="{FF2B5EF4-FFF2-40B4-BE49-F238E27FC236}">
                  <a16:creationId xmlns:a16="http://schemas.microsoft.com/office/drawing/2014/main" id="{6023C046-CC36-3F22-04D6-8FA98FE2A21D}"/>
                </a:ext>
              </a:extLst>
            </p:cNvPr>
            <p:cNvSpPr/>
            <p:nvPr/>
          </p:nvSpPr>
          <p:spPr>
            <a:xfrm>
              <a:off x="2467509" y="5499521"/>
              <a:ext cx="26860" cy="24383"/>
            </a:xfrm>
            <a:custGeom>
              <a:avLst/>
              <a:gdLst>
                <a:gd name="connsiteX0" fmla="*/ 0 w 26860"/>
                <a:gd name="connsiteY0" fmla="*/ 0 h 24383"/>
                <a:gd name="connsiteX1" fmla="*/ 26860 w 26860"/>
                <a:gd name="connsiteY1" fmla="*/ 0 h 24383"/>
                <a:gd name="connsiteX2" fmla="*/ 26860 w 26860"/>
                <a:gd name="connsiteY2" fmla="*/ 24384 h 24383"/>
                <a:gd name="connsiteX3" fmla="*/ 0 w 26860"/>
                <a:gd name="connsiteY3" fmla="*/ 24384 h 24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60" h="24383">
                  <a:moveTo>
                    <a:pt x="0" y="0"/>
                  </a:moveTo>
                  <a:lnTo>
                    <a:pt x="26860" y="0"/>
                  </a:lnTo>
                  <a:lnTo>
                    <a:pt x="26860" y="24384"/>
                  </a:lnTo>
                  <a:lnTo>
                    <a:pt x="0" y="2438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80" name="Freihandform 879">
              <a:extLst>
                <a:ext uri="{FF2B5EF4-FFF2-40B4-BE49-F238E27FC236}">
                  <a16:creationId xmlns:a16="http://schemas.microsoft.com/office/drawing/2014/main" id="{FF2DCF46-BAFC-C66E-794D-FC7F0DE98268}"/>
                </a:ext>
              </a:extLst>
            </p:cNvPr>
            <p:cNvSpPr/>
            <p:nvPr/>
          </p:nvSpPr>
          <p:spPr>
            <a:xfrm>
              <a:off x="2467509" y="5532002"/>
              <a:ext cx="26860" cy="24383"/>
            </a:xfrm>
            <a:custGeom>
              <a:avLst/>
              <a:gdLst>
                <a:gd name="connsiteX0" fmla="*/ 0 w 26860"/>
                <a:gd name="connsiteY0" fmla="*/ 0 h 24383"/>
                <a:gd name="connsiteX1" fmla="*/ 26860 w 26860"/>
                <a:gd name="connsiteY1" fmla="*/ 0 h 24383"/>
                <a:gd name="connsiteX2" fmla="*/ 26860 w 26860"/>
                <a:gd name="connsiteY2" fmla="*/ 24384 h 24383"/>
                <a:gd name="connsiteX3" fmla="*/ 0 w 26860"/>
                <a:gd name="connsiteY3" fmla="*/ 24384 h 24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60" h="24383">
                  <a:moveTo>
                    <a:pt x="0" y="0"/>
                  </a:moveTo>
                  <a:lnTo>
                    <a:pt x="26860" y="0"/>
                  </a:lnTo>
                  <a:lnTo>
                    <a:pt x="26860" y="24384"/>
                  </a:lnTo>
                  <a:lnTo>
                    <a:pt x="0" y="2438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81" name="Freihandform 880">
              <a:extLst>
                <a:ext uri="{FF2B5EF4-FFF2-40B4-BE49-F238E27FC236}">
                  <a16:creationId xmlns:a16="http://schemas.microsoft.com/office/drawing/2014/main" id="{DDB0E007-A289-C163-FC97-CAFA0751827B}"/>
                </a:ext>
              </a:extLst>
            </p:cNvPr>
            <p:cNvSpPr/>
            <p:nvPr/>
          </p:nvSpPr>
          <p:spPr>
            <a:xfrm>
              <a:off x="2360067" y="5564482"/>
              <a:ext cx="26860" cy="24288"/>
            </a:xfrm>
            <a:custGeom>
              <a:avLst/>
              <a:gdLst>
                <a:gd name="connsiteX0" fmla="*/ 0 w 26860"/>
                <a:gd name="connsiteY0" fmla="*/ 0 h 24288"/>
                <a:gd name="connsiteX1" fmla="*/ 26861 w 26860"/>
                <a:gd name="connsiteY1" fmla="*/ 0 h 24288"/>
                <a:gd name="connsiteX2" fmla="*/ 26861 w 26860"/>
                <a:gd name="connsiteY2" fmla="*/ 24289 h 24288"/>
                <a:gd name="connsiteX3" fmla="*/ 0 w 26860"/>
                <a:gd name="connsiteY3" fmla="*/ 24289 h 2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60" h="24288">
                  <a:moveTo>
                    <a:pt x="0" y="0"/>
                  </a:moveTo>
                  <a:lnTo>
                    <a:pt x="26861" y="0"/>
                  </a:lnTo>
                  <a:lnTo>
                    <a:pt x="26861" y="24289"/>
                  </a:lnTo>
                  <a:lnTo>
                    <a:pt x="0" y="24289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82" name="Freihandform 881">
              <a:extLst>
                <a:ext uri="{FF2B5EF4-FFF2-40B4-BE49-F238E27FC236}">
                  <a16:creationId xmlns:a16="http://schemas.microsoft.com/office/drawing/2014/main" id="{A30C544A-9606-D93C-5275-691607434289}"/>
                </a:ext>
              </a:extLst>
            </p:cNvPr>
            <p:cNvSpPr/>
            <p:nvPr/>
          </p:nvSpPr>
          <p:spPr>
            <a:xfrm>
              <a:off x="2395881" y="5564482"/>
              <a:ext cx="26860" cy="24288"/>
            </a:xfrm>
            <a:custGeom>
              <a:avLst/>
              <a:gdLst>
                <a:gd name="connsiteX0" fmla="*/ 0 w 26860"/>
                <a:gd name="connsiteY0" fmla="*/ 0 h 24288"/>
                <a:gd name="connsiteX1" fmla="*/ 26860 w 26860"/>
                <a:gd name="connsiteY1" fmla="*/ 0 h 24288"/>
                <a:gd name="connsiteX2" fmla="*/ 26860 w 26860"/>
                <a:gd name="connsiteY2" fmla="*/ 24289 h 24288"/>
                <a:gd name="connsiteX3" fmla="*/ 0 w 26860"/>
                <a:gd name="connsiteY3" fmla="*/ 24289 h 2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60" h="24288">
                  <a:moveTo>
                    <a:pt x="0" y="0"/>
                  </a:moveTo>
                  <a:lnTo>
                    <a:pt x="26860" y="0"/>
                  </a:lnTo>
                  <a:lnTo>
                    <a:pt x="26860" y="24289"/>
                  </a:lnTo>
                  <a:lnTo>
                    <a:pt x="0" y="24289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86" name="Freihandform 885">
              <a:extLst>
                <a:ext uri="{FF2B5EF4-FFF2-40B4-BE49-F238E27FC236}">
                  <a16:creationId xmlns:a16="http://schemas.microsoft.com/office/drawing/2014/main" id="{1C1AD692-99A6-3022-87E7-1D6A050331BD}"/>
                </a:ext>
              </a:extLst>
            </p:cNvPr>
            <p:cNvSpPr/>
            <p:nvPr/>
          </p:nvSpPr>
          <p:spPr>
            <a:xfrm>
              <a:off x="2431695" y="5564482"/>
              <a:ext cx="26860" cy="24288"/>
            </a:xfrm>
            <a:custGeom>
              <a:avLst/>
              <a:gdLst>
                <a:gd name="connsiteX0" fmla="*/ 0 w 26860"/>
                <a:gd name="connsiteY0" fmla="*/ 0 h 24288"/>
                <a:gd name="connsiteX1" fmla="*/ 26860 w 26860"/>
                <a:gd name="connsiteY1" fmla="*/ 0 h 24288"/>
                <a:gd name="connsiteX2" fmla="*/ 26860 w 26860"/>
                <a:gd name="connsiteY2" fmla="*/ 24289 h 24288"/>
                <a:gd name="connsiteX3" fmla="*/ 0 w 26860"/>
                <a:gd name="connsiteY3" fmla="*/ 24289 h 2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60" h="24288">
                  <a:moveTo>
                    <a:pt x="0" y="0"/>
                  </a:moveTo>
                  <a:lnTo>
                    <a:pt x="26860" y="0"/>
                  </a:lnTo>
                  <a:lnTo>
                    <a:pt x="26860" y="24289"/>
                  </a:lnTo>
                  <a:lnTo>
                    <a:pt x="0" y="24289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87" name="Freihandform 886">
              <a:extLst>
                <a:ext uri="{FF2B5EF4-FFF2-40B4-BE49-F238E27FC236}">
                  <a16:creationId xmlns:a16="http://schemas.microsoft.com/office/drawing/2014/main" id="{A42A78D0-8127-B656-A695-212AEDEE99B5}"/>
                </a:ext>
              </a:extLst>
            </p:cNvPr>
            <p:cNvSpPr/>
            <p:nvPr/>
          </p:nvSpPr>
          <p:spPr>
            <a:xfrm>
              <a:off x="2467509" y="5564482"/>
              <a:ext cx="26860" cy="24288"/>
            </a:xfrm>
            <a:custGeom>
              <a:avLst/>
              <a:gdLst>
                <a:gd name="connsiteX0" fmla="*/ 0 w 26860"/>
                <a:gd name="connsiteY0" fmla="*/ 0 h 24288"/>
                <a:gd name="connsiteX1" fmla="*/ 26860 w 26860"/>
                <a:gd name="connsiteY1" fmla="*/ 0 h 24288"/>
                <a:gd name="connsiteX2" fmla="*/ 26860 w 26860"/>
                <a:gd name="connsiteY2" fmla="*/ 24289 h 24288"/>
                <a:gd name="connsiteX3" fmla="*/ 0 w 26860"/>
                <a:gd name="connsiteY3" fmla="*/ 24289 h 2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60" h="24288">
                  <a:moveTo>
                    <a:pt x="0" y="0"/>
                  </a:moveTo>
                  <a:lnTo>
                    <a:pt x="26860" y="0"/>
                  </a:lnTo>
                  <a:lnTo>
                    <a:pt x="26860" y="24289"/>
                  </a:lnTo>
                  <a:lnTo>
                    <a:pt x="0" y="24289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88" name="Freihandform 887">
              <a:extLst>
                <a:ext uri="{FF2B5EF4-FFF2-40B4-BE49-F238E27FC236}">
                  <a16:creationId xmlns:a16="http://schemas.microsoft.com/office/drawing/2014/main" id="{6D55BBEF-2D2F-D1EA-1E8C-06874C9894FE}"/>
                </a:ext>
              </a:extLst>
            </p:cNvPr>
            <p:cNvSpPr/>
            <p:nvPr/>
          </p:nvSpPr>
          <p:spPr>
            <a:xfrm>
              <a:off x="2361152" y="5500379"/>
              <a:ext cx="45777" cy="54768"/>
            </a:xfrm>
            <a:custGeom>
              <a:avLst/>
              <a:gdLst>
                <a:gd name="connsiteX0" fmla="*/ 45778 w 45777"/>
                <a:gd name="connsiteY0" fmla="*/ 41529 h 54768"/>
                <a:gd name="connsiteX1" fmla="*/ 21870 w 45777"/>
                <a:gd name="connsiteY1" fmla="*/ 41529 h 54768"/>
                <a:gd name="connsiteX2" fmla="*/ 29681 w 45777"/>
                <a:gd name="connsiteY2" fmla="*/ 36957 h 54768"/>
                <a:gd name="connsiteX3" fmla="*/ 37205 w 45777"/>
                <a:gd name="connsiteY3" fmla="*/ 32099 h 54768"/>
                <a:gd name="connsiteX4" fmla="*/ 42825 w 45777"/>
                <a:gd name="connsiteY4" fmla="*/ 25813 h 54768"/>
                <a:gd name="connsiteX5" fmla="*/ 45016 w 45777"/>
                <a:gd name="connsiteY5" fmla="*/ 17050 h 54768"/>
                <a:gd name="connsiteX6" fmla="*/ 43492 w 45777"/>
                <a:gd name="connsiteY6" fmla="*/ 9525 h 54768"/>
                <a:gd name="connsiteX7" fmla="*/ 39110 w 45777"/>
                <a:gd name="connsiteY7" fmla="*/ 4191 h 54768"/>
                <a:gd name="connsiteX8" fmla="*/ 32252 w 45777"/>
                <a:gd name="connsiteY8" fmla="*/ 1048 h 54768"/>
                <a:gd name="connsiteX9" fmla="*/ 23489 w 45777"/>
                <a:gd name="connsiteY9" fmla="*/ 0 h 54768"/>
                <a:gd name="connsiteX10" fmla="*/ 13869 w 45777"/>
                <a:gd name="connsiteY10" fmla="*/ 1619 h 54768"/>
                <a:gd name="connsiteX11" fmla="*/ 6630 w 45777"/>
                <a:gd name="connsiteY11" fmla="*/ 6096 h 54768"/>
                <a:gd name="connsiteX12" fmla="*/ 2249 w 45777"/>
                <a:gd name="connsiteY12" fmla="*/ 13430 h 54768"/>
                <a:gd name="connsiteX13" fmla="*/ 1106 w 45777"/>
                <a:gd name="connsiteY13" fmla="*/ 23336 h 54768"/>
                <a:gd name="connsiteX14" fmla="*/ 15393 w 45777"/>
                <a:gd name="connsiteY14" fmla="*/ 23336 h 54768"/>
                <a:gd name="connsiteX15" fmla="*/ 17012 w 45777"/>
                <a:gd name="connsiteY15" fmla="*/ 15335 h 54768"/>
                <a:gd name="connsiteX16" fmla="*/ 23299 w 45777"/>
                <a:gd name="connsiteY16" fmla="*/ 12287 h 54768"/>
                <a:gd name="connsiteX17" fmla="*/ 27871 w 45777"/>
                <a:gd name="connsiteY17" fmla="*/ 13716 h 54768"/>
                <a:gd name="connsiteX18" fmla="*/ 29681 w 45777"/>
                <a:gd name="connsiteY18" fmla="*/ 18859 h 54768"/>
                <a:gd name="connsiteX19" fmla="*/ 29014 w 45777"/>
                <a:gd name="connsiteY19" fmla="*/ 21527 h 54768"/>
                <a:gd name="connsiteX20" fmla="*/ 27204 w 45777"/>
                <a:gd name="connsiteY20" fmla="*/ 23622 h 54768"/>
                <a:gd name="connsiteX21" fmla="*/ 24823 w 45777"/>
                <a:gd name="connsiteY21" fmla="*/ 25336 h 54768"/>
                <a:gd name="connsiteX22" fmla="*/ 22537 w 45777"/>
                <a:gd name="connsiteY22" fmla="*/ 26765 h 54768"/>
                <a:gd name="connsiteX23" fmla="*/ 17393 w 45777"/>
                <a:gd name="connsiteY23" fmla="*/ 29908 h 54768"/>
                <a:gd name="connsiteX24" fmla="*/ 12250 w 45777"/>
                <a:gd name="connsiteY24" fmla="*/ 33242 h 54768"/>
                <a:gd name="connsiteX25" fmla="*/ 7583 w 45777"/>
                <a:gd name="connsiteY25" fmla="*/ 37052 h 54768"/>
                <a:gd name="connsiteX26" fmla="*/ 3773 w 45777"/>
                <a:gd name="connsiteY26" fmla="*/ 41434 h 54768"/>
                <a:gd name="connsiteX27" fmla="*/ 820 w 45777"/>
                <a:gd name="connsiteY27" fmla="*/ 47530 h 54768"/>
                <a:gd name="connsiteX28" fmla="*/ 58 w 45777"/>
                <a:gd name="connsiteY28" fmla="*/ 54769 h 54768"/>
                <a:gd name="connsiteX29" fmla="*/ 45778 w 45777"/>
                <a:gd name="connsiteY29" fmla="*/ 54769 h 54768"/>
                <a:gd name="connsiteX30" fmla="*/ 45778 w 45777"/>
                <a:gd name="connsiteY30" fmla="*/ 41624 h 5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5777" h="54768">
                  <a:moveTo>
                    <a:pt x="45778" y="41529"/>
                  </a:moveTo>
                  <a:lnTo>
                    <a:pt x="21870" y="41529"/>
                  </a:lnTo>
                  <a:cubicBezTo>
                    <a:pt x="24347" y="39910"/>
                    <a:pt x="27014" y="38386"/>
                    <a:pt x="29681" y="36957"/>
                  </a:cubicBezTo>
                  <a:cubicBezTo>
                    <a:pt x="32443" y="35528"/>
                    <a:pt x="34919" y="33909"/>
                    <a:pt x="37205" y="32099"/>
                  </a:cubicBezTo>
                  <a:cubicBezTo>
                    <a:pt x="39491" y="30290"/>
                    <a:pt x="41301" y="28194"/>
                    <a:pt x="42825" y="25813"/>
                  </a:cubicBezTo>
                  <a:cubicBezTo>
                    <a:pt x="44254" y="23431"/>
                    <a:pt x="45016" y="20479"/>
                    <a:pt x="45016" y="17050"/>
                  </a:cubicBezTo>
                  <a:cubicBezTo>
                    <a:pt x="45016" y="14192"/>
                    <a:pt x="44540" y="11716"/>
                    <a:pt x="43492" y="9525"/>
                  </a:cubicBezTo>
                  <a:cubicBezTo>
                    <a:pt x="42444" y="7430"/>
                    <a:pt x="41015" y="5620"/>
                    <a:pt x="39110" y="4191"/>
                  </a:cubicBezTo>
                  <a:cubicBezTo>
                    <a:pt x="37205" y="2762"/>
                    <a:pt x="34919" y="1715"/>
                    <a:pt x="32252" y="1048"/>
                  </a:cubicBezTo>
                  <a:cubicBezTo>
                    <a:pt x="29585" y="381"/>
                    <a:pt x="26728" y="0"/>
                    <a:pt x="23489" y="0"/>
                  </a:cubicBezTo>
                  <a:cubicBezTo>
                    <a:pt x="19965" y="0"/>
                    <a:pt x="16727" y="571"/>
                    <a:pt x="13869" y="1619"/>
                  </a:cubicBezTo>
                  <a:cubicBezTo>
                    <a:pt x="11012" y="2667"/>
                    <a:pt x="8630" y="4191"/>
                    <a:pt x="6630" y="6096"/>
                  </a:cubicBezTo>
                  <a:cubicBezTo>
                    <a:pt x="4630" y="8096"/>
                    <a:pt x="3201" y="10573"/>
                    <a:pt x="2249" y="13430"/>
                  </a:cubicBezTo>
                  <a:cubicBezTo>
                    <a:pt x="1296" y="16383"/>
                    <a:pt x="915" y="19621"/>
                    <a:pt x="1106" y="23336"/>
                  </a:cubicBezTo>
                  <a:lnTo>
                    <a:pt x="15393" y="23336"/>
                  </a:lnTo>
                  <a:cubicBezTo>
                    <a:pt x="15298" y="20003"/>
                    <a:pt x="15869" y="17335"/>
                    <a:pt x="17012" y="15335"/>
                  </a:cubicBezTo>
                  <a:cubicBezTo>
                    <a:pt x="18251" y="13335"/>
                    <a:pt x="20346" y="12287"/>
                    <a:pt x="23299" y="12287"/>
                  </a:cubicBezTo>
                  <a:cubicBezTo>
                    <a:pt x="25109" y="12287"/>
                    <a:pt x="26633" y="12764"/>
                    <a:pt x="27871" y="13716"/>
                  </a:cubicBezTo>
                  <a:cubicBezTo>
                    <a:pt x="29109" y="14668"/>
                    <a:pt x="29681" y="16383"/>
                    <a:pt x="29681" y="18859"/>
                  </a:cubicBezTo>
                  <a:cubicBezTo>
                    <a:pt x="29681" y="19812"/>
                    <a:pt x="29395" y="20765"/>
                    <a:pt x="29014" y="21527"/>
                  </a:cubicBezTo>
                  <a:cubicBezTo>
                    <a:pt x="28538" y="22289"/>
                    <a:pt x="27871" y="22955"/>
                    <a:pt x="27204" y="23622"/>
                  </a:cubicBezTo>
                  <a:cubicBezTo>
                    <a:pt x="26442" y="24193"/>
                    <a:pt x="25680" y="24765"/>
                    <a:pt x="24823" y="25336"/>
                  </a:cubicBezTo>
                  <a:cubicBezTo>
                    <a:pt x="23966" y="25813"/>
                    <a:pt x="23299" y="26289"/>
                    <a:pt x="22537" y="26765"/>
                  </a:cubicBezTo>
                  <a:cubicBezTo>
                    <a:pt x="20918" y="27813"/>
                    <a:pt x="19203" y="28861"/>
                    <a:pt x="17393" y="29908"/>
                  </a:cubicBezTo>
                  <a:cubicBezTo>
                    <a:pt x="15679" y="30956"/>
                    <a:pt x="13869" y="32099"/>
                    <a:pt x="12250" y="33242"/>
                  </a:cubicBezTo>
                  <a:cubicBezTo>
                    <a:pt x="10631" y="34385"/>
                    <a:pt x="9011" y="35623"/>
                    <a:pt x="7583" y="37052"/>
                  </a:cubicBezTo>
                  <a:cubicBezTo>
                    <a:pt x="6154" y="38386"/>
                    <a:pt x="4916" y="39815"/>
                    <a:pt x="3773" y="41434"/>
                  </a:cubicBezTo>
                  <a:cubicBezTo>
                    <a:pt x="2439" y="43243"/>
                    <a:pt x="1487" y="45244"/>
                    <a:pt x="820" y="47530"/>
                  </a:cubicBezTo>
                  <a:cubicBezTo>
                    <a:pt x="153" y="49720"/>
                    <a:pt x="-133" y="52102"/>
                    <a:pt x="58" y="54769"/>
                  </a:cubicBezTo>
                  <a:lnTo>
                    <a:pt x="45778" y="54769"/>
                  </a:lnTo>
                  <a:lnTo>
                    <a:pt x="45778" y="4162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89" name="Freihandform 888">
              <a:extLst>
                <a:ext uri="{FF2B5EF4-FFF2-40B4-BE49-F238E27FC236}">
                  <a16:creationId xmlns:a16="http://schemas.microsoft.com/office/drawing/2014/main" id="{98696C71-6B49-EE0F-9DA4-C211B4A8903C}"/>
                </a:ext>
              </a:extLst>
            </p:cNvPr>
            <p:cNvSpPr/>
            <p:nvPr/>
          </p:nvSpPr>
          <p:spPr>
            <a:xfrm>
              <a:off x="2410550" y="5501141"/>
              <a:ext cx="46291" cy="54673"/>
            </a:xfrm>
            <a:custGeom>
              <a:avLst/>
              <a:gdLst>
                <a:gd name="connsiteX0" fmla="*/ 23051 w 46291"/>
                <a:gd name="connsiteY0" fmla="*/ 42291 h 54673"/>
                <a:gd name="connsiteX1" fmla="*/ 19812 w 46291"/>
                <a:gd name="connsiteY1" fmla="*/ 41815 h 54673"/>
                <a:gd name="connsiteX2" fmla="*/ 17145 w 46291"/>
                <a:gd name="connsiteY2" fmla="*/ 40481 h 54673"/>
                <a:gd name="connsiteX3" fmla="*/ 15049 w 46291"/>
                <a:gd name="connsiteY3" fmla="*/ 36957 h 54673"/>
                <a:gd name="connsiteX4" fmla="*/ 0 w 46291"/>
                <a:gd name="connsiteY4" fmla="*/ 36957 h 54673"/>
                <a:gd name="connsiteX5" fmla="*/ 191 w 46291"/>
                <a:gd name="connsiteY5" fmla="*/ 40100 h 54673"/>
                <a:gd name="connsiteX6" fmla="*/ 1333 w 46291"/>
                <a:gd name="connsiteY6" fmla="*/ 43910 h 54673"/>
                <a:gd name="connsiteX7" fmla="*/ 3810 w 46291"/>
                <a:gd name="connsiteY7" fmla="*/ 47816 h 54673"/>
                <a:gd name="connsiteX8" fmla="*/ 8001 w 46291"/>
                <a:gd name="connsiteY8" fmla="*/ 51244 h 54673"/>
                <a:gd name="connsiteX9" fmla="*/ 14192 w 46291"/>
                <a:gd name="connsiteY9" fmla="*/ 53721 h 54673"/>
                <a:gd name="connsiteX10" fmla="*/ 22669 w 46291"/>
                <a:gd name="connsiteY10" fmla="*/ 54673 h 54673"/>
                <a:gd name="connsiteX11" fmla="*/ 32766 w 46291"/>
                <a:gd name="connsiteY11" fmla="*/ 53245 h 54673"/>
                <a:gd name="connsiteX12" fmla="*/ 40195 w 46291"/>
                <a:gd name="connsiteY12" fmla="*/ 49340 h 54673"/>
                <a:gd name="connsiteX13" fmla="*/ 44768 w 46291"/>
                <a:gd name="connsiteY13" fmla="*/ 43339 h 54673"/>
                <a:gd name="connsiteX14" fmla="*/ 46292 w 46291"/>
                <a:gd name="connsiteY14" fmla="*/ 35719 h 54673"/>
                <a:gd name="connsiteX15" fmla="*/ 44958 w 46291"/>
                <a:gd name="connsiteY15" fmla="*/ 27527 h 54673"/>
                <a:gd name="connsiteX16" fmla="*/ 41243 w 46291"/>
                <a:gd name="connsiteY16" fmla="*/ 21812 h 54673"/>
                <a:gd name="connsiteX17" fmla="*/ 35719 w 46291"/>
                <a:gd name="connsiteY17" fmla="*/ 18479 h 54673"/>
                <a:gd name="connsiteX18" fmla="*/ 29051 w 46291"/>
                <a:gd name="connsiteY18" fmla="*/ 17335 h 54673"/>
                <a:gd name="connsiteX19" fmla="*/ 23051 w 46291"/>
                <a:gd name="connsiteY19" fmla="*/ 18002 h 54673"/>
                <a:gd name="connsiteX20" fmla="*/ 17526 w 46291"/>
                <a:gd name="connsiteY20" fmla="*/ 20479 h 54673"/>
                <a:gd name="connsiteX21" fmla="*/ 17526 w 46291"/>
                <a:gd name="connsiteY21" fmla="*/ 20288 h 54673"/>
                <a:gd name="connsiteX22" fmla="*/ 18859 w 46291"/>
                <a:gd name="connsiteY22" fmla="*/ 13144 h 54673"/>
                <a:gd name="connsiteX23" fmla="*/ 43434 w 46291"/>
                <a:gd name="connsiteY23" fmla="*/ 13144 h 54673"/>
                <a:gd name="connsiteX24" fmla="*/ 43434 w 46291"/>
                <a:gd name="connsiteY24" fmla="*/ 0 h 54673"/>
                <a:gd name="connsiteX25" fmla="*/ 7144 w 46291"/>
                <a:gd name="connsiteY25" fmla="*/ 0 h 54673"/>
                <a:gd name="connsiteX26" fmla="*/ 1715 w 46291"/>
                <a:gd name="connsiteY26" fmla="*/ 31052 h 54673"/>
                <a:gd name="connsiteX27" fmla="*/ 15811 w 46291"/>
                <a:gd name="connsiteY27" fmla="*/ 31052 h 54673"/>
                <a:gd name="connsiteX28" fmla="*/ 18955 w 46291"/>
                <a:gd name="connsiteY28" fmla="*/ 28384 h 54673"/>
                <a:gd name="connsiteX29" fmla="*/ 23527 w 46291"/>
                <a:gd name="connsiteY29" fmla="*/ 27527 h 54673"/>
                <a:gd name="connsiteX30" fmla="*/ 29051 w 46291"/>
                <a:gd name="connsiteY30" fmla="*/ 29528 h 54673"/>
                <a:gd name="connsiteX31" fmla="*/ 31147 w 46291"/>
                <a:gd name="connsiteY31" fmla="*/ 35052 h 54673"/>
                <a:gd name="connsiteX32" fmla="*/ 28766 w 46291"/>
                <a:gd name="connsiteY32" fmla="*/ 40291 h 54673"/>
                <a:gd name="connsiteX33" fmla="*/ 23051 w 46291"/>
                <a:gd name="connsiteY33" fmla="*/ 42291 h 5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6291" h="54673">
                  <a:moveTo>
                    <a:pt x="23051" y="42291"/>
                  </a:moveTo>
                  <a:cubicBezTo>
                    <a:pt x="21907" y="42291"/>
                    <a:pt x="20765" y="42101"/>
                    <a:pt x="19812" y="41815"/>
                  </a:cubicBezTo>
                  <a:cubicBezTo>
                    <a:pt x="18764" y="41529"/>
                    <a:pt x="17907" y="41053"/>
                    <a:pt x="17145" y="40481"/>
                  </a:cubicBezTo>
                  <a:cubicBezTo>
                    <a:pt x="16002" y="39624"/>
                    <a:pt x="15335" y="38386"/>
                    <a:pt x="15049" y="36957"/>
                  </a:cubicBezTo>
                  <a:lnTo>
                    <a:pt x="0" y="36957"/>
                  </a:lnTo>
                  <a:cubicBezTo>
                    <a:pt x="0" y="37814"/>
                    <a:pt x="0" y="38862"/>
                    <a:pt x="191" y="40100"/>
                  </a:cubicBezTo>
                  <a:cubicBezTo>
                    <a:pt x="381" y="41243"/>
                    <a:pt x="762" y="42577"/>
                    <a:pt x="1333" y="43910"/>
                  </a:cubicBezTo>
                  <a:cubicBezTo>
                    <a:pt x="1905" y="45244"/>
                    <a:pt x="2762" y="46482"/>
                    <a:pt x="3810" y="47816"/>
                  </a:cubicBezTo>
                  <a:cubicBezTo>
                    <a:pt x="4858" y="49054"/>
                    <a:pt x="6286" y="50197"/>
                    <a:pt x="8001" y="51244"/>
                  </a:cubicBezTo>
                  <a:cubicBezTo>
                    <a:pt x="9716" y="52292"/>
                    <a:pt x="11811" y="53054"/>
                    <a:pt x="14192" y="53721"/>
                  </a:cubicBezTo>
                  <a:cubicBezTo>
                    <a:pt x="16573" y="54388"/>
                    <a:pt x="19431" y="54673"/>
                    <a:pt x="22669" y="54673"/>
                  </a:cubicBezTo>
                  <a:cubicBezTo>
                    <a:pt x="26480" y="54673"/>
                    <a:pt x="29908" y="54197"/>
                    <a:pt x="32766" y="53245"/>
                  </a:cubicBezTo>
                  <a:cubicBezTo>
                    <a:pt x="35719" y="52292"/>
                    <a:pt x="38195" y="50959"/>
                    <a:pt x="40195" y="49340"/>
                  </a:cubicBezTo>
                  <a:cubicBezTo>
                    <a:pt x="42196" y="47625"/>
                    <a:pt x="43720" y="45625"/>
                    <a:pt x="44768" y="43339"/>
                  </a:cubicBezTo>
                  <a:cubicBezTo>
                    <a:pt x="45815" y="41053"/>
                    <a:pt x="46292" y="38481"/>
                    <a:pt x="46292" y="35719"/>
                  </a:cubicBezTo>
                  <a:cubicBezTo>
                    <a:pt x="46292" y="32576"/>
                    <a:pt x="45815" y="29813"/>
                    <a:pt x="44958" y="27527"/>
                  </a:cubicBezTo>
                  <a:cubicBezTo>
                    <a:pt x="44006" y="25241"/>
                    <a:pt x="42767" y="23241"/>
                    <a:pt x="41243" y="21812"/>
                  </a:cubicBezTo>
                  <a:cubicBezTo>
                    <a:pt x="39719" y="20288"/>
                    <a:pt x="37814" y="19241"/>
                    <a:pt x="35719" y="18479"/>
                  </a:cubicBezTo>
                  <a:cubicBezTo>
                    <a:pt x="33623" y="17717"/>
                    <a:pt x="31432" y="17335"/>
                    <a:pt x="29051" y="17335"/>
                  </a:cubicBezTo>
                  <a:cubicBezTo>
                    <a:pt x="27051" y="17335"/>
                    <a:pt x="25051" y="17526"/>
                    <a:pt x="23051" y="18002"/>
                  </a:cubicBezTo>
                  <a:cubicBezTo>
                    <a:pt x="21050" y="18479"/>
                    <a:pt x="19145" y="19241"/>
                    <a:pt x="17526" y="20479"/>
                  </a:cubicBezTo>
                  <a:lnTo>
                    <a:pt x="17526" y="20288"/>
                  </a:lnTo>
                  <a:cubicBezTo>
                    <a:pt x="17526" y="20288"/>
                    <a:pt x="18859" y="13144"/>
                    <a:pt x="18859" y="13144"/>
                  </a:cubicBezTo>
                  <a:lnTo>
                    <a:pt x="43434" y="13144"/>
                  </a:lnTo>
                  <a:lnTo>
                    <a:pt x="43434" y="0"/>
                  </a:lnTo>
                  <a:lnTo>
                    <a:pt x="7144" y="0"/>
                  </a:lnTo>
                  <a:lnTo>
                    <a:pt x="1715" y="31052"/>
                  </a:lnTo>
                  <a:lnTo>
                    <a:pt x="15811" y="31052"/>
                  </a:lnTo>
                  <a:cubicBezTo>
                    <a:pt x="16573" y="29813"/>
                    <a:pt x="17621" y="28956"/>
                    <a:pt x="18955" y="28384"/>
                  </a:cubicBezTo>
                  <a:cubicBezTo>
                    <a:pt x="20193" y="27813"/>
                    <a:pt x="21717" y="27527"/>
                    <a:pt x="23527" y="27527"/>
                  </a:cubicBezTo>
                  <a:cubicBezTo>
                    <a:pt x="25813" y="27527"/>
                    <a:pt x="27622" y="28194"/>
                    <a:pt x="29051" y="29528"/>
                  </a:cubicBezTo>
                  <a:cubicBezTo>
                    <a:pt x="30480" y="30861"/>
                    <a:pt x="31147" y="32671"/>
                    <a:pt x="31147" y="35052"/>
                  </a:cubicBezTo>
                  <a:cubicBezTo>
                    <a:pt x="31147" y="37243"/>
                    <a:pt x="30385" y="38957"/>
                    <a:pt x="28766" y="40291"/>
                  </a:cubicBezTo>
                  <a:cubicBezTo>
                    <a:pt x="27146" y="41624"/>
                    <a:pt x="25336" y="42291"/>
                    <a:pt x="23051" y="42291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669" name="Grafik 357">
            <a:extLst>
              <a:ext uri="{FF2B5EF4-FFF2-40B4-BE49-F238E27FC236}">
                <a16:creationId xmlns:a16="http://schemas.microsoft.com/office/drawing/2014/main" id="{C5B5D429-01B8-A7E5-1352-F2D1DAE07086}"/>
              </a:ext>
            </a:extLst>
          </p:cNvPr>
          <p:cNvGrpSpPr/>
          <p:nvPr/>
        </p:nvGrpSpPr>
        <p:grpSpPr>
          <a:xfrm>
            <a:off x="6479826" y="15195468"/>
            <a:ext cx="209168" cy="209169"/>
            <a:chOff x="6479826" y="15195468"/>
            <a:chExt cx="209168" cy="209169"/>
          </a:xfrm>
          <a:solidFill>
            <a:srgbClr val="00497F"/>
          </a:solidFill>
        </p:grpSpPr>
        <p:sp>
          <p:nvSpPr>
            <p:cNvPr id="1670" name="Freihandform 1669">
              <a:extLst>
                <a:ext uri="{FF2B5EF4-FFF2-40B4-BE49-F238E27FC236}">
                  <a16:creationId xmlns:a16="http://schemas.microsoft.com/office/drawing/2014/main" id="{6D9F5935-881D-DCF0-C16C-5F61D1283AA6}"/>
                </a:ext>
              </a:extLst>
            </p:cNvPr>
            <p:cNvSpPr/>
            <p:nvPr/>
          </p:nvSpPr>
          <p:spPr>
            <a:xfrm>
              <a:off x="6621844" y="15280050"/>
              <a:ext cx="6381" cy="5048"/>
            </a:xfrm>
            <a:custGeom>
              <a:avLst/>
              <a:gdLst>
                <a:gd name="connsiteX0" fmla="*/ 6382 w 6381"/>
                <a:gd name="connsiteY0" fmla="*/ 5048 h 5048"/>
                <a:gd name="connsiteX1" fmla="*/ 6382 w 6381"/>
                <a:gd name="connsiteY1" fmla="*/ 0 h 5048"/>
                <a:gd name="connsiteX2" fmla="*/ 0 w 6381"/>
                <a:gd name="connsiteY2" fmla="*/ 5048 h 5048"/>
                <a:gd name="connsiteX3" fmla="*/ 6382 w 6381"/>
                <a:gd name="connsiteY3" fmla="*/ 5048 h 5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" h="5048">
                  <a:moveTo>
                    <a:pt x="6382" y="5048"/>
                  </a:moveTo>
                  <a:lnTo>
                    <a:pt x="6382" y="0"/>
                  </a:lnTo>
                  <a:cubicBezTo>
                    <a:pt x="4191" y="1715"/>
                    <a:pt x="2095" y="3334"/>
                    <a:pt x="0" y="5048"/>
                  </a:cubicBezTo>
                  <a:lnTo>
                    <a:pt x="6382" y="5048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71" name="Freihandform 1670">
              <a:extLst>
                <a:ext uri="{FF2B5EF4-FFF2-40B4-BE49-F238E27FC236}">
                  <a16:creationId xmlns:a16="http://schemas.microsoft.com/office/drawing/2014/main" id="{6A11E683-9FAB-F8B5-3DA3-BDF9F56B1663}"/>
                </a:ext>
              </a:extLst>
            </p:cNvPr>
            <p:cNvSpPr/>
            <p:nvPr/>
          </p:nvSpPr>
          <p:spPr>
            <a:xfrm>
              <a:off x="6522498" y="15257475"/>
              <a:ext cx="35528" cy="31813"/>
            </a:xfrm>
            <a:custGeom>
              <a:avLst/>
              <a:gdLst>
                <a:gd name="connsiteX0" fmla="*/ 8287 w 35528"/>
                <a:gd name="connsiteY0" fmla="*/ 22384 h 31813"/>
                <a:gd name="connsiteX1" fmla="*/ 13526 w 35528"/>
                <a:gd name="connsiteY1" fmla="*/ 25432 h 31813"/>
                <a:gd name="connsiteX2" fmla="*/ 35528 w 35528"/>
                <a:gd name="connsiteY2" fmla="*/ 31814 h 31813"/>
                <a:gd name="connsiteX3" fmla="*/ 3715 w 35528"/>
                <a:gd name="connsiteY3" fmla="*/ 0 h 31813"/>
                <a:gd name="connsiteX4" fmla="*/ 0 w 35528"/>
                <a:gd name="connsiteY4" fmla="*/ 7144 h 31813"/>
                <a:gd name="connsiteX5" fmla="*/ 0 w 35528"/>
                <a:gd name="connsiteY5" fmla="*/ 11335 h 31813"/>
                <a:gd name="connsiteX6" fmla="*/ 8287 w 35528"/>
                <a:gd name="connsiteY6" fmla="*/ 22479 h 31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528" h="31813">
                  <a:moveTo>
                    <a:pt x="8287" y="22384"/>
                  </a:moveTo>
                  <a:cubicBezTo>
                    <a:pt x="10001" y="23527"/>
                    <a:pt x="11716" y="24479"/>
                    <a:pt x="13526" y="25432"/>
                  </a:cubicBezTo>
                  <a:cubicBezTo>
                    <a:pt x="20574" y="28766"/>
                    <a:pt x="28004" y="30671"/>
                    <a:pt x="35528" y="31814"/>
                  </a:cubicBezTo>
                  <a:lnTo>
                    <a:pt x="3715" y="0"/>
                  </a:lnTo>
                  <a:cubicBezTo>
                    <a:pt x="2000" y="2000"/>
                    <a:pt x="667" y="4382"/>
                    <a:pt x="0" y="7144"/>
                  </a:cubicBezTo>
                  <a:lnTo>
                    <a:pt x="0" y="11335"/>
                  </a:lnTo>
                  <a:cubicBezTo>
                    <a:pt x="1238" y="16193"/>
                    <a:pt x="4191" y="19717"/>
                    <a:pt x="8287" y="22479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72" name="Freihandform 1671">
              <a:extLst>
                <a:ext uri="{FF2B5EF4-FFF2-40B4-BE49-F238E27FC236}">
                  <a16:creationId xmlns:a16="http://schemas.microsoft.com/office/drawing/2014/main" id="{8A14F7AC-FE0B-338E-92BD-9C6541F142B8}"/>
                </a:ext>
              </a:extLst>
            </p:cNvPr>
            <p:cNvSpPr/>
            <p:nvPr/>
          </p:nvSpPr>
          <p:spPr>
            <a:xfrm>
              <a:off x="6549740" y="15242734"/>
              <a:ext cx="78510" cy="46269"/>
            </a:xfrm>
            <a:custGeom>
              <a:avLst/>
              <a:gdLst>
                <a:gd name="connsiteX0" fmla="*/ 73438 w 78510"/>
                <a:gd name="connsiteY0" fmla="*/ 34553 h 46269"/>
                <a:gd name="connsiteX1" fmla="*/ 73724 w 78510"/>
                <a:gd name="connsiteY1" fmla="*/ 13503 h 46269"/>
                <a:gd name="connsiteX2" fmla="*/ 64960 w 78510"/>
                <a:gd name="connsiteY2" fmla="*/ 7598 h 46269"/>
                <a:gd name="connsiteX3" fmla="*/ 31242 w 78510"/>
                <a:gd name="connsiteY3" fmla="*/ 168 h 46269"/>
                <a:gd name="connsiteX4" fmla="*/ 11620 w 78510"/>
                <a:gd name="connsiteY4" fmla="*/ 835 h 46269"/>
                <a:gd name="connsiteX5" fmla="*/ 0 w 78510"/>
                <a:gd name="connsiteY5" fmla="*/ 2835 h 46269"/>
                <a:gd name="connsiteX6" fmla="*/ 11811 w 78510"/>
                <a:gd name="connsiteY6" fmla="*/ 14646 h 46269"/>
                <a:gd name="connsiteX7" fmla="*/ 33242 w 78510"/>
                <a:gd name="connsiteY7" fmla="*/ 13694 h 46269"/>
                <a:gd name="connsiteX8" fmla="*/ 44863 w 78510"/>
                <a:gd name="connsiteY8" fmla="*/ 16265 h 46269"/>
                <a:gd name="connsiteX9" fmla="*/ 49911 w 78510"/>
                <a:gd name="connsiteY9" fmla="*/ 19313 h 46269"/>
                <a:gd name="connsiteX10" fmla="*/ 49911 w 78510"/>
                <a:gd name="connsiteY10" fmla="*/ 28362 h 46269"/>
                <a:gd name="connsiteX11" fmla="*/ 40386 w 78510"/>
                <a:gd name="connsiteY11" fmla="*/ 32839 h 46269"/>
                <a:gd name="connsiteX12" fmla="*/ 31242 w 78510"/>
                <a:gd name="connsiteY12" fmla="*/ 34172 h 46269"/>
                <a:gd name="connsiteX13" fmla="*/ 43339 w 78510"/>
                <a:gd name="connsiteY13" fmla="*/ 46269 h 46269"/>
                <a:gd name="connsiteX14" fmla="*/ 59150 w 78510"/>
                <a:gd name="connsiteY14" fmla="*/ 42459 h 46269"/>
                <a:gd name="connsiteX15" fmla="*/ 73342 w 78510"/>
                <a:gd name="connsiteY15" fmla="*/ 34458 h 46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510" h="46269">
                  <a:moveTo>
                    <a:pt x="73438" y="34553"/>
                  </a:moveTo>
                  <a:cubicBezTo>
                    <a:pt x="80105" y="28267"/>
                    <a:pt x="80201" y="19980"/>
                    <a:pt x="73724" y="13503"/>
                  </a:cubicBezTo>
                  <a:cubicBezTo>
                    <a:pt x="71152" y="11027"/>
                    <a:pt x="68199" y="9122"/>
                    <a:pt x="64960" y="7598"/>
                  </a:cubicBezTo>
                  <a:cubicBezTo>
                    <a:pt x="54292" y="2645"/>
                    <a:pt x="42863" y="835"/>
                    <a:pt x="31242" y="168"/>
                  </a:cubicBezTo>
                  <a:cubicBezTo>
                    <a:pt x="24670" y="-213"/>
                    <a:pt x="18097" y="73"/>
                    <a:pt x="11620" y="835"/>
                  </a:cubicBezTo>
                  <a:cubicBezTo>
                    <a:pt x="7715" y="1311"/>
                    <a:pt x="3810" y="1978"/>
                    <a:pt x="0" y="2835"/>
                  </a:cubicBezTo>
                  <a:lnTo>
                    <a:pt x="11811" y="14646"/>
                  </a:lnTo>
                  <a:cubicBezTo>
                    <a:pt x="18859" y="13122"/>
                    <a:pt x="26003" y="12932"/>
                    <a:pt x="33242" y="13694"/>
                  </a:cubicBezTo>
                  <a:cubicBezTo>
                    <a:pt x="37243" y="14075"/>
                    <a:pt x="41148" y="14646"/>
                    <a:pt x="44863" y="16265"/>
                  </a:cubicBezTo>
                  <a:cubicBezTo>
                    <a:pt x="46672" y="17027"/>
                    <a:pt x="48482" y="18075"/>
                    <a:pt x="49911" y="19313"/>
                  </a:cubicBezTo>
                  <a:cubicBezTo>
                    <a:pt x="52768" y="21885"/>
                    <a:pt x="52673" y="25695"/>
                    <a:pt x="49911" y="28362"/>
                  </a:cubicBezTo>
                  <a:cubicBezTo>
                    <a:pt x="47244" y="30934"/>
                    <a:pt x="43815" y="31982"/>
                    <a:pt x="40386" y="32839"/>
                  </a:cubicBezTo>
                  <a:cubicBezTo>
                    <a:pt x="37338" y="33601"/>
                    <a:pt x="34290" y="33982"/>
                    <a:pt x="31242" y="34172"/>
                  </a:cubicBezTo>
                  <a:lnTo>
                    <a:pt x="43339" y="46269"/>
                  </a:lnTo>
                  <a:cubicBezTo>
                    <a:pt x="48673" y="45412"/>
                    <a:pt x="54007" y="44269"/>
                    <a:pt x="59150" y="42459"/>
                  </a:cubicBezTo>
                  <a:cubicBezTo>
                    <a:pt x="64389" y="40649"/>
                    <a:pt x="69247" y="38268"/>
                    <a:pt x="73342" y="34458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73" name="Freihandform 1672">
              <a:extLst>
                <a:ext uri="{FF2B5EF4-FFF2-40B4-BE49-F238E27FC236}">
                  <a16:creationId xmlns:a16="http://schemas.microsoft.com/office/drawing/2014/main" id="{D7574A5C-E735-30A2-1EB5-C505ACF882E6}"/>
                </a:ext>
              </a:extLst>
            </p:cNvPr>
            <p:cNvSpPr/>
            <p:nvPr/>
          </p:nvSpPr>
          <p:spPr>
            <a:xfrm>
              <a:off x="6479826" y="15195468"/>
              <a:ext cx="209168" cy="209169"/>
            </a:xfrm>
            <a:custGeom>
              <a:avLst/>
              <a:gdLst>
                <a:gd name="connsiteX0" fmla="*/ 104584 w 209168"/>
                <a:gd name="connsiteY0" fmla="*/ 0 h 209169"/>
                <a:gd name="connsiteX1" fmla="*/ 0 w 209168"/>
                <a:gd name="connsiteY1" fmla="*/ 104585 h 209169"/>
                <a:gd name="connsiteX2" fmla="*/ 104584 w 209168"/>
                <a:gd name="connsiteY2" fmla="*/ 209169 h 209169"/>
                <a:gd name="connsiteX3" fmla="*/ 209169 w 209168"/>
                <a:gd name="connsiteY3" fmla="*/ 104585 h 209169"/>
                <a:gd name="connsiteX4" fmla="*/ 104584 w 209168"/>
                <a:gd name="connsiteY4" fmla="*/ 0 h 209169"/>
                <a:gd name="connsiteX5" fmla="*/ 104584 w 209168"/>
                <a:gd name="connsiteY5" fmla="*/ 201168 h 209169"/>
                <a:gd name="connsiteX6" fmla="*/ 7906 w 209168"/>
                <a:gd name="connsiteY6" fmla="*/ 104489 h 209169"/>
                <a:gd name="connsiteX7" fmla="*/ 34671 w 209168"/>
                <a:gd name="connsiteY7" fmla="*/ 37814 h 209169"/>
                <a:gd name="connsiteX8" fmla="*/ 171164 w 209168"/>
                <a:gd name="connsiteY8" fmla="*/ 174308 h 209169"/>
                <a:gd name="connsiteX9" fmla="*/ 104489 w 209168"/>
                <a:gd name="connsiteY9" fmla="*/ 201073 h 209169"/>
                <a:gd name="connsiteX10" fmla="*/ 176498 w 209168"/>
                <a:gd name="connsiteY10" fmla="*/ 168974 h 209169"/>
                <a:gd name="connsiteX11" fmla="*/ 40100 w 209168"/>
                <a:gd name="connsiteY11" fmla="*/ 32576 h 209169"/>
                <a:gd name="connsiteX12" fmla="*/ 104489 w 209168"/>
                <a:gd name="connsiteY12" fmla="*/ 7906 h 209169"/>
                <a:gd name="connsiteX13" fmla="*/ 201168 w 209168"/>
                <a:gd name="connsiteY13" fmla="*/ 104585 h 209169"/>
                <a:gd name="connsiteX14" fmla="*/ 176498 w 209168"/>
                <a:gd name="connsiteY14" fmla="*/ 168974 h 20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168" h="209169">
                  <a:moveTo>
                    <a:pt x="104584" y="0"/>
                  </a:moveTo>
                  <a:cubicBezTo>
                    <a:pt x="46958" y="0"/>
                    <a:pt x="0" y="46863"/>
                    <a:pt x="0" y="104585"/>
                  </a:cubicBezTo>
                  <a:cubicBezTo>
                    <a:pt x="0" y="162306"/>
                    <a:pt x="46863" y="209169"/>
                    <a:pt x="104584" y="209169"/>
                  </a:cubicBezTo>
                  <a:cubicBezTo>
                    <a:pt x="162306" y="209169"/>
                    <a:pt x="209169" y="162306"/>
                    <a:pt x="209169" y="104585"/>
                  </a:cubicBezTo>
                  <a:cubicBezTo>
                    <a:pt x="209169" y="46863"/>
                    <a:pt x="162306" y="0"/>
                    <a:pt x="104584" y="0"/>
                  </a:cubicBezTo>
                  <a:close/>
                  <a:moveTo>
                    <a:pt x="104584" y="201168"/>
                  </a:moveTo>
                  <a:cubicBezTo>
                    <a:pt x="51340" y="201168"/>
                    <a:pt x="7906" y="157829"/>
                    <a:pt x="7906" y="104489"/>
                  </a:cubicBezTo>
                  <a:cubicBezTo>
                    <a:pt x="7906" y="78676"/>
                    <a:pt x="18097" y="55150"/>
                    <a:pt x="34671" y="37814"/>
                  </a:cubicBezTo>
                  <a:lnTo>
                    <a:pt x="171164" y="174308"/>
                  </a:lnTo>
                  <a:cubicBezTo>
                    <a:pt x="153829" y="190881"/>
                    <a:pt x="130302" y="201073"/>
                    <a:pt x="104489" y="201073"/>
                  </a:cubicBezTo>
                  <a:close/>
                  <a:moveTo>
                    <a:pt x="176498" y="168974"/>
                  </a:moveTo>
                  <a:lnTo>
                    <a:pt x="40100" y="32576"/>
                  </a:lnTo>
                  <a:cubicBezTo>
                    <a:pt x="57245" y="17240"/>
                    <a:pt x="79819" y="7906"/>
                    <a:pt x="104489" y="7906"/>
                  </a:cubicBezTo>
                  <a:cubicBezTo>
                    <a:pt x="157734" y="7906"/>
                    <a:pt x="201168" y="51245"/>
                    <a:pt x="201168" y="104585"/>
                  </a:cubicBezTo>
                  <a:cubicBezTo>
                    <a:pt x="201168" y="129350"/>
                    <a:pt x="191834" y="151924"/>
                    <a:pt x="176498" y="168974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74" name="Freihandform 1673">
              <a:extLst>
                <a:ext uri="{FF2B5EF4-FFF2-40B4-BE49-F238E27FC236}">
                  <a16:creationId xmlns:a16="http://schemas.microsoft.com/office/drawing/2014/main" id="{C1F284EA-05A2-46C3-19B5-58F2E2599B35}"/>
                </a:ext>
              </a:extLst>
            </p:cNvPr>
            <p:cNvSpPr/>
            <p:nvPr/>
          </p:nvSpPr>
          <p:spPr>
            <a:xfrm>
              <a:off x="6597650" y="15290337"/>
              <a:ext cx="51720" cy="50101"/>
            </a:xfrm>
            <a:custGeom>
              <a:avLst/>
              <a:gdLst>
                <a:gd name="connsiteX0" fmla="*/ 50102 w 51720"/>
                <a:gd name="connsiteY0" fmla="*/ 20003 h 50101"/>
                <a:gd name="connsiteX1" fmla="*/ 44958 w 51720"/>
                <a:gd name="connsiteY1" fmla="*/ 13716 h 50101"/>
                <a:gd name="connsiteX2" fmla="*/ 50483 w 51720"/>
                <a:gd name="connsiteY2" fmla="*/ 6953 h 50101"/>
                <a:gd name="connsiteX3" fmla="*/ 51340 w 51720"/>
                <a:gd name="connsiteY3" fmla="*/ 2381 h 50101"/>
                <a:gd name="connsiteX4" fmla="*/ 47339 w 51720"/>
                <a:gd name="connsiteY4" fmla="*/ 0 h 50101"/>
                <a:gd name="connsiteX5" fmla="*/ 13335 w 51720"/>
                <a:gd name="connsiteY5" fmla="*/ 0 h 50101"/>
                <a:gd name="connsiteX6" fmla="*/ 8192 w 51720"/>
                <a:gd name="connsiteY6" fmla="*/ 1333 h 50101"/>
                <a:gd name="connsiteX7" fmla="*/ 0 w 51720"/>
                <a:gd name="connsiteY7" fmla="*/ 3239 h 50101"/>
                <a:gd name="connsiteX8" fmla="*/ 46863 w 51720"/>
                <a:gd name="connsiteY8" fmla="*/ 50102 h 50101"/>
                <a:gd name="connsiteX9" fmla="*/ 50006 w 51720"/>
                <a:gd name="connsiteY9" fmla="*/ 46196 h 50101"/>
                <a:gd name="connsiteX10" fmla="*/ 50006 w 51720"/>
                <a:gd name="connsiteY10" fmla="*/ 39243 h 50101"/>
                <a:gd name="connsiteX11" fmla="*/ 45148 w 51720"/>
                <a:gd name="connsiteY11" fmla="*/ 33338 h 50101"/>
                <a:gd name="connsiteX12" fmla="*/ 45053 w 51720"/>
                <a:gd name="connsiteY12" fmla="*/ 33052 h 50101"/>
                <a:gd name="connsiteX13" fmla="*/ 50006 w 51720"/>
                <a:gd name="connsiteY13" fmla="*/ 26956 h 50101"/>
                <a:gd name="connsiteX14" fmla="*/ 50006 w 51720"/>
                <a:gd name="connsiteY14" fmla="*/ 20003 h 5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720" h="50101">
                  <a:moveTo>
                    <a:pt x="50102" y="20003"/>
                  </a:moveTo>
                  <a:cubicBezTo>
                    <a:pt x="48387" y="17907"/>
                    <a:pt x="46673" y="15811"/>
                    <a:pt x="44958" y="13716"/>
                  </a:cubicBezTo>
                  <a:cubicBezTo>
                    <a:pt x="46863" y="11430"/>
                    <a:pt x="48673" y="9144"/>
                    <a:pt x="50483" y="6953"/>
                  </a:cubicBezTo>
                  <a:cubicBezTo>
                    <a:pt x="51626" y="5524"/>
                    <a:pt x="52102" y="4096"/>
                    <a:pt x="51340" y="2381"/>
                  </a:cubicBezTo>
                  <a:cubicBezTo>
                    <a:pt x="50578" y="667"/>
                    <a:pt x="49149" y="0"/>
                    <a:pt x="47339" y="0"/>
                  </a:cubicBezTo>
                  <a:cubicBezTo>
                    <a:pt x="36005" y="0"/>
                    <a:pt x="24670" y="0"/>
                    <a:pt x="13335" y="0"/>
                  </a:cubicBezTo>
                  <a:cubicBezTo>
                    <a:pt x="11621" y="0"/>
                    <a:pt x="9906" y="857"/>
                    <a:pt x="8192" y="1333"/>
                  </a:cubicBezTo>
                  <a:cubicBezTo>
                    <a:pt x="5429" y="2095"/>
                    <a:pt x="2762" y="2667"/>
                    <a:pt x="0" y="3239"/>
                  </a:cubicBezTo>
                  <a:lnTo>
                    <a:pt x="46863" y="50102"/>
                  </a:lnTo>
                  <a:cubicBezTo>
                    <a:pt x="47911" y="48768"/>
                    <a:pt x="48959" y="47530"/>
                    <a:pt x="50006" y="46196"/>
                  </a:cubicBezTo>
                  <a:cubicBezTo>
                    <a:pt x="52292" y="43434"/>
                    <a:pt x="52292" y="42005"/>
                    <a:pt x="50006" y="39243"/>
                  </a:cubicBezTo>
                  <a:cubicBezTo>
                    <a:pt x="48387" y="37243"/>
                    <a:pt x="46768" y="35243"/>
                    <a:pt x="45148" y="33338"/>
                  </a:cubicBezTo>
                  <a:cubicBezTo>
                    <a:pt x="45148" y="33338"/>
                    <a:pt x="45148" y="33147"/>
                    <a:pt x="45053" y="33052"/>
                  </a:cubicBezTo>
                  <a:cubicBezTo>
                    <a:pt x="46673" y="31052"/>
                    <a:pt x="48387" y="29051"/>
                    <a:pt x="50006" y="26956"/>
                  </a:cubicBezTo>
                  <a:cubicBezTo>
                    <a:pt x="52292" y="24194"/>
                    <a:pt x="52292" y="22765"/>
                    <a:pt x="50006" y="20003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75" name="Freihandform 1674">
              <a:extLst>
                <a:ext uri="{FF2B5EF4-FFF2-40B4-BE49-F238E27FC236}">
                  <a16:creationId xmlns:a16="http://schemas.microsoft.com/office/drawing/2014/main" id="{220CAD47-3DDD-E4B1-DA18-691EFAAEA637}"/>
                </a:ext>
              </a:extLst>
            </p:cNvPr>
            <p:cNvSpPr/>
            <p:nvPr/>
          </p:nvSpPr>
          <p:spPr>
            <a:xfrm>
              <a:off x="6522498" y="15279954"/>
              <a:ext cx="102965" cy="76676"/>
            </a:xfrm>
            <a:custGeom>
              <a:avLst/>
              <a:gdLst>
                <a:gd name="connsiteX0" fmla="*/ 15907 w 102965"/>
                <a:gd name="connsiteY0" fmla="*/ 69628 h 76676"/>
                <a:gd name="connsiteX1" fmla="*/ 39815 w 102965"/>
                <a:gd name="connsiteY1" fmla="*/ 75819 h 76676"/>
                <a:gd name="connsiteX2" fmla="*/ 57245 w 102965"/>
                <a:gd name="connsiteY2" fmla="*/ 76676 h 76676"/>
                <a:gd name="connsiteX3" fmla="*/ 102965 w 102965"/>
                <a:gd name="connsiteY3" fmla="*/ 76676 h 76676"/>
                <a:gd name="connsiteX4" fmla="*/ 41529 w 102965"/>
                <a:gd name="connsiteY4" fmla="*/ 15240 h 76676"/>
                <a:gd name="connsiteX5" fmla="*/ 19145 w 102965"/>
                <a:gd name="connsiteY5" fmla="*/ 10858 h 76676"/>
                <a:gd name="connsiteX6" fmla="*/ 1334 w 102965"/>
                <a:gd name="connsiteY6" fmla="*/ 1048 h 76676"/>
                <a:gd name="connsiteX7" fmla="*/ 0 w 102965"/>
                <a:gd name="connsiteY7" fmla="*/ 0 h 76676"/>
                <a:gd name="connsiteX8" fmla="*/ 0 w 102965"/>
                <a:gd name="connsiteY8" fmla="*/ 53531 h 76676"/>
                <a:gd name="connsiteX9" fmla="*/ 15907 w 102965"/>
                <a:gd name="connsiteY9" fmla="*/ 69628 h 7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965" h="76676">
                  <a:moveTo>
                    <a:pt x="15907" y="69628"/>
                  </a:moveTo>
                  <a:cubicBezTo>
                    <a:pt x="23527" y="73152"/>
                    <a:pt x="31528" y="75057"/>
                    <a:pt x="39815" y="75819"/>
                  </a:cubicBezTo>
                  <a:cubicBezTo>
                    <a:pt x="45625" y="76391"/>
                    <a:pt x="51435" y="76676"/>
                    <a:pt x="57245" y="76676"/>
                  </a:cubicBezTo>
                  <a:cubicBezTo>
                    <a:pt x="72485" y="76676"/>
                    <a:pt x="87725" y="76676"/>
                    <a:pt x="102965" y="76676"/>
                  </a:cubicBezTo>
                  <a:lnTo>
                    <a:pt x="41529" y="15240"/>
                  </a:lnTo>
                  <a:cubicBezTo>
                    <a:pt x="33909" y="14573"/>
                    <a:pt x="26384" y="13240"/>
                    <a:pt x="19145" y="10858"/>
                  </a:cubicBezTo>
                  <a:cubicBezTo>
                    <a:pt x="12573" y="8763"/>
                    <a:pt x="6382" y="5810"/>
                    <a:pt x="1334" y="1048"/>
                  </a:cubicBezTo>
                  <a:cubicBezTo>
                    <a:pt x="953" y="667"/>
                    <a:pt x="476" y="286"/>
                    <a:pt x="0" y="0"/>
                  </a:cubicBezTo>
                  <a:lnTo>
                    <a:pt x="0" y="53531"/>
                  </a:lnTo>
                  <a:cubicBezTo>
                    <a:pt x="2096" y="62008"/>
                    <a:pt x="8572" y="66294"/>
                    <a:pt x="15907" y="69628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679" name="Grafik 368">
            <a:extLst>
              <a:ext uri="{FF2B5EF4-FFF2-40B4-BE49-F238E27FC236}">
                <a16:creationId xmlns:a16="http://schemas.microsoft.com/office/drawing/2014/main" id="{D4C42496-EAFA-BCD3-4ACC-D40504769DF0}"/>
              </a:ext>
            </a:extLst>
          </p:cNvPr>
          <p:cNvGrpSpPr/>
          <p:nvPr/>
        </p:nvGrpSpPr>
        <p:grpSpPr>
          <a:xfrm>
            <a:off x="5285646" y="15189266"/>
            <a:ext cx="209168" cy="209169"/>
            <a:chOff x="5285646" y="15189266"/>
            <a:chExt cx="209168" cy="209169"/>
          </a:xfrm>
          <a:solidFill>
            <a:srgbClr val="00497F"/>
          </a:solidFill>
        </p:grpSpPr>
        <p:sp>
          <p:nvSpPr>
            <p:cNvPr id="1680" name="Freihandform 1679">
              <a:extLst>
                <a:ext uri="{FF2B5EF4-FFF2-40B4-BE49-F238E27FC236}">
                  <a16:creationId xmlns:a16="http://schemas.microsoft.com/office/drawing/2014/main" id="{5CBFCF87-7F8A-F2FC-08D1-52D819DAD131}"/>
                </a:ext>
              </a:extLst>
            </p:cNvPr>
            <p:cNvSpPr/>
            <p:nvPr/>
          </p:nvSpPr>
          <p:spPr>
            <a:xfrm>
              <a:off x="5332858" y="15341428"/>
              <a:ext cx="13251" cy="18430"/>
            </a:xfrm>
            <a:custGeom>
              <a:avLst/>
              <a:gdLst>
                <a:gd name="connsiteX0" fmla="*/ 6509 w 13251"/>
                <a:gd name="connsiteY0" fmla="*/ 18431 h 18430"/>
                <a:gd name="connsiteX1" fmla="*/ 12891 w 13251"/>
                <a:gd name="connsiteY1" fmla="*/ 10335 h 18430"/>
                <a:gd name="connsiteX2" fmla="*/ 7366 w 13251"/>
                <a:gd name="connsiteY2" fmla="*/ 143 h 18430"/>
                <a:gd name="connsiteX3" fmla="*/ 5842 w 13251"/>
                <a:gd name="connsiteY3" fmla="*/ 143 h 18430"/>
                <a:gd name="connsiteX4" fmla="*/ 318 w 13251"/>
                <a:gd name="connsiteY4" fmla="*/ 10525 h 18430"/>
                <a:gd name="connsiteX5" fmla="*/ 6604 w 13251"/>
                <a:gd name="connsiteY5" fmla="*/ 18431 h 18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51" h="18430">
                  <a:moveTo>
                    <a:pt x="6509" y="18431"/>
                  </a:moveTo>
                  <a:cubicBezTo>
                    <a:pt x="10890" y="18431"/>
                    <a:pt x="14415" y="14335"/>
                    <a:pt x="12891" y="10335"/>
                  </a:cubicBezTo>
                  <a:cubicBezTo>
                    <a:pt x="11557" y="6715"/>
                    <a:pt x="9271" y="3477"/>
                    <a:pt x="7366" y="143"/>
                  </a:cubicBezTo>
                  <a:cubicBezTo>
                    <a:pt x="7271" y="-48"/>
                    <a:pt x="5937" y="-48"/>
                    <a:pt x="5842" y="143"/>
                  </a:cubicBezTo>
                  <a:cubicBezTo>
                    <a:pt x="3937" y="3572"/>
                    <a:pt x="1651" y="6906"/>
                    <a:pt x="318" y="10525"/>
                  </a:cubicBezTo>
                  <a:cubicBezTo>
                    <a:pt x="-1111" y="14430"/>
                    <a:pt x="2508" y="18431"/>
                    <a:pt x="6604" y="18431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81" name="Freihandform 1680">
              <a:extLst>
                <a:ext uri="{FF2B5EF4-FFF2-40B4-BE49-F238E27FC236}">
                  <a16:creationId xmlns:a16="http://schemas.microsoft.com/office/drawing/2014/main" id="{7CBA2547-B36C-BAB1-44DB-5BC370D421D1}"/>
                </a:ext>
              </a:extLst>
            </p:cNvPr>
            <p:cNvSpPr/>
            <p:nvPr/>
          </p:nvSpPr>
          <p:spPr>
            <a:xfrm>
              <a:off x="5338654" y="15277753"/>
              <a:ext cx="60434" cy="60622"/>
            </a:xfrm>
            <a:custGeom>
              <a:avLst/>
              <a:gdLst>
                <a:gd name="connsiteX0" fmla="*/ 5666 w 60434"/>
                <a:gd name="connsiteY0" fmla="*/ 59531 h 60622"/>
                <a:gd name="connsiteX1" fmla="*/ 22430 w 60434"/>
                <a:gd name="connsiteY1" fmla="*/ 45720 h 60622"/>
                <a:gd name="connsiteX2" fmla="*/ 24621 w 60434"/>
                <a:gd name="connsiteY2" fmla="*/ 44006 h 60622"/>
                <a:gd name="connsiteX3" fmla="*/ 27859 w 60434"/>
                <a:gd name="connsiteY3" fmla="*/ 48006 h 60622"/>
                <a:gd name="connsiteX4" fmla="*/ 34146 w 60434"/>
                <a:gd name="connsiteY4" fmla="*/ 48006 h 60622"/>
                <a:gd name="connsiteX5" fmla="*/ 42052 w 60434"/>
                <a:gd name="connsiteY5" fmla="*/ 40100 h 60622"/>
                <a:gd name="connsiteX6" fmla="*/ 43671 w 60434"/>
                <a:gd name="connsiteY6" fmla="*/ 38481 h 60622"/>
                <a:gd name="connsiteX7" fmla="*/ 52243 w 60434"/>
                <a:gd name="connsiteY7" fmla="*/ 42577 h 60622"/>
                <a:gd name="connsiteX8" fmla="*/ 60435 w 60434"/>
                <a:gd name="connsiteY8" fmla="*/ 40481 h 60622"/>
                <a:gd name="connsiteX9" fmla="*/ 19954 w 60434"/>
                <a:gd name="connsiteY9" fmla="*/ 0 h 60622"/>
                <a:gd name="connsiteX10" fmla="*/ 20620 w 60434"/>
                <a:gd name="connsiteY10" fmla="*/ 15240 h 60622"/>
                <a:gd name="connsiteX11" fmla="*/ 21859 w 60434"/>
                <a:gd name="connsiteY11" fmla="*/ 16859 h 60622"/>
                <a:gd name="connsiteX12" fmla="*/ 12905 w 60434"/>
                <a:gd name="connsiteY12" fmla="*/ 25527 h 60622"/>
                <a:gd name="connsiteX13" fmla="*/ 12905 w 60434"/>
                <a:gd name="connsiteY13" fmla="*/ 33052 h 60622"/>
                <a:gd name="connsiteX14" fmla="*/ 16144 w 60434"/>
                <a:gd name="connsiteY14" fmla="*/ 35909 h 60622"/>
                <a:gd name="connsiteX15" fmla="*/ 11000 w 60434"/>
                <a:gd name="connsiteY15" fmla="*/ 42577 h 60622"/>
                <a:gd name="connsiteX16" fmla="*/ 1189 w 60434"/>
                <a:gd name="connsiteY16" fmla="*/ 55150 h 60622"/>
                <a:gd name="connsiteX17" fmla="*/ 1761 w 60434"/>
                <a:gd name="connsiteY17" fmla="*/ 59722 h 60622"/>
                <a:gd name="connsiteX18" fmla="*/ 5476 w 60434"/>
                <a:gd name="connsiteY18" fmla="*/ 59436 h 6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434" h="60622">
                  <a:moveTo>
                    <a:pt x="5666" y="59531"/>
                  </a:moveTo>
                  <a:cubicBezTo>
                    <a:pt x="11286" y="54959"/>
                    <a:pt x="16906" y="50387"/>
                    <a:pt x="22430" y="45720"/>
                  </a:cubicBezTo>
                  <a:cubicBezTo>
                    <a:pt x="22906" y="45339"/>
                    <a:pt x="23478" y="44863"/>
                    <a:pt x="24621" y="44006"/>
                  </a:cubicBezTo>
                  <a:cubicBezTo>
                    <a:pt x="25669" y="45339"/>
                    <a:pt x="26716" y="46768"/>
                    <a:pt x="27859" y="48006"/>
                  </a:cubicBezTo>
                  <a:cubicBezTo>
                    <a:pt x="30145" y="50387"/>
                    <a:pt x="31860" y="50292"/>
                    <a:pt x="34146" y="48006"/>
                  </a:cubicBezTo>
                  <a:cubicBezTo>
                    <a:pt x="36813" y="45339"/>
                    <a:pt x="39385" y="42767"/>
                    <a:pt x="42052" y="40100"/>
                  </a:cubicBezTo>
                  <a:cubicBezTo>
                    <a:pt x="42528" y="39624"/>
                    <a:pt x="43099" y="39053"/>
                    <a:pt x="43671" y="38481"/>
                  </a:cubicBezTo>
                  <a:cubicBezTo>
                    <a:pt x="46147" y="40958"/>
                    <a:pt x="49005" y="42386"/>
                    <a:pt x="52243" y="42577"/>
                  </a:cubicBezTo>
                  <a:cubicBezTo>
                    <a:pt x="55291" y="42767"/>
                    <a:pt x="58054" y="42101"/>
                    <a:pt x="60435" y="40481"/>
                  </a:cubicBezTo>
                  <a:lnTo>
                    <a:pt x="19954" y="0"/>
                  </a:lnTo>
                  <a:cubicBezTo>
                    <a:pt x="16906" y="4667"/>
                    <a:pt x="17096" y="10763"/>
                    <a:pt x="20620" y="15240"/>
                  </a:cubicBezTo>
                  <a:cubicBezTo>
                    <a:pt x="21001" y="15621"/>
                    <a:pt x="21287" y="16097"/>
                    <a:pt x="21859" y="16859"/>
                  </a:cubicBezTo>
                  <a:cubicBezTo>
                    <a:pt x="18811" y="19717"/>
                    <a:pt x="15858" y="22574"/>
                    <a:pt x="12905" y="25527"/>
                  </a:cubicBezTo>
                  <a:cubicBezTo>
                    <a:pt x="9762" y="28670"/>
                    <a:pt x="9667" y="30004"/>
                    <a:pt x="12905" y="33052"/>
                  </a:cubicBezTo>
                  <a:cubicBezTo>
                    <a:pt x="13953" y="34004"/>
                    <a:pt x="15001" y="34957"/>
                    <a:pt x="16144" y="35909"/>
                  </a:cubicBezTo>
                  <a:cubicBezTo>
                    <a:pt x="14239" y="38386"/>
                    <a:pt x="12619" y="40481"/>
                    <a:pt x="11000" y="42577"/>
                  </a:cubicBezTo>
                  <a:cubicBezTo>
                    <a:pt x="7762" y="46768"/>
                    <a:pt x="4428" y="50959"/>
                    <a:pt x="1189" y="55150"/>
                  </a:cubicBezTo>
                  <a:cubicBezTo>
                    <a:pt x="-525" y="57341"/>
                    <a:pt x="-430" y="57341"/>
                    <a:pt x="1761" y="59722"/>
                  </a:cubicBezTo>
                  <a:cubicBezTo>
                    <a:pt x="3285" y="61341"/>
                    <a:pt x="4333" y="60484"/>
                    <a:pt x="5476" y="59436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82" name="Freihandform 1681">
              <a:extLst>
                <a:ext uri="{FF2B5EF4-FFF2-40B4-BE49-F238E27FC236}">
                  <a16:creationId xmlns:a16="http://schemas.microsoft.com/office/drawing/2014/main" id="{6133CA07-6688-EFD7-6EB6-C0EBA83BC11B}"/>
                </a:ext>
              </a:extLst>
            </p:cNvPr>
            <p:cNvSpPr/>
            <p:nvPr/>
          </p:nvSpPr>
          <p:spPr>
            <a:xfrm>
              <a:off x="5376038" y="15241844"/>
              <a:ext cx="59258" cy="59245"/>
            </a:xfrm>
            <a:custGeom>
              <a:avLst/>
              <a:gdLst>
                <a:gd name="connsiteX0" fmla="*/ 39338 w 59258"/>
                <a:gd name="connsiteY0" fmla="*/ 10287 h 59245"/>
                <a:gd name="connsiteX1" fmla="*/ 33052 w 59258"/>
                <a:gd name="connsiteY1" fmla="*/ 4000 h 59245"/>
                <a:gd name="connsiteX2" fmla="*/ 14288 w 59258"/>
                <a:gd name="connsiteY2" fmla="*/ 4000 h 59245"/>
                <a:gd name="connsiteX3" fmla="*/ 0 w 59258"/>
                <a:gd name="connsiteY3" fmla="*/ 18288 h 59245"/>
                <a:gd name="connsiteX4" fmla="*/ 40957 w 59258"/>
                <a:gd name="connsiteY4" fmla="*/ 59246 h 59245"/>
                <a:gd name="connsiteX5" fmla="*/ 55531 w 59258"/>
                <a:gd name="connsiteY5" fmla="*/ 44577 h 59245"/>
                <a:gd name="connsiteX6" fmla="*/ 55340 w 59258"/>
                <a:gd name="connsiteY6" fmla="*/ 26289 h 59245"/>
                <a:gd name="connsiteX7" fmla="*/ 39338 w 59258"/>
                <a:gd name="connsiteY7" fmla="*/ 10287 h 5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58" h="59245">
                  <a:moveTo>
                    <a:pt x="39338" y="10287"/>
                  </a:moveTo>
                  <a:cubicBezTo>
                    <a:pt x="37243" y="8192"/>
                    <a:pt x="35147" y="6096"/>
                    <a:pt x="33052" y="4000"/>
                  </a:cubicBezTo>
                  <a:cubicBezTo>
                    <a:pt x="27527" y="-1333"/>
                    <a:pt x="19717" y="-1333"/>
                    <a:pt x="14288" y="4000"/>
                  </a:cubicBezTo>
                  <a:cubicBezTo>
                    <a:pt x="9525" y="8763"/>
                    <a:pt x="4763" y="13525"/>
                    <a:pt x="0" y="18288"/>
                  </a:cubicBezTo>
                  <a:lnTo>
                    <a:pt x="40957" y="59246"/>
                  </a:lnTo>
                  <a:cubicBezTo>
                    <a:pt x="45815" y="54388"/>
                    <a:pt x="50673" y="49435"/>
                    <a:pt x="55531" y="44577"/>
                  </a:cubicBezTo>
                  <a:cubicBezTo>
                    <a:pt x="60579" y="39434"/>
                    <a:pt x="60484" y="31623"/>
                    <a:pt x="55340" y="26289"/>
                  </a:cubicBezTo>
                  <a:cubicBezTo>
                    <a:pt x="50102" y="20860"/>
                    <a:pt x="44672" y="15621"/>
                    <a:pt x="39338" y="10287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83" name="Freihandform 1682">
              <a:extLst>
                <a:ext uri="{FF2B5EF4-FFF2-40B4-BE49-F238E27FC236}">
                  <a16:creationId xmlns:a16="http://schemas.microsoft.com/office/drawing/2014/main" id="{7568D31E-B5B3-F814-0A54-B512B38FAE15}"/>
                </a:ext>
              </a:extLst>
            </p:cNvPr>
            <p:cNvSpPr/>
            <p:nvPr/>
          </p:nvSpPr>
          <p:spPr>
            <a:xfrm>
              <a:off x="5285646" y="15189266"/>
              <a:ext cx="209168" cy="209169"/>
            </a:xfrm>
            <a:custGeom>
              <a:avLst/>
              <a:gdLst>
                <a:gd name="connsiteX0" fmla="*/ 104584 w 209168"/>
                <a:gd name="connsiteY0" fmla="*/ 0 h 209169"/>
                <a:gd name="connsiteX1" fmla="*/ 0 w 209168"/>
                <a:gd name="connsiteY1" fmla="*/ 104585 h 209169"/>
                <a:gd name="connsiteX2" fmla="*/ 104584 w 209168"/>
                <a:gd name="connsiteY2" fmla="*/ 209169 h 209169"/>
                <a:gd name="connsiteX3" fmla="*/ 209169 w 209168"/>
                <a:gd name="connsiteY3" fmla="*/ 104585 h 209169"/>
                <a:gd name="connsiteX4" fmla="*/ 104584 w 209168"/>
                <a:gd name="connsiteY4" fmla="*/ 0 h 209169"/>
                <a:gd name="connsiteX5" fmla="*/ 104584 w 209168"/>
                <a:gd name="connsiteY5" fmla="*/ 201168 h 209169"/>
                <a:gd name="connsiteX6" fmla="*/ 7906 w 209168"/>
                <a:gd name="connsiteY6" fmla="*/ 104489 h 209169"/>
                <a:gd name="connsiteX7" fmla="*/ 34671 w 209168"/>
                <a:gd name="connsiteY7" fmla="*/ 37814 h 209169"/>
                <a:gd name="connsiteX8" fmla="*/ 171164 w 209168"/>
                <a:gd name="connsiteY8" fmla="*/ 174308 h 209169"/>
                <a:gd name="connsiteX9" fmla="*/ 104489 w 209168"/>
                <a:gd name="connsiteY9" fmla="*/ 201073 h 209169"/>
                <a:gd name="connsiteX10" fmla="*/ 176498 w 209168"/>
                <a:gd name="connsiteY10" fmla="*/ 168974 h 209169"/>
                <a:gd name="connsiteX11" fmla="*/ 40100 w 209168"/>
                <a:gd name="connsiteY11" fmla="*/ 32576 h 209169"/>
                <a:gd name="connsiteX12" fmla="*/ 104489 w 209168"/>
                <a:gd name="connsiteY12" fmla="*/ 7906 h 209169"/>
                <a:gd name="connsiteX13" fmla="*/ 201168 w 209168"/>
                <a:gd name="connsiteY13" fmla="*/ 104585 h 209169"/>
                <a:gd name="connsiteX14" fmla="*/ 176498 w 209168"/>
                <a:gd name="connsiteY14" fmla="*/ 168974 h 20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168" h="209169">
                  <a:moveTo>
                    <a:pt x="104584" y="0"/>
                  </a:moveTo>
                  <a:cubicBezTo>
                    <a:pt x="46958" y="0"/>
                    <a:pt x="0" y="46863"/>
                    <a:pt x="0" y="104585"/>
                  </a:cubicBezTo>
                  <a:cubicBezTo>
                    <a:pt x="0" y="162306"/>
                    <a:pt x="46863" y="209169"/>
                    <a:pt x="104584" y="209169"/>
                  </a:cubicBezTo>
                  <a:cubicBezTo>
                    <a:pt x="162306" y="209169"/>
                    <a:pt x="209169" y="162306"/>
                    <a:pt x="209169" y="104585"/>
                  </a:cubicBezTo>
                  <a:cubicBezTo>
                    <a:pt x="209169" y="46863"/>
                    <a:pt x="162306" y="0"/>
                    <a:pt x="104584" y="0"/>
                  </a:cubicBezTo>
                  <a:close/>
                  <a:moveTo>
                    <a:pt x="104584" y="201168"/>
                  </a:moveTo>
                  <a:cubicBezTo>
                    <a:pt x="51340" y="201168"/>
                    <a:pt x="7906" y="157829"/>
                    <a:pt x="7906" y="104489"/>
                  </a:cubicBezTo>
                  <a:cubicBezTo>
                    <a:pt x="7906" y="78676"/>
                    <a:pt x="18097" y="55150"/>
                    <a:pt x="34671" y="37814"/>
                  </a:cubicBezTo>
                  <a:lnTo>
                    <a:pt x="171164" y="174308"/>
                  </a:lnTo>
                  <a:cubicBezTo>
                    <a:pt x="153829" y="190881"/>
                    <a:pt x="130302" y="201073"/>
                    <a:pt x="104489" y="201073"/>
                  </a:cubicBezTo>
                  <a:close/>
                  <a:moveTo>
                    <a:pt x="176498" y="168974"/>
                  </a:moveTo>
                  <a:lnTo>
                    <a:pt x="40100" y="32576"/>
                  </a:lnTo>
                  <a:cubicBezTo>
                    <a:pt x="57245" y="17240"/>
                    <a:pt x="79819" y="7906"/>
                    <a:pt x="104489" y="7906"/>
                  </a:cubicBezTo>
                  <a:cubicBezTo>
                    <a:pt x="157734" y="7906"/>
                    <a:pt x="201168" y="51245"/>
                    <a:pt x="201168" y="104585"/>
                  </a:cubicBezTo>
                  <a:cubicBezTo>
                    <a:pt x="201168" y="129350"/>
                    <a:pt x="191834" y="151924"/>
                    <a:pt x="176498" y="168974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2061" name="Grafik 369">
            <a:extLst>
              <a:ext uri="{FF2B5EF4-FFF2-40B4-BE49-F238E27FC236}">
                <a16:creationId xmlns:a16="http://schemas.microsoft.com/office/drawing/2014/main" id="{D3BB8C75-2895-72B8-283E-BFF7507FC6B1}"/>
              </a:ext>
            </a:extLst>
          </p:cNvPr>
          <p:cNvGrpSpPr/>
          <p:nvPr/>
        </p:nvGrpSpPr>
        <p:grpSpPr>
          <a:xfrm>
            <a:off x="1093994" y="20175613"/>
            <a:ext cx="282225" cy="237648"/>
            <a:chOff x="1093994" y="20175613"/>
            <a:chExt cx="282225" cy="237648"/>
          </a:xfrm>
          <a:solidFill>
            <a:srgbClr val="00497F"/>
          </a:solidFill>
        </p:grpSpPr>
        <p:sp>
          <p:nvSpPr>
            <p:cNvPr id="2062" name="Freihandform 2061">
              <a:extLst>
                <a:ext uri="{FF2B5EF4-FFF2-40B4-BE49-F238E27FC236}">
                  <a16:creationId xmlns:a16="http://schemas.microsoft.com/office/drawing/2014/main" id="{1941BCE4-BEF8-E9A1-D1B1-8BDE488405C3}"/>
                </a:ext>
              </a:extLst>
            </p:cNvPr>
            <p:cNvSpPr/>
            <p:nvPr/>
          </p:nvSpPr>
          <p:spPr>
            <a:xfrm>
              <a:off x="1109139" y="20339443"/>
              <a:ext cx="73914" cy="49244"/>
            </a:xfrm>
            <a:custGeom>
              <a:avLst/>
              <a:gdLst>
                <a:gd name="connsiteX0" fmla="*/ 52959 w 73914"/>
                <a:gd name="connsiteY0" fmla="*/ 0 h 49244"/>
                <a:gd name="connsiteX1" fmla="*/ 21050 w 73914"/>
                <a:gd name="connsiteY1" fmla="*/ 0 h 49244"/>
                <a:gd name="connsiteX2" fmla="*/ 0 w 73914"/>
                <a:gd name="connsiteY2" fmla="*/ 21050 h 49244"/>
                <a:gd name="connsiteX3" fmla="*/ 0 w 73914"/>
                <a:gd name="connsiteY3" fmla="*/ 22860 h 49244"/>
                <a:gd name="connsiteX4" fmla="*/ 3620 w 73914"/>
                <a:gd name="connsiteY4" fmla="*/ 22479 h 49244"/>
                <a:gd name="connsiteX5" fmla="*/ 48863 w 73914"/>
                <a:gd name="connsiteY5" fmla="*/ 22479 h 49244"/>
                <a:gd name="connsiteX6" fmla="*/ 72295 w 73914"/>
                <a:gd name="connsiteY6" fmla="*/ 45910 h 49244"/>
                <a:gd name="connsiteX7" fmla="*/ 72295 w 73914"/>
                <a:gd name="connsiteY7" fmla="*/ 49244 h 49244"/>
                <a:gd name="connsiteX8" fmla="*/ 73914 w 73914"/>
                <a:gd name="connsiteY8" fmla="*/ 49244 h 49244"/>
                <a:gd name="connsiteX9" fmla="*/ 73914 w 73914"/>
                <a:gd name="connsiteY9" fmla="*/ 21050 h 49244"/>
                <a:gd name="connsiteX10" fmla="*/ 52864 w 73914"/>
                <a:gd name="connsiteY10" fmla="*/ 0 h 4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914" h="49244">
                  <a:moveTo>
                    <a:pt x="52959" y="0"/>
                  </a:moveTo>
                  <a:lnTo>
                    <a:pt x="21050" y="0"/>
                  </a:lnTo>
                  <a:cubicBezTo>
                    <a:pt x="9430" y="0"/>
                    <a:pt x="0" y="9430"/>
                    <a:pt x="0" y="21050"/>
                  </a:cubicBezTo>
                  <a:lnTo>
                    <a:pt x="0" y="22860"/>
                  </a:lnTo>
                  <a:cubicBezTo>
                    <a:pt x="1238" y="22669"/>
                    <a:pt x="2381" y="22479"/>
                    <a:pt x="3620" y="22479"/>
                  </a:cubicBezTo>
                  <a:lnTo>
                    <a:pt x="48863" y="22479"/>
                  </a:lnTo>
                  <a:cubicBezTo>
                    <a:pt x="61817" y="22479"/>
                    <a:pt x="72295" y="32956"/>
                    <a:pt x="72295" y="45910"/>
                  </a:cubicBezTo>
                  <a:lnTo>
                    <a:pt x="72295" y="49244"/>
                  </a:lnTo>
                  <a:lnTo>
                    <a:pt x="73914" y="49244"/>
                  </a:lnTo>
                  <a:lnTo>
                    <a:pt x="73914" y="21050"/>
                  </a:lnTo>
                  <a:cubicBezTo>
                    <a:pt x="73914" y="9430"/>
                    <a:pt x="64484" y="0"/>
                    <a:pt x="52864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63" name="Freihandform 2062">
              <a:extLst>
                <a:ext uri="{FF2B5EF4-FFF2-40B4-BE49-F238E27FC236}">
                  <a16:creationId xmlns:a16="http://schemas.microsoft.com/office/drawing/2014/main" id="{ECF25BE9-3CD4-FD21-5F6D-181768B055AB}"/>
                </a:ext>
              </a:extLst>
            </p:cNvPr>
            <p:cNvSpPr/>
            <p:nvPr/>
          </p:nvSpPr>
          <p:spPr>
            <a:xfrm>
              <a:off x="1198198" y="20339443"/>
              <a:ext cx="74009" cy="27527"/>
            </a:xfrm>
            <a:custGeom>
              <a:avLst/>
              <a:gdLst>
                <a:gd name="connsiteX0" fmla="*/ 21050 w 74009"/>
                <a:gd name="connsiteY0" fmla="*/ 0 h 27527"/>
                <a:gd name="connsiteX1" fmla="*/ 0 w 74009"/>
                <a:gd name="connsiteY1" fmla="*/ 21050 h 27527"/>
                <a:gd name="connsiteX2" fmla="*/ 0 w 74009"/>
                <a:gd name="connsiteY2" fmla="*/ 27527 h 27527"/>
                <a:gd name="connsiteX3" fmla="*/ 14383 w 74009"/>
                <a:gd name="connsiteY3" fmla="*/ 22479 h 27527"/>
                <a:gd name="connsiteX4" fmla="*/ 59627 w 74009"/>
                <a:gd name="connsiteY4" fmla="*/ 22479 h 27527"/>
                <a:gd name="connsiteX5" fmla="*/ 74009 w 74009"/>
                <a:gd name="connsiteY5" fmla="*/ 27527 h 27527"/>
                <a:gd name="connsiteX6" fmla="*/ 74009 w 74009"/>
                <a:gd name="connsiteY6" fmla="*/ 21050 h 27527"/>
                <a:gd name="connsiteX7" fmla="*/ 52959 w 74009"/>
                <a:gd name="connsiteY7" fmla="*/ 0 h 27527"/>
                <a:gd name="connsiteX8" fmla="*/ 21050 w 74009"/>
                <a:gd name="connsiteY8" fmla="*/ 0 h 2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009" h="27527">
                  <a:moveTo>
                    <a:pt x="21050" y="0"/>
                  </a:moveTo>
                  <a:cubicBezTo>
                    <a:pt x="9430" y="0"/>
                    <a:pt x="0" y="9430"/>
                    <a:pt x="0" y="21050"/>
                  </a:cubicBezTo>
                  <a:lnTo>
                    <a:pt x="0" y="27527"/>
                  </a:lnTo>
                  <a:cubicBezTo>
                    <a:pt x="4001" y="24384"/>
                    <a:pt x="8954" y="22479"/>
                    <a:pt x="14383" y="22479"/>
                  </a:cubicBezTo>
                  <a:lnTo>
                    <a:pt x="59627" y="22479"/>
                  </a:lnTo>
                  <a:cubicBezTo>
                    <a:pt x="65056" y="22479"/>
                    <a:pt x="70009" y="24384"/>
                    <a:pt x="74009" y="27527"/>
                  </a:cubicBezTo>
                  <a:lnTo>
                    <a:pt x="74009" y="21050"/>
                  </a:lnTo>
                  <a:cubicBezTo>
                    <a:pt x="74009" y="9430"/>
                    <a:pt x="64579" y="0"/>
                    <a:pt x="52959" y="0"/>
                  </a:cubicBezTo>
                  <a:lnTo>
                    <a:pt x="21050" y="0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64" name="Freihandform 2063">
              <a:extLst>
                <a:ext uri="{FF2B5EF4-FFF2-40B4-BE49-F238E27FC236}">
                  <a16:creationId xmlns:a16="http://schemas.microsoft.com/office/drawing/2014/main" id="{B7A49051-B0CA-5201-17F2-76C0D319ACAB}"/>
                </a:ext>
              </a:extLst>
            </p:cNvPr>
            <p:cNvSpPr/>
            <p:nvPr/>
          </p:nvSpPr>
          <p:spPr>
            <a:xfrm>
              <a:off x="1287352" y="20339443"/>
              <a:ext cx="74009" cy="49244"/>
            </a:xfrm>
            <a:custGeom>
              <a:avLst/>
              <a:gdLst>
                <a:gd name="connsiteX0" fmla="*/ 24860 w 74009"/>
                <a:gd name="connsiteY0" fmla="*/ 22479 h 49244"/>
                <a:gd name="connsiteX1" fmla="*/ 70104 w 74009"/>
                <a:gd name="connsiteY1" fmla="*/ 22479 h 49244"/>
                <a:gd name="connsiteX2" fmla="*/ 74009 w 74009"/>
                <a:gd name="connsiteY2" fmla="*/ 22860 h 49244"/>
                <a:gd name="connsiteX3" fmla="*/ 74009 w 74009"/>
                <a:gd name="connsiteY3" fmla="*/ 21050 h 49244"/>
                <a:gd name="connsiteX4" fmla="*/ 52959 w 74009"/>
                <a:gd name="connsiteY4" fmla="*/ 0 h 49244"/>
                <a:gd name="connsiteX5" fmla="*/ 21050 w 74009"/>
                <a:gd name="connsiteY5" fmla="*/ 0 h 49244"/>
                <a:gd name="connsiteX6" fmla="*/ 0 w 74009"/>
                <a:gd name="connsiteY6" fmla="*/ 21050 h 49244"/>
                <a:gd name="connsiteX7" fmla="*/ 0 w 74009"/>
                <a:gd name="connsiteY7" fmla="*/ 49244 h 49244"/>
                <a:gd name="connsiteX8" fmla="*/ 1429 w 74009"/>
                <a:gd name="connsiteY8" fmla="*/ 49244 h 49244"/>
                <a:gd name="connsiteX9" fmla="*/ 1429 w 74009"/>
                <a:gd name="connsiteY9" fmla="*/ 45910 h 49244"/>
                <a:gd name="connsiteX10" fmla="*/ 24860 w 74009"/>
                <a:gd name="connsiteY10" fmla="*/ 22479 h 4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009" h="49244">
                  <a:moveTo>
                    <a:pt x="24860" y="22479"/>
                  </a:moveTo>
                  <a:lnTo>
                    <a:pt x="70104" y="22479"/>
                  </a:lnTo>
                  <a:cubicBezTo>
                    <a:pt x="71438" y="22479"/>
                    <a:pt x="72676" y="22669"/>
                    <a:pt x="74009" y="22860"/>
                  </a:cubicBezTo>
                  <a:lnTo>
                    <a:pt x="74009" y="21050"/>
                  </a:lnTo>
                  <a:cubicBezTo>
                    <a:pt x="74009" y="9430"/>
                    <a:pt x="64579" y="0"/>
                    <a:pt x="52959" y="0"/>
                  </a:cubicBezTo>
                  <a:lnTo>
                    <a:pt x="21050" y="0"/>
                  </a:lnTo>
                  <a:cubicBezTo>
                    <a:pt x="9430" y="0"/>
                    <a:pt x="0" y="9430"/>
                    <a:pt x="0" y="21050"/>
                  </a:cubicBezTo>
                  <a:lnTo>
                    <a:pt x="0" y="49244"/>
                  </a:lnTo>
                  <a:lnTo>
                    <a:pt x="1429" y="49244"/>
                  </a:lnTo>
                  <a:lnTo>
                    <a:pt x="1429" y="45910"/>
                  </a:lnTo>
                  <a:cubicBezTo>
                    <a:pt x="1429" y="32956"/>
                    <a:pt x="11906" y="22479"/>
                    <a:pt x="24860" y="22479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65" name="Freihandform 2064">
              <a:extLst>
                <a:ext uri="{FF2B5EF4-FFF2-40B4-BE49-F238E27FC236}">
                  <a16:creationId xmlns:a16="http://schemas.microsoft.com/office/drawing/2014/main" id="{901F7AA7-3B0C-B2DC-96F2-D86A0E4A05F6}"/>
                </a:ext>
              </a:extLst>
            </p:cNvPr>
            <p:cNvSpPr/>
            <p:nvPr/>
          </p:nvSpPr>
          <p:spPr>
            <a:xfrm>
              <a:off x="1093994" y="20366970"/>
              <a:ext cx="82772" cy="46291"/>
            </a:xfrm>
            <a:custGeom>
              <a:avLst/>
              <a:gdLst>
                <a:gd name="connsiteX0" fmla="*/ 61722 w 82772"/>
                <a:gd name="connsiteY0" fmla="*/ 0 h 46291"/>
                <a:gd name="connsiteX1" fmla="*/ 21050 w 82772"/>
                <a:gd name="connsiteY1" fmla="*/ 0 h 46291"/>
                <a:gd name="connsiteX2" fmla="*/ 0 w 82772"/>
                <a:gd name="connsiteY2" fmla="*/ 21050 h 46291"/>
                <a:gd name="connsiteX3" fmla="*/ 0 w 82772"/>
                <a:gd name="connsiteY3" fmla="*/ 46292 h 46291"/>
                <a:gd name="connsiteX4" fmla="*/ 82772 w 82772"/>
                <a:gd name="connsiteY4" fmla="*/ 46292 h 46291"/>
                <a:gd name="connsiteX5" fmla="*/ 82772 w 82772"/>
                <a:gd name="connsiteY5" fmla="*/ 21050 h 46291"/>
                <a:gd name="connsiteX6" fmla="*/ 61722 w 82772"/>
                <a:gd name="connsiteY6" fmla="*/ 0 h 46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772" h="46291">
                  <a:moveTo>
                    <a:pt x="61722" y="0"/>
                  </a:moveTo>
                  <a:lnTo>
                    <a:pt x="21050" y="0"/>
                  </a:lnTo>
                  <a:cubicBezTo>
                    <a:pt x="9430" y="0"/>
                    <a:pt x="0" y="9430"/>
                    <a:pt x="0" y="21050"/>
                  </a:cubicBezTo>
                  <a:lnTo>
                    <a:pt x="0" y="46292"/>
                  </a:lnTo>
                  <a:lnTo>
                    <a:pt x="82772" y="46292"/>
                  </a:lnTo>
                  <a:lnTo>
                    <a:pt x="82772" y="21050"/>
                  </a:lnTo>
                  <a:cubicBezTo>
                    <a:pt x="82772" y="9430"/>
                    <a:pt x="73343" y="0"/>
                    <a:pt x="61722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66" name="Freihandform 2065">
              <a:extLst>
                <a:ext uri="{FF2B5EF4-FFF2-40B4-BE49-F238E27FC236}">
                  <a16:creationId xmlns:a16="http://schemas.microsoft.com/office/drawing/2014/main" id="{7F39DB4B-7FDD-DF78-E21D-E041A66EF4FE}"/>
                </a:ext>
              </a:extLst>
            </p:cNvPr>
            <p:cNvSpPr/>
            <p:nvPr/>
          </p:nvSpPr>
          <p:spPr>
            <a:xfrm>
              <a:off x="1193721" y="20366970"/>
              <a:ext cx="82772" cy="46291"/>
            </a:xfrm>
            <a:custGeom>
              <a:avLst/>
              <a:gdLst>
                <a:gd name="connsiteX0" fmla="*/ 61722 w 82772"/>
                <a:gd name="connsiteY0" fmla="*/ 0 h 46291"/>
                <a:gd name="connsiteX1" fmla="*/ 21050 w 82772"/>
                <a:gd name="connsiteY1" fmla="*/ 0 h 46291"/>
                <a:gd name="connsiteX2" fmla="*/ 0 w 82772"/>
                <a:gd name="connsiteY2" fmla="*/ 21050 h 46291"/>
                <a:gd name="connsiteX3" fmla="*/ 0 w 82772"/>
                <a:gd name="connsiteY3" fmla="*/ 46292 h 46291"/>
                <a:gd name="connsiteX4" fmla="*/ 82772 w 82772"/>
                <a:gd name="connsiteY4" fmla="*/ 46292 h 46291"/>
                <a:gd name="connsiteX5" fmla="*/ 82772 w 82772"/>
                <a:gd name="connsiteY5" fmla="*/ 21050 h 46291"/>
                <a:gd name="connsiteX6" fmla="*/ 61722 w 82772"/>
                <a:gd name="connsiteY6" fmla="*/ 0 h 46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772" h="46291">
                  <a:moveTo>
                    <a:pt x="61722" y="0"/>
                  </a:moveTo>
                  <a:lnTo>
                    <a:pt x="21050" y="0"/>
                  </a:lnTo>
                  <a:cubicBezTo>
                    <a:pt x="9430" y="0"/>
                    <a:pt x="0" y="9430"/>
                    <a:pt x="0" y="21050"/>
                  </a:cubicBezTo>
                  <a:lnTo>
                    <a:pt x="0" y="46292"/>
                  </a:lnTo>
                  <a:lnTo>
                    <a:pt x="82772" y="46292"/>
                  </a:lnTo>
                  <a:lnTo>
                    <a:pt x="82772" y="21050"/>
                  </a:lnTo>
                  <a:cubicBezTo>
                    <a:pt x="82772" y="9430"/>
                    <a:pt x="73343" y="0"/>
                    <a:pt x="61722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67" name="Freihandform 2066">
              <a:extLst>
                <a:ext uri="{FF2B5EF4-FFF2-40B4-BE49-F238E27FC236}">
                  <a16:creationId xmlns:a16="http://schemas.microsoft.com/office/drawing/2014/main" id="{BCB7D46D-B3BE-AAD0-BA69-E06DA6E697CC}"/>
                </a:ext>
              </a:extLst>
            </p:cNvPr>
            <p:cNvSpPr/>
            <p:nvPr/>
          </p:nvSpPr>
          <p:spPr>
            <a:xfrm>
              <a:off x="1293448" y="20366970"/>
              <a:ext cx="82772" cy="46291"/>
            </a:xfrm>
            <a:custGeom>
              <a:avLst/>
              <a:gdLst>
                <a:gd name="connsiteX0" fmla="*/ 61722 w 82772"/>
                <a:gd name="connsiteY0" fmla="*/ 0 h 46291"/>
                <a:gd name="connsiteX1" fmla="*/ 21050 w 82772"/>
                <a:gd name="connsiteY1" fmla="*/ 0 h 46291"/>
                <a:gd name="connsiteX2" fmla="*/ 0 w 82772"/>
                <a:gd name="connsiteY2" fmla="*/ 21050 h 46291"/>
                <a:gd name="connsiteX3" fmla="*/ 0 w 82772"/>
                <a:gd name="connsiteY3" fmla="*/ 46292 h 46291"/>
                <a:gd name="connsiteX4" fmla="*/ 82772 w 82772"/>
                <a:gd name="connsiteY4" fmla="*/ 46292 h 46291"/>
                <a:gd name="connsiteX5" fmla="*/ 82772 w 82772"/>
                <a:gd name="connsiteY5" fmla="*/ 21050 h 46291"/>
                <a:gd name="connsiteX6" fmla="*/ 61722 w 82772"/>
                <a:gd name="connsiteY6" fmla="*/ 0 h 46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772" h="46291">
                  <a:moveTo>
                    <a:pt x="61722" y="0"/>
                  </a:moveTo>
                  <a:lnTo>
                    <a:pt x="21050" y="0"/>
                  </a:lnTo>
                  <a:cubicBezTo>
                    <a:pt x="9430" y="0"/>
                    <a:pt x="0" y="9430"/>
                    <a:pt x="0" y="21050"/>
                  </a:cubicBezTo>
                  <a:lnTo>
                    <a:pt x="0" y="46292"/>
                  </a:lnTo>
                  <a:lnTo>
                    <a:pt x="82772" y="46292"/>
                  </a:lnTo>
                  <a:lnTo>
                    <a:pt x="82772" y="21050"/>
                  </a:lnTo>
                  <a:cubicBezTo>
                    <a:pt x="82772" y="9430"/>
                    <a:pt x="73343" y="0"/>
                    <a:pt x="61722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68" name="Freihandform 2067">
              <a:extLst>
                <a:ext uri="{FF2B5EF4-FFF2-40B4-BE49-F238E27FC236}">
                  <a16:creationId xmlns:a16="http://schemas.microsoft.com/office/drawing/2014/main" id="{9251BB1F-4594-AE9A-B84E-5133BB15C4F6}"/>
                </a:ext>
              </a:extLst>
            </p:cNvPr>
            <p:cNvSpPr/>
            <p:nvPr/>
          </p:nvSpPr>
          <p:spPr>
            <a:xfrm>
              <a:off x="1291829" y="20248860"/>
              <a:ext cx="6000" cy="8096"/>
            </a:xfrm>
            <a:custGeom>
              <a:avLst/>
              <a:gdLst>
                <a:gd name="connsiteX0" fmla="*/ 0 w 6000"/>
                <a:gd name="connsiteY0" fmla="*/ 8096 h 8096"/>
                <a:gd name="connsiteX1" fmla="*/ 6001 w 6000"/>
                <a:gd name="connsiteY1" fmla="*/ 8096 h 8096"/>
                <a:gd name="connsiteX2" fmla="*/ 3048 w 6000"/>
                <a:gd name="connsiteY2" fmla="*/ 0 h 8096"/>
                <a:gd name="connsiteX3" fmla="*/ 0 w 6000"/>
                <a:gd name="connsiteY3" fmla="*/ 8096 h 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" h="8096">
                  <a:moveTo>
                    <a:pt x="0" y="8096"/>
                  </a:moveTo>
                  <a:lnTo>
                    <a:pt x="6001" y="8096"/>
                  </a:lnTo>
                  <a:lnTo>
                    <a:pt x="3048" y="0"/>
                  </a:lnTo>
                  <a:lnTo>
                    <a:pt x="0" y="8096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69" name="Freihandform 2068">
              <a:extLst>
                <a:ext uri="{FF2B5EF4-FFF2-40B4-BE49-F238E27FC236}">
                  <a16:creationId xmlns:a16="http://schemas.microsoft.com/office/drawing/2014/main" id="{0C8DA991-C1BC-2F34-7676-9BB464AEC850}"/>
                </a:ext>
              </a:extLst>
            </p:cNvPr>
            <p:cNvSpPr/>
            <p:nvPr/>
          </p:nvSpPr>
          <p:spPr>
            <a:xfrm>
              <a:off x="1111235" y="20175613"/>
              <a:ext cx="247840" cy="146304"/>
            </a:xfrm>
            <a:custGeom>
              <a:avLst/>
              <a:gdLst>
                <a:gd name="connsiteX0" fmla="*/ 247841 w 247840"/>
                <a:gd name="connsiteY0" fmla="*/ 0 h 146304"/>
                <a:gd name="connsiteX1" fmla="*/ 0 w 247840"/>
                <a:gd name="connsiteY1" fmla="*/ 0 h 146304"/>
                <a:gd name="connsiteX2" fmla="*/ 0 w 247840"/>
                <a:gd name="connsiteY2" fmla="*/ 146304 h 146304"/>
                <a:gd name="connsiteX3" fmla="*/ 247841 w 247840"/>
                <a:gd name="connsiteY3" fmla="*/ 146304 h 146304"/>
                <a:gd name="connsiteX4" fmla="*/ 247841 w 247840"/>
                <a:gd name="connsiteY4" fmla="*/ 0 h 146304"/>
                <a:gd name="connsiteX5" fmla="*/ 69247 w 247840"/>
                <a:gd name="connsiteY5" fmla="*/ 73247 h 146304"/>
                <a:gd name="connsiteX6" fmla="*/ 63532 w 247840"/>
                <a:gd name="connsiteY6" fmla="*/ 70676 h 146304"/>
                <a:gd name="connsiteX7" fmla="*/ 58579 w 247840"/>
                <a:gd name="connsiteY7" fmla="*/ 72580 h 146304"/>
                <a:gd name="connsiteX8" fmla="*/ 56293 w 247840"/>
                <a:gd name="connsiteY8" fmla="*/ 78200 h 146304"/>
                <a:gd name="connsiteX9" fmla="*/ 58388 w 247840"/>
                <a:gd name="connsiteY9" fmla="*/ 83534 h 146304"/>
                <a:gd name="connsiteX10" fmla="*/ 63627 w 247840"/>
                <a:gd name="connsiteY10" fmla="*/ 85534 h 146304"/>
                <a:gd name="connsiteX11" fmla="*/ 69247 w 247840"/>
                <a:gd name="connsiteY11" fmla="*/ 83058 h 146304"/>
                <a:gd name="connsiteX12" fmla="*/ 69247 w 247840"/>
                <a:gd name="connsiteY12" fmla="*/ 89535 h 146304"/>
                <a:gd name="connsiteX13" fmla="*/ 63913 w 247840"/>
                <a:gd name="connsiteY13" fmla="*/ 90868 h 146304"/>
                <a:gd name="connsiteX14" fmla="*/ 54388 w 247840"/>
                <a:gd name="connsiteY14" fmla="*/ 87344 h 146304"/>
                <a:gd name="connsiteX15" fmla="*/ 50578 w 247840"/>
                <a:gd name="connsiteY15" fmla="*/ 78105 h 146304"/>
                <a:gd name="connsiteX16" fmla="*/ 54388 w 247840"/>
                <a:gd name="connsiteY16" fmla="*/ 68961 h 146304"/>
                <a:gd name="connsiteX17" fmla="*/ 63437 w 247840"/>
                <a:gd name="connsiteY17" fmla="*/ 65437 h 146304"/>
                <a:gd name="connsiteX18" fmla="*/ 69247 w 247840"/>
                <a:gd name="connsiteY18" fmla="*/ 66770 h 146304"/>
                <a:gd name="connsiteX19" fmla="*/ 69247 w 247840"/>
                <a:gd name="connsiteY19" fmla="*/ 73247 h 146304"/>
                <a:gd name="connsiteX20" fmla="*/ 81344 w 247840"/>
                <a:gd name="connsiteY20" fmla="*/ 90297 h 146304"/>
                <a:gd name="connsiteX21" fmla="*/ 75724 w 247840"/>
                <a:gd name="connsiteY21" fmla="*/ 90297 h 146304"/>
                <a:gd name="connsiteX22" fmla="*/ 75724 w 247840"/>
                <a:gd name="connsiteY22" fmla="*/ 65913 h 146304"/>
                <a:gd name="connsiteX23" fmla="*/ 81344 w 247840"/>
                <a:gd name="connsiteY23" fmla="*/ 65913 h 146304"/>
                <a:gd name="connsiteX24" fmla="*/ 81344 w 247840"/>
                <a:gd name="connsiteY24" fmla="*/ 90297 h 146304"/>
                <a:gd name="connsiteX25" fmla="*/ 112300 w 247840"/>
                <a:gd name="connsiteY25" fmla="*/ 90297 h 146304"/>
                <a:gd name="connsiteX26" fmla="*/ 107442 w 247840"/>
                <a:gd name="connsiteY26" fmla="*/ 90297 h 146304"/>
                <a:gd name="connsiteX27" fmla="*/ 94202 w 247840"/>
                <a:gd name="connsiteY27" fmla="*/ 74486 h 146304"/>
                <a:gd name="connsiteX28" fmla="*/ 94202 w 247840"/>
                <a:gd name="connsiteY28" fmla="*/ 90297 h 146304"/>
                <a:gd name="connsiteX29" fmla="*/ 88583 w 247840"/>
                <a:gd name="connsiteY29" fmla="*/ 90297 h 146304"/>
                <a:gd name="connsiteX30" fmla="*/ 88583 w 247840"/>
                <a:gd name="connsiteY30" fmla="*/ 65913 h 146304"/>
                <a:gd name="connsiteX31" fmla="*/ 93440 w 247840"/>
                <a:gd name="connsiteY31" fmla="*/ 65913 h 146304"/>
                <a:gd name="connsiteX32" fmla="*/ 106680 w 247840"/>
                <a:gd name="connsiteY32" fmla="*/ 81629 h 146304"/>
                <a:gd name="connsiteX33" fmla="*/ 106680 w 247840"/>
                <a:gd name="connsiteY33" fmla="*/ 65913 h 146304"/>
                <a:gd name="connsiteX34" fmla="*/ 112300 w 247840"/>
                <a:gd name="connsiteY34" fmla="*/ 65913 h 146304"/>
                <a:gd name="connsiteX35" fmla="*/ 112300 w 247840"/>
                <a:gd name="connsiteY35" fmla="*/ 90297 h 146304"/>
                <a:gd name="connsiteX36" fmla="*/ 133255 w 247840"/>
                <a:gd name="connsiteY36" fmla="*/ 70676 h 146304"/>
                <a:gd name="connsiteX37" fmla="*/ 125159 w 247840"/>
                <a:gd name="connsiteY37" fmla="*/ 70676 h 146304"/>
                <a:gd name="connsiteX38" fmla="*/ 125159 w 247840"/>
                <a:gd name="connsiteY38" fmla="*/ 75343 h 146304"/>
                <a:gd name="connsiteX39" fmla="*/ 132874 w 247840"/>
                <a:gd name="connsiteY39" fmla="*/ 75343 h 146304"/>
                <a:gd name="connsiteX40" fmla="*/ 132874 w 247840"/>
                <a:gd name="connsiteY40" fmla="*/ 80105 h 146304"/>
                <a:gd name="connsiteX41" fmla="*/ 125159 w 247840"/>
                <a:gd name="connsiteY41" fmla="*/ 80105 h 146304"/>
                <a:gd name="connsiteX42" fmla="*/ 125159 w 247840"/>
                <a:gd name="connsiteY42" fmla="*/ 85534 h 146304"/>
                <a:gd name="connsiteX43" fmla="*/ 133255 w 247840"/>
                <a:gd name="connsiteY43" fmla="*/ 85534 h 146304"/>
                <a:gd name="connsiteX44" fmla="*/ 133255 w 247840"/>
                <a:gd name="connsiteY44" fmla="*/ 90297 h 146304"/>
                <a:gd name="connsiteX45" fmla="*/ 119539 w 247840"/>
                <a:gd name="connsiteY45" fmla="*/ 90297 h 146304"/>
                <a:gd name="connsiteX46" fmla="*/ 119539 w 247840"/>
                <a:gd name="connsiteY46" fmla="*/ 65913 h 146304"/>
                <a:gd name="connsiteX47" fmla="*/ 133255 w 247840"/>
                <a:gd name="connsiteY47" fmla="*/ 65913 h 146304"/>
                <a:gd name="connsiteX48" fmla="*/ 133255 w 247840"/>
                <a:gd name="connsiteY48" fmla="*/ 70676 h 146304"/>
                <a:gd name="connsiteX49" fmla="*/ 162211 w 247840"/>
                <a:gd name="connsiteY49" fmla="*/ 90297 h 146304"/>
                <a:gd name="connsiteX50" fmla="*/ 160306 w 247840"/>
                <a:gd name="connsiteY50" fmla="*/ 75724 h 146304"/>
                <a:gd name="connsiteX51" fmla="*/ 154210 w 247840"/>
                <a:gd name="connsiteY51" fmla="*/ 90297 h 146304"/>
                <a:gd name="connsiteX52" fmla="*/ 152210 w 247840"/>
                <a:gd name="connsiteY52" fmla="*/ 90297 h 146304"/>
                <a:gd name="connsiteX53" fmla="*/ 146114 w 247840"/>
                <a:gd name="connsiteY53" fmla="*/ 75724 h 146304"/>
                <a:gd name="connsiteX54" fmla="*/ 144209 w 247840"/>
                <a:gd name="connsiteY54" fmla="*/ 90297 h 146304"/>
                <a:gd name="connsiteX55" fmla="*/ 138589 w 247840"/>
                <a:gd name="connsiteY55" fmla="*/ 90297 h 146304"/>
                <a:gd name="connsiteX56" fmla="*/ 142494 w 247840"/>
                <a:gd name="connsiteY56" fmla="*/ 65913 h 146304"/>
                <a:gd name="connsiteX57" fmla="*/ 147161 w 247840"/>
                <a:gd name="connsiteY57" fmla="*/ 65913 h 146304"/>
                <a:gd name="connsiteX58" fmla="*/ 153257 w 247840"/>
                <a:gd name="connsiteY58" fmla="*/ 80486 h 146304"/>
                <a:gd name="connsiteX59" fmla="*/ 159353 w 247840"/>
                <a:gd name="connsiteY59" fmla="*/ 65913 h 146304"/>
                <a:gd name="connsiteX60" fmla="*/ 164021 w 247840"/>
                <a:gd name="connsiteY60" fmla="*/ 65913 h 146304"/>
                <a:gd name="connsiteX61" fmla="*/ 167926 w 247840"/>
                <a:gd name="connsiteY61" fmla="*/ 90297 h 146304"/>
                <a:gd name="connsiteX62" fmla="*/ 162306 w 247840"/>
                <a:gd name="connsiteY62" fmla="*/ 90297 h 146304"/>
                <a:gd name="connsiteX63" fmla="*/ 190024 w 247840"/>
                <a:gd name="connsiteY63" fmla="*/ 90297 h 146304"/>
                <a:gd name="connsiteX64" fmla="*/ 188214 w 247840"/>
                <a:gd name="connsiteY64" fmla="*/ 85725 h 146304"/>
                <a:gd name="connsiteX65" fmla="*/ 178975 w 247840"/>
                <a:gd name="connsiteY65" fmla="*/ 85725 h 146304"/>
                <a:gd name="connsiteX66" fmla="*/ 177070 w 247840"/>
                <a:gd name="connsiteY66" fmla="*/ 90297 h 146304"/>
                <a:gd name="connsiteX67" fmla="*/ 171260 w 247840"/>
                <a:gd name="connsiteY67" fmla="*/ 90297 h 146304"/>
                <a:gd name="connsiteX68" fmla="*/ 181070 w 247840"/>
                <a:gd name="connsiteY68" fmla="*/ 65913 h 146304"/>
                <a:gd name="connsiteX69" fmla="*/ 186214 w 247840"/>
                <a:gd name="connsiteY69" fmla="*/ 65913 h 146304"/>
                <a:gd name="connsiteX70" fmla="*/ 195834 w 247840"/>
                <a:gd name="connsiteY70" fmla="*/ 90297 h 146304"/>
                <a:gd name="connsiteX71" fmla="*/ 190024 w 247840"/>
                <a:gd name="connsiteY71" fmla="*/ 90297 h 14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47840" h="146304">
                  <a:moveTo>
                    <a:pt x="247841" y="0"/>
                  </a:moveTo>
                  <a:lnTo>
                    <a:pt x="0" y="0"/>
                  </a:lnTo>
                  <a:lnTo>
                    <a:pt x="0" y="146304"/>
                  </a:lnTo>
                  <a:lnTo>
                    <a:pt x="247841" y="146304"/>
                  </a:lnTo>
                  <a:lnTo>
                    <a:pt x="247841" y="0"/>
                  </a:lnTo>
                  <a:close/>
                  <a:moveTo>
                    <a:pt x="69247" y="73247"/>
                  </a:moveTo>
                  <a:cubicBezTo>
                    <a:pt x="68009" y="71914"/>
                    <a:pt x="66103" y="70676"/>
                    <a:pt x="63532" y="70676"/>
                  </a:cubicBezTo>
                  <a:cubicBezTo>
                    <a:pt x="61532" y="70676"/>
                    <a:pt x="59817" y="71342"/>
                    <a:pt x="58579" y="72580"/>
                  </a:cubicBezTo>
                  <a:cubicBezTo>
                    <a:pt x="57245" y="73914"/>
                    <a:pt x="56293" y="75914"/>
                    <a:pt x="56293" y="78200"/>
                  </a:cubicBezTo>
                  <a:cubicBezTo>
                    <a:pt x="56293" y="80677"/>
                    <a:pt x="57340" y="82487"/>
                    <a:pt x="58388" y="83534"/>
                  </a:cubicBezTo>
                  <a:cubicBezTo>
                    <a:pt x="58864" y="84011"/>
                    <a:pt x="60674" y="85534"/>
                    <a:pt x="63627" y="85534"/>
                  </a:cubicBezTo>
                  <a:cubicBezTo>
                    <a:pt x="65056" y="85534"/>
                    <a:pt x="67056" y="85154"/>
                    <a:pt x="69247" y="83058"/>
                  </a:cubicBezTo>
                  <a:lnTo>
                    <a:pt x="69247" y="89535"/>
                  </a:lnTo>
                  <a:cubicBezTo>
                    <a:pt x="67056" y="90678"/>
                    <a:pt x="65341" y="90868"/>
                    <a:pt x="63913" y="90868"/>
                  </a:cubicBezTo>
                  <a:cubicBezTo>
                    <a:pt x="59436" y="90868"/>
                    <a:pt x="56388" y="89344"/>
                    <a:pt x="54388" y="87344"/>
                  </a:cubicBezTo>
                  <a:cubicBezTo>
                    <a:pt x="52197" y="85249"/>
                    <a:pt x="50578" y="82010"/>
                    <a:pt x="50578" y="78105"/>
                  </a:cubicBezTo>
                  <a:cubicBezTo>
                    <a:pt x="50578" y="74200"/>
                    <a:pt x="52197" y="71056"/>
                    <a:pt x="54388" y="68961"/>
                  </a:cubicBezTo>
                  <a:cubicBezTo>
                    <a:pt x="56578" y="66866"/>
                    <a:pt x="59722" y="65437"/>
                    <a:pt x="63437" y="65437"/>
                  </a:cubicBezTo>
                  <a:cubicBezTo>
                    <a:pt x="65056" y="65437"/>
                    <a:pt x="66865" y="65723"/>
                    <a:pt x="69247" y="66770"/>
                  </a:cubicBezTo>
                  <a:lnTo>
                    <a:pt x="69247" y="73247"/>
                  </a:lnTo>
                  <a:close/>
                  <a:moveTo>
                    <a:pt x="81344" y="90297"/>
                  </a:moveTo>
                  <a:lnTo>
                    <a:pt x="75724" y="90297"/>
                  </a:lnTo>
                  <a:lnTo>
                    <a:pt x="75724" y="65913"/>
                  </a:lnTo>
                  <a:lnTo>
                    <a:pt x="81344" y="65913"/>
                  </a:lnTo>
                  <a:lnTo>
                    <a:pt x="81344" y="90297"/>
                  </a:lnTo>
                  <a:close/>
                  <a:moveTo>
                    <a:pt x="112300" y="90297"/>
                  </a:moveTo>
                  <a:lnTo>
                    <a:pt x="107442" y="90297"/>
                  </a:lnTo>
                  <a:lnTo>
                    <a:pt x="94202" y="74486"/>
                  </a:lnTo>
                  <a:lnTo>
                    <a:pt x="94202" y="90297"/>
                  </a:lnTo>
                  <a:lnTo>
                    <a:pt x="88583" y="90297"/>
                  </a:lnTo>
                  <a:lnTo>
                    <a:pt x="88583" y="65913"/>
                  </a:lnTo>
                  <a:lnTo>
                    <a:pt x="93440" y="65913"/>
                  </a:lnTo>
                  <a:lnTo>
                    <a:pt x="106680" y="81629"/>
                  </a:lnTo>
                  <a:lnTo>
                    <a:pt x="106680" y="65913"/>
                  </a:lnTo>
                  <a:lnTo>
                    <a:pt x="112300" y="65913"/>
                  </a:lnTo>
                  <a:lnTo>
                    <a:pt x="112300" y="90297"/>
                  </a:lnTo>
                  <a:close/>
                  <a:moveTo>
                    <a:pt x="133255" y="70676"/>
                  </a:moveTo>
                  <a:lnTo>
                    <a:pt x="125159" y="70676"/>
                  </a:lnTo>
                  <a:lnTo>
                    <a:pt x="125159" y="75343"/>
                  </a:lnTo>
                  <a:lnTo>
                    <a:pt x="132874" y="75343"/>
                  </a:lnTo>
                  <a:lnTo>
                    <a:pt x="132874" y="80105"/>
                  </a:lnTo>
                  <a:lnTo>
                    <a:pt x="125159" y="80105"/>
                  </a:lnTo>
                  <a:lnTo>
                    <a:pt x="125159" y="85534"/>
                  </a:lnTo>
                  <a:lnTo>
                    <a:pt x="133255" y="85534"/>
                  </a:lnTo>
                  <a:lnTo>
                    <a:pt x="133255" y="90297"/>
                  </a:lnTo>
                  <a:lnTo>
                    <a:pt x="119539" y="90297"/>
                  </a:lnTo>
                  <a:lnTo>
                    <a:pt x="119539" y="65913"/>
                  </a:lnTo>
                  <a:lnTo>
                    <a:pt x="133255" y="65913"/>
                  </a:lnTo>
                  <a:lnTo>
                    <a:pt x="133255" y="70676"/>
                  </a:lnTo>
                  <a:close/>
                  <a:moveTo>
                    <a:pt x="162211" y="90297"/>
                  </a:moveTo>
                  <a:lnTo>
                    <a:pt x="160306" y="75724"/>
                  </a:lnTo>
                  <a:lnTo>
                    <a:pt x="154210" y="90297"/>
                  </a:lnTo>
                  <a:lnTo>
                    <a:pt x="152210" y="90297"/>
                  </a:lnTo>
                  <a:lnTo>
                    <a:pt x="146114" y="75724"/>
                  </a:lnTo>
                  <a:lnTo>
                    <a:pt x="144209" y="90297"/>
                  </a:lnTo>
                  <a:lnTo>
                    <a:pt x="138589" y="90297"/>
                  </a:lnTo>
                  <a:lnTo>
                    <a:pt x="142494" y="65913"/>
                  </a:lnTo>
                  <a:lnTo>
                    <a:pt x="147161" y="65913"/>
                  </a:lnTo>
                  <a:lnTo>
                    <a:pt x="153257" y="80486"/>
                  </a:lnTo>
                  <a:lnTo>
                    <a:pt x="159353" y="65913"/>
                  </a:lnTo>
                  <a:lnTo>
                    <a:pt x="164021" y="65913"/>
                  </a:lnTo>
                  <a:lnTo>
                    <a:pt x="167926" y="90297"/>
                  </a:lnTo>
                  <a:lnTo>
                    <a:pt x="162306" y="90297"/>
                  </a:lnTo>
                  <a:close/>
                  <a:moveTo>
                    <a:pt x="190024" y="90297"/>
                  </a:moveTo>
                  <a:lnTo>
                    <a:pt x="188214" y="85725"/>
                  </a:lnTo>
                  <a:lnTo>
                    <a:pt x="178975" y="85725"/>
                  </a:lnTo>
                  <a:lnTo>
                    <a:pt x="177070" y="90297"/>
                  </a:lnTo>
                  <a:lnTo>
                    <a:pt x="171260" y="90297"/>
                  </a:lnTo>
                  <a:lnTo>
                    <a:pt x="181070" y="65913"/>
                  </a:lnTo>
                  <a:lnTo>
                    <a:pt x="186214" y="65913"/>
                  </a:lnTo>
                  <a:lnTo>
                    <a:pt x="195834" y="90297"/>
                  </a:lnTo>
                  <a:lnTo>
                    <a:pt x="190024" y="90297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687" name="Grafik 377">
            <a:extLst>
              <a:ext uri="{FF2B5EF4-FFF2-40B4-BE49-F238E27FC236}">
                <a16:creationId xmlns:a16="http://schemas.microsoft.com/office/drawing/2014/main" id="{DB1FAB87-3308-0570-8D96-660EAF2D6EE0}"/>
              </a:ext>
            </a:extLst>
          </p:cNvPr>
          <p:cNvGrpSpPr/>
          <p:nvPr/>
        </p:nvGrpSpPr>
        <p:grpSpPr>
          <a:xfrm>
            <a:off x="5911513" y="15233835"/>
            <a:ext cx="169259" cy="151692"/>
            <a:chOff x="5911513" y="15233835"/>
            <a:chExt cx="169259" cy="151692"/>
          </a:xfrm>
          <a:solidFill>
            <a:srgbClr val="00497F"/>
          </a:solidFill>
        </p:grpSpPr>
        <p:sp>
          <p:nvSpPr>
            <p:cNvPr id="1688" name="Freihandform 1687">
              <a:extLst>
                <a:ext uri="{FF2B5EF4-FFF2-40B4-BE49-F238E27FC236}">
                  <a16:creationId xmlns:a16="http://schemas.microsoft.com/office/drawing/2014/main" id="{CC4F0DDF-596A-8C28-1C8B-3E820C740DB1}"/>
                </a:ext>
              </a:extLst>
            </p:cNvPr>
            <p:cNvSpPr/>
            <p:nvPr/>
          </p:nvSpPr>
          <p:spPr>
            <a:xfrm>
              <a:off x="5911513" y="15283282"/>
              <a:ext cx="169259" cy="102245"/>
            </a:xfrm>
            <a:custGeom>
              <a:avLst/>
              <a:gdLst>
                <a:gd name="connsiteX0" fmla="*/ 166973 w 169259"/>
                <a:gd name="connsiteY0" fmla="*/ 66484 h 102245"/>
                <a:gd name="connsiteX1" fmla="*/ 160496 w 169259"/>
                <a:gd name="connsiteY1" fmla="*/ 58579 h 102245"/>
                <a:gd name="connsiteX2" fmla="*/ 160306 w 169259"/>
                <a:gd name="connsiteY2" fmla="*/ 58198 h 102245"/>
                <a:gd name="connsiteX3" fmla="*/ 166973 w 169259"/>
                <a:gd name="connsiteY3" fmla="*/ 50102 h 102245"/>
                <a:gd name="connsiteX4" fmla="*/ 166973 w 169259"/>
                <a:gd name="connsiteY4" fmla="*/ 40767 h 102245"/>
                <a:gd name="connsiteX5" fmla="*/ 160211 w 169259"/>
                <a:gd name="connsiteY5" fmla="*/ 32385 h 102245"/>
                <a:gd name="connsiteX6" fmla="*/ 167545 w 169259"/>
                <a:gd name="connsiteY6" fmla="*/ 23336 h 102245"/>
                <a:gd name="connsiteX7" fmla="*/ 168688 w 169259"/>
                <a:gd name="connsiteY7" fmla="*/ 17240 h 102245"/>
                <a:gd name="connsiteX8" fmla="*/ 163354 w 169259"/>
                <a:gd name="connsiteY8" fmla="*/ 14097 h 102245"/>
                <a:gd name="connsiteX9" fmla="*/ 118110 w 169259"/>
                <a:gd name="connsiteY9" fmla="*/ 14097 h 102245"/>
                <a:gd name="connsiteX10" fmla="*/ 111252 w 169259"/>
                <a:gd name="connsiteY10" fmla="*/ 15811 h 102245"/>
                <a:gd name="connsiteX11" fmla="*/ 63246 w 169259"/>
                <a:gd name="connsiteY11" fmla="*/ 20860 h 102245"/>
                <a:gd name="connsiteX12" fmla="*/ 25527 w 169259"/>
                <a:gd name="connsiteY12" fmla="*/ 14478 h 102245"/>
                <a:gd name="connsiteX13" fmla="*/ 1715 w 169259"/>
                <a:gd name="connsiteY13" fmla="*/ 1429 h 102245"/>
                <a:gd name="connsiteX14" fmla="*/ 0 w 169259"/>
                <a:gd name="connsiteY14" fmla="*/ 0 h 102245"/>
                <a:gd name="connsiteX15" fmla="*/ 0 w 169259"/>
                <a:gd name="connsiteY15" fmla="*/ 71438 h 102245"/>
                <a:gd name="connsiteX16" fmla="*/ 21146 w 169259"/>
                <a:gd name="connsiteY16" fmla="*/ 92869 h 102245"/>
                <a:gd name="connsiteX17" fmla="*/ 53054 w 169259"/>
                <a:gd name="connsiteY17" fmla="*/ 101060 h 102245"/>
                <a:gd name="connsiteX18" fmla="*/ 76295 w 169259"/>
                <a:gd name="connsiteY18" fmla="*/ 102203 h 102245"/>
                <a:gd name="connsiteX19" fmla="*/ 162401 w 169259"/>
                <a:gd name="connsiteY19" fmla="*/ 102203 h 102245"/>
                <a:gd name="connsiteX20" fmla="*/ 165640 w 169259"/>
                <a:gd name="connsiteY20" fmla="*/ 101822 h 102245"/>
                <a:gd name="connsiteX21" fmla="*/ 168021 w 169259"/>
                <a:gd name="connsiteY21" fmla="*/ 93440 h 102245"/>
                <a:gd name="connsiteX22" fmla="*/ 161830 w 169259"/>
                <a:gd name="connsiteY22" fmla="*/ 85916 h 102245"/>
                <a:gd name="connsiteX23" fmla="*/ 160211 w 169259"/>
                <a:gd name="connsiteY23" fmla="*/ 83915 h 102245"/>
                <a:gd name="connsiteX24" fmla="*/ 166973 w 169259"/>
                <a:gd name="connsiteY24" fmla="*/ 75533 h 102245"/>
                <a:gd name="connsiteX25" fmla="*/ 166973 w 169259"/>
                <a:gd name="connsiteY25" fmla="*/ 66199 h 10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9259" h="102245">
                  <a:moveTo>
                    <a:pt x="166973" y="66484"/>
                  </a:moveTo>
                  <a:cubicBezTo>
                    <a:pt x="164783" y="63817"/>
                    <a:pt x="162687" y="61246"/>
                    <a:pt x="160496" y="58579"/>
                  </a:cubicBezTo>
                  <a:cubicBezTo>
                    <a:pt x="160496" y="58579"/>
                    <a:pt x="160496" y="58388"/>
                    <a:pt x="160306" y="58198"/>
                  </a:cubicBezTo>
                  <a:cubicBezTo>
                    <a:pt x="162497" y="55531"/>
                    <a:pt x="164687" y="52768"/>
                    <a:pt x="166973" y="50102"/>
                  </a:cubicBezTo>
                  <a:cubicBezTo>
                    <a:pt x="170021" y="46387"/>
                    <a:pt x="170021" y="44482"/>
                    <a:pt x="166973" y="40767"/>
                  </a:cubicBezTo>
                  <a:cubicBezTo>
                    <a:pt x="164687" y="38005"/>
                    <a:pt x="162497" y="35242"/>
                    <a:pt x="160211" y="32385"/>
                  </a:cubicBezTo>
                  <a:cubicBezTo>
                    <a:pt x="162687" y="29337"/>
                    <a:pt x="165164" y="26289"/>
                    <a:pt x="167545" y="23336"/>
                  </a:cubicBezTo>
                  <a:cubicBezTo>
                    <a:pt x="169069" y="21527"/>
                    <a:pt x="169640" y="19431"/>
                    <a:pt x="168688" y="17240"/>
                  </a:cubicBezTo>
                  <a:cubicBezTo>
                    <a:pt x="167640" y="14954"/>
                    <a:pt x="165735" y="14097"/>
                    <a:pt x="163354" y="14097"/>
                  </a:cubicBezTo>
                  <a:cubicBezTo>
                    <a:pt x="148304" y="14097"/>
                    <a:pt x="133160" y="14097"/>
                    <a:pt x="118110" y="14097"/>
                  </a:cubicBezTo>
                  <a:cubicBezTo>
                    <a:pt x="115824" y="14097"/>
                    <a:pt x="113538" y="15240"/>
                    <a:pt x="111252" y="15811"/>
                  </a:cubicBezTo>
                  <a:cubicBezTo>
                    <a:pt x="95536" y="20098"/>
                    <a:pt x="79438" y="21527"/>
                    <a:pt x="63246" y="20860"/>
                  </a:cubicBezTo>
                  <a:cubicBezTo>
                    <a:pt x="50387" y="20288"/>
                    <a:pt x="37719" y="18478"/>
                    <a:pt x="25527" y="14478"/>
                  </a:cubicBezTo>
                  <a:cubicBezTo>
                    <a:pt x="16764" y="11620"/>
                    <a:pt x="8573" y="7810"/>
                    <a:pt x="1715" y="1429"/>
                  </a:cubicBezTo>
                  <a:cubicBezTo>
                    <a:pt x="1143" y="953"/>
                    <a:pt x="572" y="476"/>
                    <a:pt x="0" y="0"/>
                  </a:cubicBezTo>
                  <a:lnTo>
                    <a:pt x="0" y="71438"/>
                  </a:lnTo>
                  <a:cubicBezTo>
                    <a:pt x="2762" y="82772"/>
                    <a:pt x="11430" y="88392"/>
                    <a:pt x="21146" y="92869"/>
                  </a:cubicBezTo>
                  <a:cubicBezTo>
                    <a:pt x="31242" y="97536"/>
                    <a:pt x="42005" y="100108"/>
                    <a:pt x="53054" y="101060"/>
                  </a:cubicBezTo>
                  <a:cubicBezTo>
                    <a:pt x="60770" y="101822"/>
                    <a:pt x="68580" y="102203"/>
                    <a:pt x="76295" y="102203"/>
                  </a:cubicBezTo>
                  <a:cubicBezTo>
                    <a:pt x="104965" y="102299"/>
                    <a:pt x="133731" y="102203"/>
                    <a:pt x="162401" y="102203"/>
                  </a:cubicBezTo>
                  <a:cubicBezTo>
                    <a:pt x="163449" y="102203"/>
                    <a:pt x="164687" y="102203"/>
                    <a:pt x="165640" y="101822"/>
                  </a:cubicBezTo>
                  <a:cubicBezTo>
                    <a:pt x="169164" y="100679"/>
                    <a:pt x="170307" y="96488"/>
                    <a:pt x="168021" y="93440"/>
                  </a:cubicBezTo>
                  <a:cubicBezTo>
                    <a:pt x="166021" y="90868"/>
                    <a:pt x="163925" y="88392"/>
                    <a:pt x="161830" y="85916"/>
                  </a:cubicBezTo>
                  <a:cubicBezTo>
                    <a:pt x="161354" y="85249"/>
                    <a:pt x="160782" y="84677"/>
                    <a:pt x="160211" y="83915"/>
                  </a:cubicBezTo>
                  <a:cubicBezTo>
                    <a:pt x="162497" y="81153"/>
                    <a:pt x="164783" y="78295"/>
                    <a:pt x="166973" y="75533"/>
                  </a:cubicBezTo>
                  <a:cubicBezTo>
                    <a:pt x="170021" y="71914"/>
                    <a:pt x="169926" y="69914"/>
                    <a:pt x="166973" y="66199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89" name="Freihandform 1688">
              <a:extLst>
                <a:ext uri="{FF2B5EF4-FFF2-40B4-BE49-F238E27FC236}">
                  <a16:creationId xmlns:a16="http://schemas.microsoft.com/office/drawing/2014/main" id="{DFA42315-9766-2EF4-955E-B9131F00A31E}"/>
                </a:ext>
              </a:extLst>
            </p:cNvPr>
            <p:cNvSpPr/>
            <p:nvPr/>
          </p:nvSpPr>
          <p:spPr>
            <a:xfrm>
              <a:off x="5911513" y="15233835"/>
              <a:ext cx="141006" cy="63677"/>
            </a:xfrm>
            <a:custGeom>
              <a:avLst/>
              <a:gdLst>
                <a:gd name="connsiteX0" fmla="*/ 11049 w 141006"/>
                <a:gd name="connsiteY0" fmla="*/ 49447 h 63677"/>
                <a:gd name="connsiteX1" fmla="*/ 18002 w 141006"/>
                <a:gd name="connsiteY1" fmla="*/ 53447 h 63677"/>
                <a:gd name="connsiteX2" fmla="*/ 53245 w 141006"/>
                <a:gd name="connsiteY2" fmla="*/ 62687 h 63677"/>
                <a:gd name="connsiteX3" fmla="*/ 83534 w 141006"/>
                <a:gd name="connsiteY3" fmla="*/ 63068 h 63677"/>
                <a:gd name="connsiteX4" fmla="*/ 115252 w 141006"/>
                <a:gd name="connsiteY4" fmla="*/ 56686 h 63677"/>
                <a:gd name="connsiteX5" fmla="*/ 134207 w 141006"/>
                <a:gd name="connsiteY5" fmla="*/ 46018 h 63677"/>
                <a:gd name="connsiteX6" fmla="*/ 134588 w 141006"/>
                <a:gd name="connsiteY6" fmla="*/ 18014 h 63677"/>
                <a:gd name="connsiteX7" fmla="*/ 122873 w 141006"/>
                <a:gd name="connsiteY7" fmla="*/ 10109 h 63677"/>
                <a:gd name="connsiteX8" fmla="*/ 77914 w 141006"/>
                <a:gd name="connsiteY8" fmla="*/ 203 h 63677"/>
                <a:gd name="connsiteX9" fmla="*/ 51721 w 141006"/>
                <a:gd name="connsiteY9" fmla="*/ 1155 h 63677"/>
                <a:gd name="connsiteX10" fmla="*/ 22384 w 141006"/>
                <a:gd name="connsiteY10" fmla="*/ 8204 h 63677"/>
                <a:gd name="connsiteX11" fmla="*/ 11335 w 141006"/>
                <a:gd name="connsiteY11" fmla="*/ 14014 h 63677"/>
                <a:gd name="connsiteX12" fmla="*/ 0 w 141006"/>
                <a:gd name="connsiteY12" fmla="*/ 28968 h 63677"/>
                <a:gd name="connsiteX13" fmla="*/ 0 w 141006"/>
                <a:gd name="connsiteY13" fmla="*/ 34588 h 63677"/>
                <a:gd name="connsiteX14" fmla="*/ 11049 w 141006"/>
                <a:gd name="connsiteY14" fmla="*/ 49352 h 63677"/>
                <a:gd name="connsiteX15" fmla="*/ 38100 w 141006"/>
                <a:gd name="connsiteY15" fmla="*/ 25730 h 63677"/>
                <a:gd name="connsiteX16" fmla="*/ 49911 w 141006"/>
                <a:gd name="connsiteY16" fmla="*/ 20110 h 63677"/>
                <a:gd name="connsiteX17" fmla="*/ 80772 w 141006"/>
                <a:gd name="connsiteY17" fmla="*/ 18395 h 63677"/>
                <a:gd name="connsiteX18" fmla="*/ 96298 w 141006"/>
                <a:gd name="connsiteY18" fmla="*/ 21824 h 63677"/>
                <a:gd name="connsiteX19" fmla="*/ 102965 w 141006"/>
                <a:gd name="connsiteY19" fmla="*/ 25920 h 63677"/>
                <a:gd name="connsiteX20" fmla="*/ 102965 w 141006"/>
                <a:gd name="connsiteY20" fmla="*/ 38017 h 63677"/>
                <a:gd name="connsiteX21" fmla="*/ 90297 w 141006"/>
                <a:gd name="connsiteY21" fmla="*/ 43922 h 63677"/>
                <a:gd name="connsiteX22" fmla="*/ 70485 w 141006"/>
                <a:gd name="connsiteY22" fmla="*/ 46018 h 63677"/>
                <a:gd name="connsiteX23" fmla="*/ 45339 w 141006"/>
                <a:gd name="connsiteY23" fmla="*/ 42303 h 63677"/>
                <a:gd name="connsiteX24" fmla="*/ 38386 w 141006"/>
                <a:gd name="connsiteY24" fmla="*/ 38303 h 63677"/>
                <a:gd name="connsiteX25" fmla="*/ 38100 w 141006"/>
                <a:gd name="connsiteY25" fmla="*/ 25730 h 6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1006" h="63677">
                  <a:moveTo>
                    <a:pt x="11049" y="49447"/>
                  </a:moveTo>
                  <a:cubicBezTo>
                    <a:pt x="13240" y="50971"/>
                    <a:pt x="15621" y="52304"/>
                    <a:pt x="18002" y="53447"/>
                  </a:cubicBezTo>
                  <a:cubicBezTo>
                    <a:pt x="29147" y="58781"/>
                    <a:pt x="41053" y="61258"/>
                    <a:pt x="53245" y="62687"/>
                  </a:cubicBezTo>
                  <a:cubicBezTo>
                    <a:pt x="63341" y="63830"/>
                    <a:pt x="73438" y="64020"/>
                    <a:pt x="83534" y="63068"/>
                  </a:cubicBezTo>
                  <a:cubicBezTo>
                    <a:pt x="94393" y="62115"/>
                    <a:pt x="104965" y="60305"/>
                    <a:pt x="115252" y="56686"/>
                  </a:cubicBezTo>
                  <a:cubicBezTo>
                    <a:pt x="122206" y="54209"/>
                    <a:pt x="128778" y="51161"/>
                    <a:pt x="134207" y="46018"/>
                  </a:cubicBezTo>
                  <a:cubicBezTo>
                    <a:pt x="143161" y="37636"/>
                    <a:pt x="143256" y="26587"/>
                    <a:pt x="134588" y="18014"/>
                  </a:cubicBezTo>
                  <a:cubicBezTo>
                    <a:pt x="131159" y="14681"/>
                    <a:pt x="127159" y="12109"/>
                    <a:pt x="122873" y="10109"/>
                  </a:cubicBezTo>
                  <a:cubicBezTo>
                    <a:pt x="108680" y="3441"/>
                    <a:pt x="93440" y="1060"/>
                    <a:pt x="77914" y="203"/>
                  </a:cubicBezTo>
                  <a:cubicBezTo>
                    <a:pt x="69151" y="-274"/>
                    <a:pt x="60388" y="107"/>
                    <a:pt x="51721" y="1155"/>
                  </a:cubicBezTo>
                  <a:cubicBezTo>
                    <a:pt x="41624" y="2393"/>
                    <a:pt x="31718" y="4394"/>
                    <a:pt x="22384" y="8204"/>
                  </a:cubicBezTo>
                  <a:cubicBezTo>
                    <a:pt x="18574" y="9823"/>
                    <a:pt x="14859" y="11728"/>
                    <a:pt x="11335" y="14014"/>
                  </a:cubicBezTo>
                  <a:cubicBezTo>
                    <a:pt x="5715" y="17538"/>
                    <a:pt x="1619" y="22396"/>
                    <a:pt x="0" y="28968"/>
                  </a:cubicBezTo>
                  <a:lnTo>
                    <a:pt x="0" y="34588"/>
                  </a:lnTo>
                  <a:cubicBezTo>
                    <a:pt x="1619" y="41065"/>
                    <a:pt x="5620" y="45827"/>
                    <a:pt x="11049" y="49352"/>
                  </a:cubicBezTo>
                  <a:close/>
                  <a:moveTo>
                    <a:pt x="38100" y="25730"/>
                  </a:moveTo>
                  <a:cubicBezTo>
                    <a:pt x="41434" y="22586"/>
                    <a:pt x="45625" y="21158"/>
                    <a:pt x="49911" y="20110"/>
                  </a:cubicBezTo>
                  <a:cubicBezTo>
                    <a:pt x="60103" y="17633"/>
                    <a:pt x="70390" y="17348"/>
                    <a:pt x="80772" y="18395"/>
                  </a:cubicBezTo>
                  <a:cubicBezTo>
                    <a:pt x="86106" y="18967"/>
                    <a:pt x="91345" y="19729"/>
                    <a:pt x="96298" y="21824"/>
                  </a:cubicBezTo>
                  <a:cubicBezTo>
                    <a:pt x="98679" y="22872"/>
                    <a:pt x="101060" y="24206"/>
                    <a:pt x="102965" y="25920"/>
                  </a:cubicBezTo>
                  <a:cubicBezTo>
                    <a:pt x="106775" y="29349"/>
                    <a:pt x="106680" y="34397"/>
                    <a:pt x="102965" y="38017"/>
                  </a:cubicBezTo>
                  <a:cubicBezTo>
                    <a:pt x="99441" y="41446"/>
                    <a:pt x="94869" y="42875"/>
                    <a:pt x="90297" y="43922"/>
                  </a:cubicBezTo>
                  <a:cubicBezTo>
                    <a:pt x="83820" y="45446"/>
                    <a:pt x="77152" y="46018"/>
                    <a:pt x="70485" y="46018"/>
                  </a:cubicBezTo>
                  <a:cubicBezTo>
                    <a:pt x="61913" y="46018"/>
                    <a:pt x="53435" y="45351"/>
                    <a:pt x="45339" y="42303"/>
                  </a:cubicBezTo>
                  <a:cubicBezTo>
                    <a:pt x="42863" y="41351"/>
                    <a:pt x="40386" y="40017"/>
                    <a:pt x="38386" y="38303"/>
                  </a:cubicBezTo>
                  <a:cubicBezTo>
                    <a:pt x="34195" y="34874"/>
                    <a:pt x="34195" y="29540"/>
                    <a:pt x="38100" y="2573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90" name="Freihandform 1689">
              <a:extLst>
                <a:ext uri="{FF2B5EF4-FFF2-40B4-BE49-F238E27FC236}">
                  <a16:creationId xmlns:a16="http://schemas.microsoft.com/office/drawing/2014/main" id="{ADBA4490-0173-6AB9-BE2B-CEF6EBD34004}"/>
                </a:ext>
              </a:extLst>
            </p:cNvPr>
            <p:cNvSpPr/>
            <p:nvPr/>
          </p:nvSpPr>
          <p:spPr>
            <a:xfrm>
              <a:off x="6043911" y="15283567"/>
              <a:ext cx="8572" cy="6762"/>
            </a:xfrm>
            <a:custGeom>
              <a:avLst/>
              <a:gdLst>
                <a:gd name="connsiteX0" fmla="*/ 8572 w 8572"/>
                <a:gd name="connsiteY0" fmla="*/ 6763 h 6762"/>
                <a:gd name="connsiteX1" fmla="*/ 8572 w 8572"/>
                <a:gd name="connsiteY1" fmla="*/ 0 h 6762"/>
                <a:gd name="connsiteX2" fmla="*/ 0 w 8572"/>
                <a:gd name="connsiteY2" fmla="*/ 6763 h 6762"/>
                <a:gd name="connsiteX3" fmla="*/ 8572 w 8572"/>
                <a:gd name="connsiteY3" fmla="*/ 6763 h 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6762">
                  <a:moveTo>
                    <a:pt x="8572" y="6763"/>
                  </a:moveTo>
                  <a:lnTo>
                    <a:pt x="8572" y="0"/>
                  </a:lnTo>
                  <a:cubicBezTo>
                    <a:pt x="5620" y="2286"/>
                    <a:pt x="2857" y="4477"/>
                    <a:pt x="0" y="6763"/>
                  </a:cubicBezTo>
                  <a:lnTo>
                    <a:pt x="8572" y="6763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2073" name="Grafik 397">
            <a:extLst>
              <a:ext uri="{FF2B5EF4-FFF2-40B4-BE49-F238E27FC236}">
                <a16:creationId xmlns:a16="http://schemas.microsoft.com/office/drawing/2014/main" id="{CB58E758-9720-D1F0-2420-3A1750C97ED3}"/>
              </a:ext>
            </a:extLst>
          </p:cNvPr>
          <p:cNvGrpSpPr/>
          <p:nvPr/>
        </p:nvGrpSpPr>
        <p:grpSpPr>
          <a:xfrm>
            <a:off x="2882452" y="16860726"/>
            <a:ext cx="255365" cy="216486"/>
            <a:chOff x="2882452" y="16860726"/>
            <a:chExt cx="255365" cy="216486"/>
          </a:xfrm>
          <a:solidFill>
            <a:srgbClr val="00497F"/>
          </a:solidFill>
        </p:grpSpPr>
        <p:sp>
          <p:nvSpPr>
            <p:cNvPr id="2074" name="Freihandform 2073">
              <a:extLst>
                <a:ext uri="{FF2B5EF4-FFF2-40B4-BE49-F238E27FC236}">
                  <a16:creationId xmlns:a16="http://schemas.microsoft.com/office/drawing/2014/main" id="{BAC19A73-D2DE-0772-4365-7C7C083EEBC2}"/>
                </a:ext>
              </a:extLst>
            </p:cNvPr>
            <p:cNvSpPr/>
            <p:nvPr/>
          </p:nvSpPr>
          <p:spPr>
            <a:xfrm>
              <a:off x="2980465" y="17011698"/>
              <a:ext cx="139304" cy="65515"/>
            </a:xfrm>
            <a:custGeom>
              <a:avLst/>
              <a:gdLst>
                <a:gd name="connsiteX0" fmla="*/ 136779 w 139304"/>
                <a:gd name="connsiteY0" fmla="*/ 11525 h 65515"/>
                <a:gd name="connsiteX1" fmla="*/ 134874 w 139304"/>
                <a:gd name="connsiteY1" fmla="*/ 10573 h 65515"/>
                <a:gd name="connsiteX2" fmla="*/ 102584 w 139304"/>
                <a:gd name="connsiteY2" fmla="*/ 21717 h 65515"/>
                <a:gd name="connsiteX3" fmla="*/ 78295 w 139304"/>
                <a:gd name="connsiteY3" fmla="*/ 30099 h 65515"/>
                <a:gd name="connsiteX4" fmla="*/ 49244 w 139304"/>
                <a:gd name="connsiteY4" fmla="*/ 0 h 65515"/>
                <a:gd name="connsiteX5" fmla="*/ 44005 w 139304"/>
                <a:gd name="connsiteY5" fmla="*/ 5048 h 65515"/>
                <a:gd name="connsiteX6" fmla="*/ 70771 w 139304"/>
                <a:gd name="connsiteY6" fmla="*/ 32766 h 65515"/>
                <a:gd name="connsiteX7" fmla="*/ 68104 w 139304"/>
                <a:gd name="connsiteY7" fmla="*/ 33718 h 65515"/>
                <a:gd name="connsiteX8" fmla="*/ 66770 w 139304"/>
                <a:gd name="connsiteY8" fmla="*/ 34195 h 65515"/>
                <a:gd name="connsiteX9" fmla="*/ 41148 w 139304"/>
                <a:gd name="connsiteY9" fmla="*/ 7620 h 65515"/>
                <a:gd name="connsiteX10" fmla="*/ 35909 w 139304"/>
                <a:gd name="connsiteY10" fmla="*/ 12668 h 65515"/>
                <a:gd name="connsiteX11" fmla="*/ 59245 w 139304"/>
                <a:gd name="connsiteY11" fmla="*/ 36766 h 65515"/>
                <a:gd name="connsiteX12" fmla="*/ 58674 w 139304"/>
                <a:gd name="connsiteY12" fmla="*/ 36957 h 65515"/>
                <a:gd name="connsiteX13" fmla="*/ 58674 w 139304"/>
                <a:gd name="connsiteY13" fmla="*/ 36957 h 65515"/>
                <a:gd name="connsiteX14" fmla="*/ 55721 w 139304"/>
                <a:gd name="connsiteY14" fmla="*/ 37909 h 65515"/>
                <a:gd name="connsiteX15" fmla="*/ 33433 w 139304"/>
                <a:gd name="connsiteY15" fmla="*/ 14764 h 65515"/>
                <a:gd name="connsiteX16" fmla="*/ 30385 w 139304"/>
                <a:gd name="connsiteY16" fmla="*/ 17716 h 65515"/>
                <a:gd name="connsiteX17" fmla="*/ 29908 w 139304"/>
                <a:gd name="connsiteY17" fmla="*/ 18097 h 65515"/>
                <a:gd name="connsiteX18" fmla="*/ 29051 w 139304"/>
                <a:gd name="connsiteY18" fmla="*/ 18955 h 65515"/>
                <a:gd name="connsiteX19" fmla="*/ 28194 w 139304"/>
                <a:gd name="connsiteY19" fmla="*/ 19812 h 65515"/>
                <a:gd name="connsiteX20" fmla="*/ 28194 w 139304"/>
                <a:gd name="connsiteY20" fmla="*/ 19812 h 65515"/>
                <a:gd name="connsiteX21" fmla="*/ 3905 w 139304"/>
                <a:gd name="connsiteY21" fmla="*/ 45530 h 65515"/>
                <a:gd name="connsiteX22" fmla="*/ 0 w 139304"/>
                <a:gd name="connsiteY22" fmla="*/ 56674 h 65515"/>
                <a:gd name="connsiteX23" fmla="*/ 286 w 139304"/>
                <a:gd name="connsiteY23" fmla="*/ 57721 h 65515"/>
                <a:gd name="connsiteX24" fmla="*/ 476 w 139304"/>
                <a:gd name="connsiteY24" fmla="*/ 58579 h 65515"/>
                <a:gd name="connsiteX25" fmla="*/ 14764 w 139304"/>
                <a:gd name="connsiteY25" fmla="*/ 64865 h 65515"/>
                <a:gd name="connsiteX26" fmla="*/ 44387 w 139304"/>
                <a:gd name="connsiteY26" fmla="*/ 54673 h 65515"/>
                <a:gd name="connsiteX27" fmla="*/ 135255 w 139304"/>
                <a:gd name="connsiteY27" fmla="*/ 23336 h 65515"/>
                <a:gd name="connsiteX28" fmla="*/ 138589 w 139304"/>
                <a:gd name="connsiteY28" fmla="*/ 16764 h 65515"/>
                <a:gd name="connsiteX29" fmla="*/ 136779 w 139304"/>
                <a:gd name="connsiteY29" fmla="*/ 11335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9304" h="65515">
                  <a:moveTo>
                    <a:pt x="136779" y="11525"/>
                  </a:moveTo>
                  <a:cubicBezTo>
                    <a:pt x="136493" y="10382"/>
                    <a:pt x="136017" y="10192"/>
                    <a:pt x="134874" y="10573"/>
                  </a:cubicBezTo>
                  <a:cubicBezTo>
                    <a:pt x="124111" y="14288"/>
                    <a:pt x="113348" y="18002"/>
                    <a:pt x="102584" y="21717"/>
                  </a:cubicBezTo>
                  <a:cubicBezTo>
                    <a:pt x="94488" y="24479"/>
                    <a:pt x="86392" y="27337"/>
                    <a:pt x="78295" y="30099"/>
                  </a:cubicBezTo>
                  <a:lnTo>
                    <a:pt x="49244" y="0"/>
                  </a:lnTo>
                  <a:lnTo>
                    <a:pt x="44005" y="5048"/>
                  </a:lnTo>
                  <a:lnTo>
                    <a:pt x="70771" y="32766"/>
                  </a:lnTo>
                  <a:lnTo>
                    <a:pt x="68104" y="33718"/>
                  </a:lnTo>
                  <a:cubicBezTo>
                    <a:pt x="68104" y="33718"/>
                    <a:pt x="67151" y="34004"/>
                    <a:pt x="66770" y="34195"/>
                  </a:cubicBezTo>
                  <a:lnTo>
                    <a:pt x="41148" y="7620"/>
                  </a:lnTo>
                  <a:lnTo>
                    <a:pt x="35909" y="12668"/>
                  </a:lnTo>
                  <a:lnTo>
                    <a:pt x="59245" y="36766"/>
                  </a:lnTo>
                  <a:cubicBezTo>
                    <a:pt x="59245" y="36766"/>
                    <a:pt x="58865" y="36862"/>
                    <a:pt x="58674" y="36957"/>
                  </a:cubicBezTo>
                  <a:lnTo>
                    <a:pt x="58674" y="36957"/>
                  </a:lnTo>
                  <a:cubicBezTo>
                    <a:pt x="58674" y="36957"/>
                    <a:pt x="55721" y="37909"/>
                    <a:pt x="55721" y="37909"/>
                  </a:cubicBezTo>
                  <a:lnTo>
                    <a:pt x="33433" y="14764"/>
                  </a:lnTo>
                  <a:lnTo>
                    <a:pt x="30385" y="17716"/>
                  </a:lnTo>
                  <a:cubicBezTo>
                    <a:pt x="30385" y="17716"/>
                    <a:pt x="30099" y="17907"/>
                    <a:pt x="29908" y="18097"/>
                  </a:cubicBezTo>
                  <a:cubicBezTo>
                    <a:pt x="29623" y="18383"/>
                    <a:pt x="29337" y="18669"/>
                    <a:pt x="29051" y="18955"/>
                  </a:cubicBezTo>
                  <a:lnTo>
                    <a:pt x="28194" y="19812"/>
                  </a:lnTo>
                  <a:lnTo>
                    <a:pt x="28194" y="19812"/>
                  </a:lnTo>
                  <a:cubicBezTo>
                    <a:pt x="20003" y="28289"/>
                    <a:pt x="11811" y="36766"/>
                    <a:pt x="3905" y="45530"/>
                  </a:cubicBezTo>
                  <a:cubicBezTo>
                    <a:pt x="1143" y="48673"/>
                    <a:pt x="0" y="52387"/>
                    <a:pt x="0" y="56674"/>
                  </a:cubicBezTo>
                  <a:cubicBezTo>
                    <a:pt x="0" y="57245"/>
                    <a:pt x="0" y="57626"/>
                    <a:pt x="286" y="57721"/>
                  </a:cubicBezTo>
                  <a:cubicBezTo>
                    <a:pt x="286" y="58007"/>
                    <a:pt x="286" y="58293"/>
                    <a:pt x="476" y="58579"/>
                  </a:cubicBezTo>
                  <a:cubicBezTo>
                    <a:pt x="2572" y="64103"/>
                    <a:pt x="8763" y="66865"/>
                    <a:pt x="14764" y="64865"/>
                  </a:cubicBezTo>
                  <a:cubicBezTo>
                    <a:pt x="24670" y="61532"/>
                    <a:pt x="34480" y="58103"/>
                    <a:pt x="44387" y="54673"/>
                  </a:cubicBezTo>
                  <a:cubicBezTo>
                    <a:pt x="74676" y="44196"/>
                    <a:pt x="104966" y="33718"/>
                    <a:pt x="135255" y="23336"/>
                  </a:cubicBezTo>
                  <a:cubicBezTo>
                    <a:pt x="138589" y="22193"/>
                    <a:pt x="140398" y="21336"/>
                    <a:pt x="138589" y="16764"/>
                  </a:cubicBezTo>
                  <a:cubicBezTo>
                    <a:pt x="137827" y="15049"/>
                    <a:pt x="137255" y="13144"/>
                    <a:pt x="136779" y="11335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75" name="Freihandform 2074">
              <a:extLst>
                <a:ext uri="{FF2B5EF4-FFF2-40B4-BE49-F238E27FC236}">
                  <a16:creationId xmlns:a16="http://schemas.microsoft.com/office/drawing/2014/main" id="{D8F1AFC6-A502-E257-FCDD-DCB68C20A045}"/>
                </a:ext>
              </a:extLst>
            </p:cNvPr>
            <p:cNvSpPr/>
            <p:nvPr/>
          </p:nvSpPr>
          <p:spPr>
            <a:xfrm>
              <a:off x="3032247" y="16986226"/>
              <a:ext cx="83555" cy="52725"/>
            </a:xfrm>
            <a:custGeom>
              <a:avLst/>
              <a:gdLst>
                <a:gd name="connsiteX0" fmla="*/ 83378 w 83555"/>
                <a:gd name="connsiteY0" fmla="*/ 32234 h 52725"/>
                <a:gd name="connsiteX1" fmla="*/ 75662 w 83555"/>
                <a:gd name="connsiteY1" fmla="*/ 10136 h 52725"/>
                <a:gd name="connsiteX2" fmla="*/ 66518 w 83555"/>
                <a:gd name="connsiteY2" fmla="*/ 611 h 52725"/>
                <a:gd name="connsiteX3" fmla="*/ 53755 w 83555"/>
                <a:gd name="connsiteY3" fmla="*/ 3754 h 52725"/>
                <a:gd name="connsiteX4" fmla="*/ 49564 w 83555"/>
                <a:gd name="connsiteY4" fmla="*/ 9660 h 52725"/>
                <a:gd name="connsiteX5" fmla="*/ 40515 w 83555"/>
                <a:gd name="connsiteY5" fmla="*/ 18232 h 52725"/>
                <a:gd name="connsiteX6" fmla="*/ 12702 w 83555"/>
                <a:gd name="connsiteY6" fmla="*/ 18804 h 52725"/>
                <a:gd name="connsiteX7" fmla="*/ 11464 w 83555"/>
                <a:gd name="connsiteY7" fmla="*/ 18328 h 52725"/>
                <a:gd name="connsiteX8" fmla="*/ 4320 w 83555"/>
                <a:gd name="connsiteY8" fmla="*/ 19471 h 52725"/>
                <a:gd name="connsiteX9" fmla="*/ 605 w 83555"/>
                <a:gd name="connsiteY9" fmla="*/ 22804 h 52725"/>
                <a:gd name="connsiteX10" fmla="*/ 415 w 83555"/>
                <a:gd name="connsiteY10" fmla="*/ 24328 h 52725"/>
                <a:gd name="connsiteX11" fmla="*/ 27371 w 83555"/>
                <a:gd name="connsiteY11" fmla="*/ 52237 h 52725"/>
                <a:gd name="connsiteX12" fmla="*/ 29371 w 83555"/>
                <a:gd name="connsiteY12" fmla="*/ 52427 h 52725"/>
                <a:gd name="connsiteX13" fmla="*/ 55946 w 83555"/>
                <a:gd name="connsiteY13" fmla="*/ 43283 h 52725"/>
                <a:gd name="connsiteX14" fmla="*/ 55946 w 83555"/>
                <a:gd name="connsiteY14" fmla="*/ 43283 h 52725"/>
                <a:gd name="connsiteX15" fmla="*/ 82425 w 83555"/>
                <a:gd name="connsiteY15" fmla="*/ 34139 h 52725"/>
                <a:gd name="connsiteX16" fmla="*/ 83378 w 83555"/>
                <a:gd name="connsiteY16" fmla="*/ 32234 h 52725"/>
                <a:gd name="connsiteX17" fmla="*/ 69281 w 83555"/>
                <a:gd name="connsiteY17" fmla="*/ 31567 h 52725"/>
                <a:gd name="connsiteX18" fmla="*/ 60613 w 83555"/>
                <a:gd name="connsiteY18" fmla="*/ 27376 h 52725"/>
                <a:gd name="connsiteX19" fmla="*/ 64804 w 83555"/>
                <a:gd name="connsiteY19" fmla="*/ 18709 h 52725"/>
                <a:gd name="connsiteX20" fmla="*/ 73472 w 83555"/>
                <a:gd name="connsiteY20" fmla="*/ 22900 h 52725"/>
                <a:gd name="connsiteX21" fmla="*/ 69281 w 83555"/>
                <a:gd name="connsiteY21" fmla="*/ 31567 h 5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3555" h="52725">
                  <a:moveTo>
                    <a:pt x="83378" y="32234"/>
                  </a:moveTo>
                  <a:cubicBezTo>
                    <a:pt x="80806" y="24900"/>
                    <a:pt x="78329" y="17470"/>
                    <a:pt x="75662" y="10136"/>
                  </a:cubicBezTo>
                  <a:cubicBezTo>
                    <a:pt x="74043" y="5755"/>
                    <a:pt x="71281" y="2135"/>
                    <a:pt x="66518" y="611"/>
                  </a:cubicBezTo>
                  <a:cubicBezTo>
                    <a:pt x="61661" y="-913"/>
                    <a:pt x="57470" y="516"/>
                    <a:pt x="53755" y="3754"/>
                  </a:cubicBezTo>
                  <a:cubicBezTo>
                    <a:pt x="51945" y="5374"/>
                    <a:pt x="50516" y="7374"/>
                    <a:pt x="49564" y="9660"/>
                  </a:cubicBezTo>
                  <a:cubicBezTo>
                    <a:pt x="47849" y="13946"/>
                    <a:pt x="44706" y="16613"/>
                    <a:pt x="40515" y="18232"/>
                  </a:cubicBezTo>
                  <a:cubicBezTo>
                    <a:pt x="31276" y="21757"/>
                    <a:pt x="22037" y="21566"/>
                    <a:pt x="12702" y="18804"/>
                  </a:cubicBezTo>
                  <a:cubicBezTo>
                    <a:pt x="12321" y="18709"/>
                    <a:pt x="11845" y="18613"/>
                    <a:pt x="11464" y="18328"/>
                  </a:cubicBezTo>
                  <a:cubicBezTo>
                    <a:pt x="8702" y="16423"/>
                    <a:pt x="6416" y="17280"/>
                    <a:pt x="4320" y="19471"/>
                  </a:cubicBezTo>
                  <a:cubicBezTo>
                    <a:pt x="3177" y="20709"/>
                    <a:pt x="1844" y="21757"/>
                    <a:pt x="605" y="22804"/>
                  </a:cubicBezTo>
                  <a:cubicBezTo>
                    <a:pt x="-61" y="23281"/>
                    <a:pt x="-252" y="23662"/>
                    <a:pt x="415" y="24328"/>
                  </a:cubicBezTo>
                  <a:cubicBezTo>
                    <a:pt x="9368" y="33568"/>
                    <a:pt x="18417" y="42902"/>
                    <a:pt x="27371" y="52237"/>
                  </a:cubicBezTo>
                  <a:cubicBezTo>
                    <a:pt x="28133" y="52999"/>
                    <a:pt x="28704" y="52713"/>
                    <a:pt x="29371" y="52427"/>
                  </a:cubicBezTo>
                  <a:cubicBezTo>
                    <a:pt x="38229" y="49379"/>
                    <a:pt x="47087" y="46331"/>
                    <a:pt x="55946" y="43283"/>
                  </a:cubicBezTo>
                  <a:cubicBezTo>
                    <a:pt x="55946" y="43283"/>
                    <a:pt x="55946" y="43283"/>
                    <a:pt x="55946" y="43283"/>
                  </a:cubicBezTo>
                  <a:cubicBezTo>
                    <a:pt x="64804" y="40235"/>
                    <a:pt x="73567" y="37187"/>
                    <a:pt x="82425" y="34139"/>
                  </a:cubicBezTo>
                  <a:cubicBezTo>
                    <a:pt x="83568" y="33758"/>
                    <a:pt x="83759" y="33377"/>
                    <a:pt x="83378" y="32234"/>
                  </a:cubicBezTo>
                  <a:close/>
                  <a:moveTo>
                    <a:pt x="69281" y="31567"/>
                  </a:moveTo>
                  <a:cubicBezTo>
                    <a:pt x="65661" y="32806"/>
                    <a:pt x="61851" y="30901"/>
                    <a:pt x="60613" y="27376"/>
                  </a:cubicBezTo>
                  <a:cubicBezTo>
                    <a:pt x="59375" y="23757"/>
                    <a:pt x="61280" y="19947"/>
                    <a:pt x="64804" y="18709"/>
                  </a:cubicBezTo>
                  <a:cubicBezTo>
                    <a:pt x="68423" y="17470"/>
                    <a:pt x="72233" y="19375"/>
                    <a:pt x="73472" y="22900"/>
                  </a:cubicBezTo>
                  <a:cubicBezTo>
                    <a:pt x="74710" y="26519"/>
                    <a:pt x="72805" y="30329"/>
                    <a:pt x="69281" y="31567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76" name="Freihandform 2075">
              <a:extLst>
                <a:ext uri="{FF2B5EF4-FFF2-40B4-BE49-F238E27FC236}">
                  <a16:creationId xmlns:a16="http://schemas.microsoft.com/office/drawing/2014/main" id="{99D7C9B3-0C43-AABE-6958-F66AF26A45DF}"/>
                </a:ext>
              </a:extLst>
            </p:cNvPr>
            <p:cNvSpPr/>
            <p:nvPr/>
          </p:nvSpPr>
          <p:spPr>
            <a:xfrm>
              <a:off x="2882452" y="16860726"/>
              <a:ext cx="255365" cy="178498"/>
            </a:xfrm>
            <a:custGeom>
              <a:avLst/>
              <a:gdLst>
                <a:gd name="connsiteX0" fmla="*/ 107633 w 255365"/>
                <a:gd name="connsiteY0" fmla="*/ 178308 h 178498"/>
                <a:gd name="connsiteX1" fmla="*/ 146304 w 255365"/>
                <a:gd name="connsiteY1" fmla="*/ 141351 h 178498"/>
                <a:gd name="connsiteX2" fmla="*/ 150019 w 255365"/>
                <a:gd name="connsiteY2" fmla="*/ 138017 h 178498"/>
                <a:gd name="connsiteX3" fmla="*/ 157162 w 255365"/>
                <a:gd name="connsiteY3" fmla="*/ 136874 h 178498"/>
                <a:gd name="connsiteX4" fmla="*/ 158401 w 255365"/>
                <a:gd name="connsiteY4" fmla="*/ 137351 h 178498"/>
                <a:gd name="connsiteX5" fmla="*/ 185737 w 255365"/>
                <a:gd name="connsiteY5" fmla="*/ 136874 h 178498"/>
                <a:gd name="connsiteX6" fmla="*/ 185737 w 255365"/>
                <a:gd name="connsiteY6" fmla="*/ 71914 h 178498"/>
                <a:gd name="connsiteX7" fmla="*/ 212884 w 255365"/>
                <a:gd name="connsiteY7" fmla="*/ 89154 h 178498"/>
                <a:gd name="connsiteX8" fmla="*/ 255365 w 255365"/>
                <a:gd name="connsiteY8" fmla="*/ 44101 h 178498"/>
                <a:gd name="connsiteX9" fmla="*/ 185737 w 255365"/>
                <a:gd name="connsiteY9" fmla="*/ 0 h 178498"/>
                <a:gd name="connsiteX10" fmla="*/ 185737 w 255365"/>
                <a:gd name="connsiteY10" fmla="*/ 0 h 178498"/>
                <a:gd name="connsiteX11" fmla="*/ 162116 w 255365"/>
                <a:gd name="connsiteY11" fmla="*/ 0 h 178498"/>
                <a:gd name="connsiteX12" fmla="*/ 127730 w 255365"/>
                <a:gd name="connsiteY12" fmla="*/ 19526 h 178498"/>
                <a:gd name="connsiteX13" fmla="*/ 93345 w 255365"/>
                <a:gd name="connsiteY13" fmla="*/ 0 h 178498"/>
                <a:gd name="connsiteX14" fmla="*/ 69723 w 255365"/>
                <a:gd name="connsiteY14" fmla="*/ 0 h 178498"/>
                <a:gd name="connsiteX15" fmla="*/ 69723 w 255365"/>
                <a:gd name="connsiteY15" fmla="*/ 0 h 178498"/>
                <a:gd name="connsiteX16" fmla="*/ 0 w 255365"/>
                <a:gd name="connsiteY16" fmla="*/ 44196 h 178498"/>
                <a:gd name="connsiteX17" fmla="*/ 42482 w 255365"/>
                <a:gd name="connsiteY17" fmla="*/ 89249 h 178498"/>
                <a:gd name="connsiteX18" fmla="*/ 69723 w 255365"/>
                <a:gd name="connsiteY18" fmla="*/ 72009 h 178498"/>
                <a:gd name="connsiteX19" fmla="*/ 69723 w 255365"/>
                <a:gd name="connsiteY19" fmla="*/ 178499 h 178498"/>
                <a:gd name="connsiteX20" fmla="*/ 107728 w 255365"/>
                <a:gd name="connsiteY20" fmla="*/ 178499 h 17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5365" h="178498">
                  <a:moveTo>
                    <a:pt x="107633" y="178308"/>
                  </a:moveTo>
                  <a:cubicBezTo>
                    <a:pt x="120301" y="164878"/>
                    <a:pt x="146304" y="141351"/>
                    <a:pt x="146304" y="141351"/>
                  </a:cubicBezTo>
                  <a:cubicBezTo>
                    <a:pt x="147542" y="140303"/>
                    <a:pt x="148876" y="139255"/>
                    <a:pt x="150019" y="138017"/>
                  </a:cubicBezTo>
                  <a:cubicBezTo>
                    <a:pt x="152114" y="135827"/>
                    <a:pt x="154400" y="134969"/>
                    <a:pt x="157162" y="136874"/>
                  </a:cubicBezTo>
                  <a:cubicBezTo>
                    <a:pt x="157544" y="137065"/>
                    <a:pt x="157924" y="137160"/>
                    <a:pt x="158401" y="137351"/>
                  </a:cubicBezTo>
                  <a:cubicBezTo>
                    <a:pt x="167545" y="140017"/>
                    <a:pt x="176689" y="140208"/>
                    <a:pt x="185737" y="136874"/>
                  </a:cubicBezTo>
                  <a:lnTo>
                    <a:pt x="185737" y="71914"/>
                  </a:lnTo>
                  <a:lnTo>
                    <a:pt x="212884" y="89154"/>
                  </a:lnTo>
                  <a:lnTo>
                    <a:pt x="255365" y="44101"/>
                  </a:lnTo>
                  <a:lnTo>
                    <a:pt x="185737" y="0"/>
                  </a:lnTo>
                  <a:lnTo>
                    <a:pt x="185737" y="0"/>
                  </a:lnTo>
                  <a:cubicBezTo>
                    <a:pt x="185737" y="0"/>
                    <a:pt x="162116" y="0"/>
                    <a:pt x="162116" y="0"/>
                  </a:cubicBezTo>
                  <a:cubicBezTo>
                    <a:pt x="158782" y="11144"/>
                    <a:pt x="144685" y="19526"/>
                    <a:pt x="127730" y="19526"/>
                  </a:cubicBezTo>
                  <a:cubicBezTo>
                    <a:pt x="110776" y="19526"/>
                    <a:pt x="96679" y="11144"/>
                    <a:pt x="93345" y="0"/>
                  </a:cubicBezTo>
                  <a:lnTo>
                    <a:pt x="69723" y="0"/>
                  </a:lnTo>
                  <a:cubicBezTo>
                    <a:pt x="69723" y="0"/>
                    <a:pt x="69723" y="0"/>
                    <a:pt x="69723" y="0"/>
                  </a:cubicBezTo>
                  <a:lnTo>
                    <a:pt x="0" y="44196"/>
                  </a:lnTo>
                  <a:lnTo>
                    <a:pt x="42482" y="89249"/>
                  </a:lnTo>
                  <a:lnTo>
                    <a:pt x="69723" y="72009"/>
                  </a:lnTo>
                  <a:lnTo>
                    <a:pt x="69723" y="178499"/>
                  </a:lnTo>
                  <a:lnTo>
                    <a:pt x="107728" y="178499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694" name="Grafik 398">
            <a:extLst>
              <a:ext uri="{FF2B5EF4-FFF2-40B4-BE49-F238E27FC236}">
                <a16:creationId xmlns:a16="http://schemas.microsoft.com/office/drawing/2014/main" id="{F277AA3B-A97C-8C57-0926-88D0081BE3D9}"/>
              </a:ext>
            </a:extLst>
          </p:cNvPr>
          <p:cNvGrpSpPr/>
          <p:nvPr/>
        </p:nvGrpSpPr>
        <p:grpSpPr>
          <a:xfrm>
            <a:off x="1701565" y="11080148"/>
            <a:ext cx="262413" cy="215455"/>
            <a:chOff x="1701565" y="11080148"/>
            <a:chExt cx="262413" cy="215455"/>
          </a:xfrm>
          <a:solidFill>
            <a:srgbClr val="00497F"/>
          </a:solidFill>
        </p:grpSpPr>
        <p:sp>
          <p:nvSpPr>
            <p:cNvPr id="1695" name="Freihandform 1694">
              <a:extLst>
                <a:ext uri="{FF2B5EF4-FFF2-40B4-BE49-F238E27FC236}">
                  <a16:creationId xmlns:a16="http://schemas.microsoft.com/office/drawing/2014/main" id="{F0775458-88C0-B56D-10B5-A2ED3E363C13}"/>
                </a:ext>
              </a:extLst>
            </p:cNvPr>
            <p:cNvSpPr/>
            <p:nvPr/>
          </p:nvSpPr>
          <p:spPr>
            <a:xfrm>
              <a:off x="1794529" y="11263980"/>
              <a:ext cx="76581" cy="31622"/>
            </a:xfrm>
            <a:custGeom>
              <a:avLst/>
              <a:gdLst>
                <a:gd name="connsiteX0" fmla="*/ 3620 w 76581"/>
                <a:gd name="connsiteY0" fmla="*/ 0 h 31622"/>
                <a:gd name="connsiteX1" fmla="*/ 0 w 76581"/>
                <a:gd name="connsiteY1" fmla="*/ 31623 h 31622"/>
                <a:gd name="connsiteX2" fmla="*/ 76581 w 76581"/>
                <a:gd name="connsiteY2" fmla="*/ 31623 h 31622"/>
                <a:gd name="connsiteX3" fmla="*/ 72962 w 76581"/>
                <a:gd name="connsiteY3" fmla="*/ 0 h 31622"/>
                <a:gd name="connsiteX4" fmla="*/ 3620 w 76581"/>
                <a:gd name="connsiteY4" fmla="*/ 0 h 3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81" h="31622">
                  <a:moveTo>
                    <a:pt x="3620" y="0"/>
                  </a:moveTo>
                  <a:lnTo>
                    <a:pt x="0" y="31623"/>
                  </a:lnTo>
                  <a:lnTo>
                    <a:pt x="76581" y="31623"/>
                  </a:lnTo>
                  <a:lnTo>
                    <a:pt x="72962" y="0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96" name="Freihandform 1695">
              <a:extLst>
                <a:ext uri="{FF2B5EF4-FFF2-40B4-BE49-F238E27FC236}">
                  <a16:creationId xmlns:a16="http://schemas.microsoft.com/office/drawing/2014/main" id="{9AA3345F-0B15-2DEE-7E9D-AA7E799A6E5C}"/>
                </a:ext>
              </a:extLst>
            </p:cNvPr>
            <p:cNvSpPr/>
            <p:nvPr/>
          </p:nvSpPr>
          <p:spPr>
            <a:xfrm>
              <a:off x="1701565" y="11080148"/>
              <a:ext cx="262413" cy="170592"/>
            </a:xfrm>
            <a:custGeom>
              <a:avLst/>
              <a:gdLst>
                <a:gd name="connsiteX0" fmla="*/ 246983 w 262413"/>
                <a:gd name="connsiteY0" fmla="*/ 0 h 170592"/>
                <a:gd name="connsiteX1" fmla="*/ 15526 w 262413"/>
                <a:gd name="connsiteY1" fmla="*/ 0 h 170592"/>
                <a:gd name="connsiteX2" fmla="*/ 0 w 262413"/>
                <a:gd name="connsiteY2" fmla="*/ 15716 h 170592"/>
                <a:gd name="connsiteX3" fmla="*/ 0 w 262413"/>
                <a:gd name="connsiteY3" fmla="*/ 154877 h 170592"/>
                <a:gd name="connsiteX4" fmla="*/ 15526 w 262413"/>
                <a:gd name="connsiteY4" fmla="*/ 170593 h 170592"/>
                <a:gd name="connsiteX5" fmla="*/ 246888 w 262413"/>
                <a:gd name="connsiteY5" fmla="*/ 170593 h 170592"/>
                <a:gd name="connsiteX6" fmla="*/ 262414 w 262413"/>
                <a:gd name="connsiteY6" fmla="*/ 154877 h 170592"/>
                <a:gd name="connsiteX7" fmla="*/ 262414 w 262413"/>
                <a:gd name="connsiteY7" fmla="*/ 15716 h 170592"/>
                <a:gd name="connsiteX8" fmla="*/ 246888 w 262413"/>
                <a:gd name="connsiteY8" fmla="*/ 0 h 170592"/>
                <a:gd name="connsiteX9" fmla="*/ 254984 w 262413"/>
                <a:gd name="connsiteY9" fmla="*/ 151352 h 170592"/>
                <a:gd name="connsiteX10" fmla="*/ 7429 w 262413"/>
                <a:gd name="connsiteY10" fmla="*/ 151352 h 170592"/>
                <a:gd name="connsiteX11" fmla="*/ 7429 w 262413"/>
                <a:gd name="connsiteY11" fmla="*/ 8096 h 170592"/>
                <a:gd name="connsiteX12" fmla="*/ 254984 w 262413"/>
                <a:gd name="connsiteY12" fmla="*/ 8096 h 170592"/>
                <a:gd name="connsiteX13" fmla="*/ 254984 w 262413"/>
                <a:gd name="connsiteY13" fmla="*/ 151352 h 17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2413" h="170592">
                  <a:moveTo>
                    <a:pt x="246983" y="0"/>
                  </a:moveTo>
                  <a:lnTo>
                    <a:pt x="15526" y="0"/>
                  </a:lnTo>
                  <a:cubicBezTo>
                    <a:pt x="6953" y="0"/>
                    <a:pt x="0" y="7048"/>
                    <a:pt x="0" y="15716"/>
                  </a:cubicBezTo>
                  <a:lnTo>
                    <a:pt x="0" y="154877"/>
                  </a:lnTo>
                  <a:cubicBezTo>
                    <a:pt x="0" y="163544"/>
                    <a:pt x="6953" y="170593"/>
                    <a:pt x="15526" y="170593"/>
                  </a:cubicBezTo>
                  <a:lnTo>
                    <a:pt x="246888" y="170593"/>
                  </a:lnTo>
                  <a:cubicBezTo>
                    <a:pt x="255461" y="170593"/>
                    <a:pt x="262414" y="163544"/>
                    <a:pt x="262414" y="154877"/>
                  </a:cubicBezTo>
                  <a:lnTo>
                    <a:pt x="262414" y="15716"/>
                  </a:lnTo>
                  <a:cubicBezTo>
                    <a:pt x="262414" y="7048"/>
                    <a:pt x="255461" y="0"/>
                    <a:pt x="246888" y="0"/>
                  </a:cubicBezTo>
                  <a:close/>
                  <a:moveTo>
                    <a:pt x="254984" y="151352"/>
                  </a:moveTo>
                  <a:lnTo>
                    <a:pt x="7429" y="151352"/>
                  </a:lnTo>
                  <a:lnTo>
                    <a:pt x="7429" y="8096"/>
                  </a:lnTo>
                  <a:lnTo>
                    <a:pt x="254984" y="8096"/>
                  </a:lnTo>
                  <a:lnTo>
                    <a:pt x="254984" y="151352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97" name="Freihandform 1696">
              <a:extLst>
                <a:ext uri="{FF2B5EF4-FFF2-40B4-BE49-F238E27FC236}">
                  <a16:creationId xmlns:a16="http://schemas.microsoft.com/office/drawing/2014/main" id="{17DAE75B-6EFF-B39C-1019-BBAA2BD03F14}"/>
                </a:ext>
              </a:extLst>
            </p:cNvPr>
            <p:cNvSpPr/>
            <p:nvPr/>
          </p:nvSpPr>
          <p:spPr>
            <a:xfrm>
              <a:off x="1820818" y="11146537"/>
              <a:ext cx="70294" cy="77533"/>
            </a:xfrm>
            <a:custGeom>
              <a:avLst/>
              <a:gdLst>
                <a:gd name="connsiteX0" fmla="*/ 0 w 70294"/>
                <a:gd name="connsiteY0" fmla="*/ 0 h 77533"/>
                <a:gd name="connsiteX1" fmla="*/ 11240 w 70294"/>
                <a:gd name="connsiteY1" fmla="*/ 75152 h 77533"/>
                <a:gd name="connsiteX2" fmla="*/ 23146 w 70294"/>
                <a:gd name="connsiteY2" fmla="*/ 44768 h 77533"/>
                <a:gd name="connsiteX3" fmla="*/ 44482 w 70294"/>
                <a:gd name="connsiteY3" fmla="*/ 77533 h 77533"/>
                <a:gd name="connsiteX4" fmla="*/ 59531 w 70294"/>
                <a:gd name="connsiteY4" fmla="*/ 66199 h 77533"/>
                <a:gd name="connsiteX5" fmla="*/ 37814 w 70294"/>
                <a:gd name="connsiteY5" fmla="*/ 33242 h 77533"/>
                <a:gd name="connsiteX6" fmla="*/ 70295 w 70294"/>
                <a:gd name="connsiteY6" fmla="*/ 28956 h 77533"/>
                <a:gd name="connsiteX7" fmla="*/ 0 w 70294"/>
                <a:gd name="connsiteY7" fmla="*/ 0 h 7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294" h="77533">
                  <a:moveTo>
                    <a:pt x="0" y="0"/>
                  </a:moveTo>
                  <a:lnTo>
                    <a:pt x="11240" y="75152"/>
                  </a:lnTo>
                  <a:lnTo>
                    <a:pt x="23146" y="44768"/>
                  </a:lnTo>
                  <a:lnTo>
                    <a:pt x="44482" y="77533"/>
                  </a:lnTo>
                  <a:lnTo>
                    <a:pt x="59531" y="66199"/>
                  </a:lnTo>
                  <a:lnTo>
                    <a:pt x="37814" y="33242"/>
                  </a:lnTo>
                  <a:lnTo>
                    <a:pt x="70295" y="289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98" name="Freihandform 1697">
              <a:extLst>
                <a:ext uri="{FF2B5EF4-FFF2-40B4-BE49-F238E27FC236}">
                  <a16:creationId xmlns:a16="http://schemas.microsoft.com/office/drawing/2014/main" id="{DC153F6E-EB15-E80D-206C-E80C6C2D000E}"/>
                </a:ext>
              </a:extLst>
            </p:cNvPr>
            <p:cNvSpPr/>
            <p:nvPr/>
          </p:nvSpPr>
          <p:spPr>
            <a:xfrm>
              <a:off x="1787173" y="11114131"/>
              <a:ext cx="77115" cy="76316"/>
            </a:xfrm>
            <a:custGeom>
              <a:avLst/>
              <a:gdLst>
                <a:gd name="connsiteX0" fmla="*/ 17166 w 77115"/>
                <a:gd name="connsiteY0" fmla="*/ 11261 h 76316"/>
                <a:gd name="connsiteX1" fmla="*/ 66030 w 77115"/>
                <a:gd name="connsiteY1" fmla="*/ 17166 h 76316"/>
                <a:gd name="connsiteX2" fmla="*/ 73364 w 77115"/>
                <a:gd name="connsiteY2" fmla="*/ 38693 h 76316"/>
                <a:gd name="connsiteX3" fmla="*/ 77079 w 77115"/>
                <a:gd name="connsiteY3" fmla="*/ 40217 h 76316"/>
                <a:gd name="connsiteX4" fmla="*/ 68982 w 77115"/>
                <a:gd name="connsiteY4" fmla="*/ 14785 h 76316"/>
                <a:gd name="connsiteX5" fmla="*/ 14785 w 77115"/>
                <a:gd name="connsiteY5" fmla="*/ 8213 h 76316"/>
                <a:gd name="connsiteX6" fmla="*/ 8213 w 77115"/>
                <a:gd name="connsiteY6" fmla="*/ 62410 h 76316"/>
                <a:gd name="connsiteX7" fmla="*/ 30692 w 77115"/>
                <a:gd name="connsiteY7" fmla="*/ 76317 h 76316"/>
                <a:gd name="connsiteX8" fmla="*/ 30120 w 77115"/>
                <a:gd name="connsiteY8" fmla="*/ 72221 h 76316"/>
                <a:gd name="connsiteX9" fmla="*/ 11261 w 77115"/>
                <a:gd name="connsiteY9" fmla="*/ 60124 h 76316"/>
                <a:gd name="connsiteX10" fmla="*/ 17166 w 77115"/>
                <a:gd name="connsiteY10" fmla="*/ 11261 h 7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115" h="76316">
                  <a:moveTo>
                    <a:pt x="17166" y="11261"/>
                  </a:moveTo>
                  <a:cubicBezTo>
                    <a:pt x="32311" y="-550"/>
                    <a:pt x="54219" y="2117"/>
                    <a:pt x="66030" y="17166"/>
                  </a:cubicBezTo>
                  <a:cubicBezTo>
                    <a:pt x="71078" y="23548"/>
                    <a:pt x="73364" y="31168"/>
                    <a:pt x="73364" y="38693"/>
                  </a:cubicBezTo>
                  <a:lnTo>
                    <a:pt x="77079" y="40217"/>
                  </a:lnTo>
                  <a:cubicBezTo>
                    <a:pt x="77460" y="31359"/>
                    <a:pt x="74888" y="22310"/>
                    <a:pt x="68982" y="14785"/>
                  </a:cubicBezTo>
                  <a:cubicBezTo>
                    <a:pt x="55838" y="-1979"/>
                    <a:pt x="31549" y="-4932"/>
                    <a:pt x="14785" y="8213"/>
                  </a:cubicBezTo>
                  <a:cubicBezTo>
                    <a:pt x="-1979" y="21357"/>
                    <a:pt x="-4932" y="45646"/>
                    <a:pt x="8213" y="62410"/>
                  </a:cubicBezTo>
                  <a:cubicBezTo>
                    <a:pt x="14023" y="69840"/>
                    <a:pt x="22119" y="74507"/>
                    <a:pt x="30692" y="76317"/>
                  </a:cubicBezTo>
                  <a:lnTo>
                    <a:pt x="30120" y="72221"/>
                  </a:lnTo>
                  <a:cubicBezTo>
                    <a:pt x="22881" y="70411"/>
                    <a:pt x="16214" y="66411"/>
                    <a:pt x="11261" y="60124"/>
                  </a:cubicBezTo>
                  <a:cubicBezTo>
                    <a:pt x="-550" y="44979"/>
                    <a:pt x="2117" y="23072"/>
                    <a:pt x="17166" y="11261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99" name="Freihandform 1698">
              <a:extLst>
                <a:ext uri="{FF2B5EF4-FFF2-40B4-BE49-F238E27FC236}">
                  <a16:creationId xmlns:a16="http://schemas.microsoft.com/office/drawing/2014/main" id="{DD022D94-F4A6-376C-F188-D676D660F050}"/>
                </a:ext>
              </a:extLst>
            </p:cNvPr>
            <p:cNvSpPr/>
            <p:nvPr/>
          </p:nvSpPr>
          <p:spPr>
            <a:xfrm>
              <a:off x="1774670" y="11100104"/>
              <a:ext cx="103063" cy="102726"/>
            </a:xfrm>
            <a:custGeom>
              <a:avLst/>
              <a:gdLst>
                <a:gd name="connsiteX0" fmla="*/ 45100 w 103063"/>
                <a:gd name="connsiteY0" fmla="*/ 102631 h 102726"/>
                <a:gd name="connsiteX1" fmla="*/ 44529 w 103063"/>
                <a:gd name="connsiteY1" fmla="*/ 98726 h 102726"/>
                <a:gd name="connsiteX2" fmla="*/ 13858 w 103063"/>
                <a:gd name="connsiteY2" fmla="*/ 81009 h 102726"/>
                <a:gd name="connsiteX3" fmla="*/ 22050 w 103063"/>
                <a:gd name="connsiteY3" fmla="*/ 13858 h 102726"/>
                <a:gd name="connsiteX4" fmla="*/ 89201 w 103063"/>
                <a:gd name="connsiteY4" fmla="*/ 22050 h 102726"/>
                <a:gd name="connsiteX5" fmla="*/ 98821 w 103063"/>
                <a:gd name="connsiteY5" fmla="*/ 58054 h 102726"/>
                <a:gd name="connsiteX6" fmla="*/ 102441 w 103063"/>
                <a:gd name="connsiteY6" fmla="*/ 59578 h 102726"/>
                <a:gd name="connsiteX7" fmla="*/ 92249 w 103063"/>
                <a:gd name="connsiteY7" fmla="*/ 19764 h 102726"/>
                <a:gd name="connsiteX8" fmla="*/ 19764 w 103063"/>
                <a:gd name="connsiteY8" fmla="*/ 11001 h 102726"/>
                <a:gd name="connsiteX9" fmla="*/ 11001 w 103063"/>
                <a:gd name="connsiteY9" fmla="*/ 83486 h 102726"/>
                <a:gd name="connsiteX10" fmla="*/ 45291 w 103063"/>
                <a:gd name="connsiteY10" fmla="*/ 102726 h 10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063" h="102726">
                  <a:moveTo>
                    <a:pt x="45100" y="102631"/>
                  </a:moveTo>
                  <a:lnTo>
                    <a:pt x="44529" y="98726"/>
                  </a:lnTo>
                  <a:cubicBezTo>
                    <a:pt x="32813" y="97011"/>
                    <a:pt x="21669" y="91106"/>
                    <a:pt x="13858" y="81009"/>
                  </a:cubicBezTo>
                  <a:cubicBezTo>
                    <a:pt x="-2430" y="60245"/>
                    <a:pt x="1285" y="30146"/>
                    <a:pt x="22050" y="13858"/>
                  </a:cubicBezTo>
                  <a:cubicBezTo>
                    <a:pt x="42814" y="-2430"/>
                    <a:pt x="72913" y="1285"/>
                    <a:pt x="89201" y="22050"/>
                  </a:cubicBezTo>
                  <a:cubicBezTo>
                    <a:pt x="97488" y="32622"/>
                    <a:pt x="100536" y="45672"/>
                    <a:pt x="98821" y="58054"/>
                  </a:cubicBezTo>
                  <a:lnTo>
                    <a:pt x="102441" y="59578"/>
                  </a:lnTo>
                  <a:cubicBezTo>
                    <a:pt x="104536" y="45957"/>
                    <a:pt x="101393" y="31479"/>
                    <a:pt x="92249" y="19764"/>
                  </a:cubicBezTo>
                  <a:cubicBezTo>
                    <a:pt x="74723" y="-2620"/>
                    <a:pt x="42147" y="-6621"/>
                    <a:pt x="19764" y="11001"/>
                  </a:cubicBezTo>
                  <a:cubicBezTo>
                    <a:pt x="-2620" y="28527"/>
                    <a:pt x="-6621" y="61102"/>
                    <a:pt x="11001" y="83486"/>
                  </a:cubicBezTo>
                  <a:cubicBezTo>
                    <a:pt x="19764" y="94630"/>
                    <a:pt x="32241" y="101107"/>
                    <a:pt x="45291" y="102726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703" name="Grafik 399">
            <a:extLst>
              <a:ext uri="{FF2B5EF4-FFF2-40B4-BE49-F238E27FC236}">
                <a16:creationId xmlns:a16="http://schemas.microsoft.com/office/drawing/2014/main" id="{BBE2C346-CCCC-FAFF-6F3B-35B0B9C73761}"/>
              </a:ext>
            </a:extLst>
          </p:cNvPr>
          <p:cNvGrpSpPr/>
          <p:nvPr/>
        </p:nvGrpSpPr>
        <p:grpSpPr>
          <a:xfrm>
            <a:off x="1106277" y="11058381"/>
            <a:ext cx="193548" cy="217741"/>
            <a:chOff x="1106277" y="11058381"/>
            <a:chExt cx="193548" cy="217741"/>
          </a:xfrm>
          <a:solidFill>
            <a:srgbClr val="00497F"/>
          </a:solidFill>
        </p:grpSpPr>
        <p:sp>
          <p:nvSpPr>
            <p:cNvPr id="1704" name="Freihandform 1703">
              <a:extLst>
                <a:ext uri="{FF2B5EF4-FFF2-40B4-BE49-F238E27FC236}">
                  <a16:creationId xmlns:a16="http://schemas.microsoft.com/office/drawing/2014/main" id="{A8877E01-9A1A-C769-D052-D11AB829C6DE}"/>
                </a:ext>
              </a:extLst>
            </p:cNvPr>
            <p:cNvSpPr/>
            <p:nvPr/>
          </p:nvSpPr>
          <p:spPr>
            <a:xfrm>
              <a:off x="1216291" y="11237356"/>
              <a:ext cx="26669" cy="26479"/>
            </a:xfrm>
            <a:custGeom>
              <a:avLst/>
              <a:gdLst>
                <a:gd name="connsiteX0" fmla="*/ 13335 w 26669"/>
                <a:gd name="connsiteY0" fmla="*/ 0 h 26479"/>
                <a:gd name="connsiteX1" fmla="*/ 0 w 26669"/>
                <a:gd name="connsiteY1" fmla="*/ 13240 h 26479"/>
                <a:gd name="connsiteX2" fmla="*/ 13335 w 26669"/>
                <a:gd name="connsiteY2" fmla="*/ 26480 h 26479"/>
                <a:gd name="connsiteX3" fmla="*/ 26670 w 26669"/>
                <a:gd name="connsiteY3" fmla="*/ 13240 h 26479"/>
                <a:gd name="connsiteX4" fmla="*/ 13335 w 26669"/>
                <a:gd name="connsiteY4" fmla="*/ 0 h 26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69" h="26479">
                  <a:moveTo>
                    <a:pt x="13335" y="0"/>
                  </a:moveTo>
                  <a:cubicBezTo>
                    <a:pt x="6001" y="0"/>
                    <a:pt x="0" y="5906"/>
                    <a:pt x="0" y="13240"/>
                  </a:cubicBezTo>
                  <a:cubicBezTo>
                    <a:pt x="0" y="20574"/>
                    <a:pt x="6001" y="26480"/>
                    <a:pt x="13335" y="26480"/>
                  </a:cubicBezTo>
                  <a:cubicBezTo>
                    <a:pt x="20669" y="26480"/>
                    <a:pt x="26670" y="20574"/>
                    <a:pt x="26670" y="13240"/>
                  </a:cubicBezTo>
                  <a:cubicBezTo>
                    <a:pt x="26670" y="5906"/>
                    <a:pt x="20669" y="0"/>
                    <a:pt x="13335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05" name="Freihandform 1704">
              <a:extLst>
                <a:ext uri="{FF2B5EF4-FFF2-40B4-BE49-F238E27FC236}">
                  <a16:creationId xmlns:a16="http://schemas.microsoft.com/office/drawing/2014/main" id="{D1FB59B3-A723-5AC3-0C22-5072CA9931F9}"/>
                </a:ext>
              </a:extLst>
            </p:cNvPr>
            <p:cNvSpPr/>
            <p:nvPr/>
          </p:nvSpPr>
          <p:spPr>
            <a:xfrm>
              <a:off x="1106277" y="11226497"/>
              <a:ext cx="47815" cy="48577"/>
            </a:xfrm>
            <a:custGeom>
              <a:avLst/>
              <a:gdLst>
                <a:gd name="connsiteX0" fmla="*/ 0 w 47815"/>
                <a:gd name="connsiteY0" fmla="*/ 9811 h 48577"/>
                <a:gd name="connsiteX1" fmla="*/ 37719 w 47815"/>
                <a:gd name="connsiteY1" fmla="*/ 48577 h 48577"/>
                <a:gd name="connsiteX2" fmla="*/ 47815 w 47815"/>
                <a:gd name="connsiteY2" fmla="*/ 38767 h 48577"/>
                <a:gd name="connsiteX3" fmla="*/ 10001 w 47815"/>
                <a:gd name="connsiteY3" fmla="*/ 0 h 48577"/>
                <a:gd name="connsiteX4" fmla="*/ 0 w 47815"/>
                <a:gd name="connsiteY4" fmla="*/ 9811 h 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15" h="48577">
                  <a:moveTo>
                    <a:pt x="0" y="9811"/>
                  </a:moveTo>
                  <a:lnTo>
                    <a:pt x="37719" y="48577"/>
                  </a:lnTo>
                  <a:lnTo>
                    <a:pt x="47815" y="38767"/>
                  </a:lnTo>
                  <a:lnTo>
                    <a:pt x="10001" y="0"/>
                  </a:lnTo>
                  <a:lnTo>
                    <a:pt x="0" y="9811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06" name="Freihandform 1705">
              <a:extLst>
                <a:ext uri="{FF2B5EF4-FFF2-40B4-BE49-F238E27FC236}">
                  <a16:creationId xmlns:a16="http://schemas.microsoft.com/office/drawing/2014/main" id="{83BE7179-255E-3731-351C-33A3B52BFEA9}"/>
                </a:ext>
              </a:extLst>
            </p:cNvPr>
            <p:cNvSpPr/>
            <p:nvPr/>
          </p:nvSpPr>
          <p:spPr>
            <a:xfrm>
              <a:off x="1119612" y="11058381"/>
              <a:ext cx="180213" cy="217741"/>
            </a:xfrm>
            <a:custGeom>
              <a:avLst/>
              <a:gdLst>
                <a:gd name="connsiteX0" fmla="*/ 167259 w 180213"/>
                <a:gd name="connsiteY0" fmla="*/ 0 h 217741"/>
                <a:gd name="connsiteX1" fmla="*/ 52769 w 180213"/>
                <a:gd name="connsiteY1" fmla="*/ 0 h 217741"/>
                <a:gd name="connsiteX2" fmla="*/ 39815 w 180213"/>
                <a:gd name="connsiteY2" fmla="*/ 12859 h 217741"/>
                <a:gd name="connsiteX3" fmla="*/ 39815 w 180213"/>
                <a:gd name="connsiteY3" fmla="*/ 88011 h 217741"/>
                <a:gd name="connsiteX4" fmla="*/ 31909 w 180213"/>
                <a:gd name="connsiteY4" fmla="*/ 96679 h 217741"/>
                <a:gd name="connsiteX5" fmla="*/ 19050 w 180213"/>
                <a:gd name="connsiteY5" fmla="*/ 145923 h 217741"/>
                <a:gd name="connsiteX6" fmla="*/ 0 w 180213"/>
                <a:gd name="connsiteY6" fmla="*/ 164497 h 217741"/>
                <a:gd name="connsiteX7" fmla="*/ 37433 w 180213"/>
                <a:gd name="connsiteY7" fmla="*/ 202883 h 217741"/>
                <a:gd name="connsiteX8" fmla="*/ 39815 w 180213"/>
                <a:gd name="connsiteY8" fmla="*/ 200501 h 217741"/>
                <a:gd name="connsiteX9" fmla="*/ 39815 w 180213"/>
                <a:gd name="connsiteY9" fmla="*/ 204883 h 217741"/>
                <a:gd name="connsiteX10" fmla="*/ 52769 w 180213"/>
                <a:gd name="connsiteY10" fmla="*/ 217741 h 217741"/>
                <a:gd name="connsiteX11" fmla="*/ 167259 w 180213"/>
                <a:gd name="connsiteY11" fmla="*/ 217741 h 217741"/>
                <a:gd name="connsiteX12" fmla="*/ 180213 w 180213"/>
                <a:gd name="connsiteY12" fmla="*/ 204883 h 217741"/>
                <a:gd name="connsiteX13" fmla="*/ 180213 w 180213"/>
                <a:gd name="connsiteY13" fmla="*/ 12859 h 217741"/>
                <a:gd name="connsiteX14" fmla="*/ 167259 w 180213"/>
                <a:gd name="connsiteY14" fmla="*/ 0 h 217741"/>
                <a:gd name="connsiteX15" fmla="*/ 37529 w 180213"/>
                <a:gd name="connsiteY15" fmla="*/ 194119 h 217741"/>
                <a:gd name="connsiteX16" fmla="*/ 8668 w 180213"/>
                <a:gd name="connsiteY16" fmla="*/ 164592 h 217741"/>
                <a:gd name="connsiteX17" fmla="*/ 24575 w 180213"/>
                <a:gd name="connsiteY17" fmla="*/ 149066 h 217741"/>
                <a:gd name="connsiteX18" fmla="*/ 37910 w 180213"/>
                <a:gd name="connsiteY18" fmla="*/ 98203 h 217741"/>
                <a:gd name="connsiteX19" fmla="*/ 45815 w 180213"/>
                <a:gd name="connsiteY19" fmla="*/ 93631 h 217741"/>
                <a:gd name="connsiteX20" fmla="*/ 50387 w 180213"/>
                <a:gd name="connsiteY20" fmla="*/ 101537 h 217741"/>
                <a:gd name="connsiteX21" fmla="*/ 44577 w 180213"/>
                <a:gd name="connsiteY21" fmla="*/ 123920 h 217741"/>
                <a:gd name="connsiteX22" fmla="*/ 108966 w 180213"/>
                <a:gd name="connsiteY22" fmla="*/ 91821 h 217741"/>
                <a:gd name="connsiteX23" fmla="*/ 116967 w 180213"/>
                <a:gd name="connsiteY23" fmla="*/ 94488 h 217741"/>
                <a:gd name="connsiteX24" fmla="*/ 114300 w 180213"/>
                <a:gd name="connsiteY24" fmla="*/ 102489 h 217741"/>
                <a:gd name="connsiteX25" fmla="*/ 78105 w 180213"/>
                <a:gd name="connsiteY25" fmla="*/ 120491 h 217741"/>
                <a:gd name="connsiteX26" fmla="*/ 83820 w 180213"/>
                <a:gd name="connsiteY26" fmla="*/ 123158 h 217741"/>
                <a:gd name="connsiteX27" fmla="*/ 86582 w 180213"/>
                <a:gd name="connsiteY27" fmla="*/ 125920 h 217741"/>
                <a:gd name="connsiteX28" fmla="*/ 86868 w 180213"/>
                <a:gd name="connsiteY28" fmla="*/ 130492 h 217741"/>
                <a:gd name="connsiteX29" fmla="*/ 83820 w 180213"/>
                <a:gd name="connsiteY29" fmla="*/ 133922 h 217741"/>
                <a:gd name="connsiteX30" fmla="*/ 73438 w 180213"/>
                <a:gd name="connsiteY30" fmla="*/ 139065 h 217741"/>
                <a:gd name="connsiteX31" fmla="*/ 81534 w 180213"/>
                <a:gd name="connsiteY31" fmla="*/ 141065 h 217741"/>
                <a:gd name="connsiteX32" fmla="*/ 85439 w 180213"/>
                <a:gd name="connsiteY32" fmla="*/ 144209 h 217741"/>
                <a:gd name="connsiteX33" fmla="*/ 82772 w 180213"/>
                <a:gd name="connsiteY33" fmla="*/ 152210 h 217741"/>
                <a:gd name="connsiteX34" fmla="*/ 78010 w 180213"/>
                <a:gd name="connsiteY34" fmla="*/ 154591 h 217741"/>
                <a:gd name="connsiteX35" fmla="*/ 82487 w 180213"/>
                <a:gd name="connsiteY35" fmla="*/ 157448 h 217741"/>
                <a:gd name="connsiteX36" fmla="*/ 84582 w 180213"/>
                <a:gd name="connsiteY36" fmla="*/ 159830 h 217741"/>
                <a:gd name="connsiteX37" fmla="*/ 84868 w 180213"/>
                <a:gd name="connsiteY37" fmla="*/ 164402 h 217741"/>
                <a:gd name="connsiteX38" fmla="*/ 81820 w 180213"/>
                <a:gd name="connsiteY38" fmla="*/ 167830 h 217741"/>
                <a:gd name="connsiteX39" fmla="*/ 46006 w 180213"/>
                <a:gd name="connsiteY39" fmla="*/ 185738 h 217741"/>
                <a:gd name="connsiteX40" fmla="*/ 37243 w 180213"/>
                <a:gd name="connsiteY40" fmla="*/ 194024 h 217741"/>
                <a:gd name="connsiteX41" fmla="*/ 53816 w 180213"/>
                <a:gd name="connsiteY41" fmla="*/ 112300 h 217741"/>
                <a:gd name="connsiteX42" fmla="*/ 56293 w 180213"/>
                <a:gd name="connsiteY42" fmla="*/ 102965 h 217741"/>
                <a:gd name="connsiteX43" fmla="*/ 56579 w 180213"/>
                <a:gd name="connsiteY43" fmla="*/ 101155 h 217741"/>
                <a:gd name="connsiteX44" fmla="*/ 56579 w 180213"/>
                <a:gd name="connsiteY44" fmla="*/ 110966 h 217741"/>
                <a:gd name="connsiteX45" fmla="*/ 53816 w 180213"/>
                <a:gd name="connsiteY45" fmla="*/ 112300 h 217741"/>
                <a:gd name="connsiteX46" fmla="*/ 130969 w 180213"/>
                <a:gd name="connsiteY46" fmla="*/ 86868 h 217741"/>
                <a:gd name="connsiteX47" fmla="*/ 102870 w 180213"/>
                <a:gd name="connsiteY47" fmla="*/ 77438 h 217741"/>
                <a:gd name="connsiteX48" fmla="*/ 91535 w 180213"/>
                <a:gd name="connsiteY48" fmla="*/ 92774 h 217741"/>
                <a:gd name="connsiteX49" fmla="*/ 89059 w 180213"/>
                <a:gd name="connsiteY49" fmla="*/ 94012 h 217741"/>
                <a:gd name="connsiteX50" fmla="*/ 101822 w 180213"/>
                <a:gd name="connsiteY50" fmla="*/ 75438 h 217741"/>
                <a:gd name="connsiteX51" fmla="*/ 132969 w 180213"/>
                <a:gd name="connsiteY51" fmla="*/ 85820 h 217741"/>
                <a:gd name="connsiteX52" fmla="*/ 122587 w 180213"/>
                <a:gd name="connsiteY52" fmla="*/ 116967 h 217741"/>
                <a:gd name="connsiteX53" fmla="*/ 100394 w 180213"/>
                <a:gd name="connsiteY53" fmla="*/ 116110 h 217741"/>
                <a:gd name="connsiteX54" fmla="*/ 102870 w 180213"/>
                <a:gd name="connsiteY54" fmla="*/ 114871 h 217741"/>
                <a:gd name="connsiteX55" fmla="*/ 121539 w 180213"/>
                <a:gd name="connsiteY55" fmla="*/ 114871 h 217741"/>
                <a:gd name="connsiteX56" fmla="*/ 130969 w 180213"/>
                <a:gd name="connsiteY56" fmla="*/ 86773 h 217741"/>
                <a:gd name="connsiteX57" fmla="*/ 125635 w 180213"/>
                <a:gd name="connsiteY57" fmla="*/ 122301 h 217741"/>
                <a:gd name="connsiteX58" fmla="*/ 138494 w 180213"/>
                <a:gd name="connsiteY58" fmla="*/ 83725 h 217741"/>
                <a:gd name="connsiteX59" fmla="*/ 99917 w 180213"/>
                <a:gd name="connsiteY59" fmla="*/ 70866 h 217741"/>
                <a:gd name="connsiteX60" fmla="*/ 84011 w 180213"/>
                <a:gd name="connsiteY60" fmla="*/ 96583 h 217741"/>
                <a:gd name="connsiteX61" fmla="*/ 81725 w 180213"/>
                <a:gd name="connsiteY61" fmla="*/ 97727 h 217741"/>
                <a:gd name="connsiteX62" fmla="*/ 98870 w 180213"/>
                <a:gd name="connsiteY62" fmla="*/ 68770 h 217741"/>
                <a:gd name="connsiteX63" fmla="*/ 140589 w 180213"/>
                <a:gd name="connsiteY63" fmla="*/ 82677 h 217741"/>
                <a:gd name="connsiteX64" fmla="*/ 126683 w 180213"/>
                <a:gd name="connsiteY64" fmla="*/ 124396 h 217741"/>
                <a:gd name="connsiteX65" fmla="*/ 92583 w 180213"/>
                <a:gd name="connsiteY65" fmla="*/ 120110 h 217741"/>
                <a:gd name="connsiteX66" fmla="*/ 94774 w 180213"/>
                <a:gd name="connsiteY66" fmla="*/ 118967 h 217741"/>
                <a:gd name="connsiteX67" fmla="*/ 125635 w 180213"/>
                <a:gd name="connsiteY67" fmla="*/ 122301 h 217741"/>
                <a:gd name="connsiteX68" fmla="*/ 173641 w 180213"/>
                <a:gd name="connsiteY68" fmla="*/ 200501 h 217741"/>
                <a:gd name="connsiteX69" fmla="*/ 164497 w 180213"/>
                <a:gd name="connsiteY69" fmla="*/ 209645 h 217741"/>
                <a:gd name="connsiteX70" fmla="*/ 56102 w 180213"/>
                <a:gd name="connsiteY70" fmla="*/ 209645 h 217741"/>
                <a:gd name="connsiteX71" fmla="*/ 46958 w 180213"/>
                <a:gd name="connsiteY71" fmla="*/ 200501 h 217741"/>
                <a:gd name="connsiteX72" fmla="*/ 46958 w 180213"/>
                <a:gd name="connsiteY72" fmla="*/ 193453 h 217741"/>
                <a:gd name="connsiteX73" fmla="*/ 49435 w 180213"/>
                <a:gd name="connsiteY73" fmla="*/ 191072 h 217741"/>
                <a:gd name="connsiteX74" fmla="*/ 84582 w 180213"/>
                <a:gd name="connsiteY74" fmla="*/ 173546 h 217741"/>
                <a:gd name="connsiteX75" fmla="*/ 162306 w 180213"/>
                <a:gd name="connsiteY75" fmla="*/ 173546 h 217741"/>
                <a:gd name="connsiteX76" fmla="*/ 162306 w 180213"/>
                <a:gd name="connsiteY76" fmla="*/ 19240 h 217741"/>
                <a:gd name="connsiteX77" fmla="*/ 56674 w 180213"/>
                <a:gd name="connsiteY77" fmla="*/ 19240 h 217741"/>
                <a:gd name="connsiteX78" fmla="*/ 56674 w 180213"/>
                <a:gd name="connsiteY78" fmla="*/ 98203 h 217741"/>
                <a:gd name="connsiteX79" fmla="*/ 47435 w 180213"/>
                <a:gd name="connsiteY79" fmla="*/ 87630 h 217741"/>
                <a:gd name="connsiteX80" fmla="*/ 47149 w 180213"/>
                <a:gd name="connsiteY80" fmla="*/ 87630 h 217741"/>
                <a:gd name="connsiteX81" fmla="*/ 47149 w 180213"/>
                <a:gd name="connsiteY81" fmla="*/ 18478 h 217741"/>
                <a:gd name="connsiteX82" fmla="*/ 56293 w 180213"/>
                <a:gd name="connsiteY82" fmla="*/ 9430 h 217741"/>
                <a:gd name="connsiteX83" fmla="*/ 164687 w 180213"/>
                <a:gd name="connsiteY83" fmla="*/ 9430 h 217741"/>
                <a:gd name="connsiteX84" fmla="*/ 173831 w 180213"/>
                <a:gd name="connsiteY84" fmla="*/ 18478 h 217741"/>
                <a:gd name="connsiteX85" fmla="*/ 173831 w 180213"/>
                <a:gd name="connsiteY85" fmla="*/ 200597 h 21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80213" h="217741">
                  <a:moveTo>
                    <a:pt x="167259" y="0"/>
                  </a:moveTo>
                  <a:lnTo>
                    <a:pt x="52769" y="0"/>
                  </a:lnTo>
                  <a:cubicBezTo>
                    <a:pt x="45625" y="0"/>
                    <a:pt x="39815" y="5810"/>
                    <a:pt x="39815" y="12859"/>
                  </a:cubicBezTo>
                  <a:lnTo>
                    <a:pt x="39815" y="88011"/>
                  </a:lnTo>
                  <a:cubicBezTo>
                    <a:pt x="36005" y="89344"/>
                    <a:pt x="32957" y="92488"/>
                    <a:pt x="31909" y="96679"/>
                  </a:cubicBezTo>
                  <a:lnTo>
                    <a:pt x="19050" y="145923"/>
                  </a:lnTo>
                  <a:lnTo>
                    <a:pt x="0" y="164497"/>
                  </a:lnTo>
                  <a:lnTo>
                    <a:pt x="37433" y="202883"/>
                  </a:lnTo>
                  <a:lnTo>
                    <a:pt x="39815" y="200501"/>
                  </a:lnTo>
                  <a:lnTo>
                    <a:pt x="39815" y="204883"/>
                  </a:lnTo>
                  <a:cubicBezTo>
                    <a:pt x="39815" y="211931"/>
                    <a:pt x="45625" y="217741"/>
                    <a:pt x="52769" y="217741"/>
                  </a:cubicBezTo>
                  <a:lnTo>
                    <a:pt x="167259" y="217741"/>
                  </a:lnTo>
                  <a:cubicBezTo>
                    <a:pt x="174403" y="217741"/>
                    <a:pt x="180213" y="211931"/>
                    <a:pt x="180213" y="204883"/>
                  </a:cubicBezTo>
                  <a:lnTo>
                    <a:pt x="180213" y="12859"/>
                  </a:lnTo>
                  <a:cubicBezTo>
                    <a:pt x="180213" y="5810"/>
                    <a:pt x="174403" y="0"/>
                    <a:pt x="167259" y="0"/>
                  </a:cubicBezTo>
                  <a:close/>
                  <a:moveTo>
                    <a:pt x="37529" y="194119"/>
                  </a:moveTo>
                  <a:lnTo>
                    <a:pt x="8668" y="164592"/>
                  </a:lnTo>
                  <a:lnTo>
                    <a:pt x="24575" y="149066"/>
                  </a:lnTo>
                  <a:lnTo>
                    <a:pt x="37910" y="98203"/>
                  </a:lnTo>
                  <a:cubicBezTo>
                    <a:pt x="38767" y="94774"/>
                    <a:pt x="42386" y="92678"/>
                    <a:pt x="45815" y="93631"/>
                  </a:cubicBezTo>
                  <a:cubicBezTo>
                    <a:pt x="49244" y="94488"/>
                    <a:pt x="51340" y="98012"/>
                    <a:pt x="50387" y="101537"/>
                  </a:cubicBezTo>
                  <a:lnTo>
                    <a:pt x="44577" y="123920"/>
                  </a:lnTo>
                  <a:lnTo>
                    <a:pt x="108966" y="91821"/>
                  </a:lnTo>
                  <a:cubicBezTo>
                    <a:pt x="111919" y="90297"/>
                    <a:pt x="115538" y="91535"/>
                    <a:pt x="116967" y="94488"/>
                  </a:cubicBezTo>
                  <a:cubicBezTo>
                    <a:pt x="118491" y="97441"/>
                    <a:pt x="117253" y="101060"/>
                    <a:pt x="114300" y="102489"/>
                  </a:cubicBezTo>
                  <a:lnTo>
                    <a:pt x="78105" y="120491"/>
                  </a:lnTo>
                  <a:lnTo>
                    <a:pt x="83820" y="123158"/>
                  </a:lnTo>
                  <a:cubicBezTo>
                    <a:pt x="85058" y="123730"/>
                    <a:pt x="86011" y="124682"/>
                    <a:pt x="86582" y="125920"/>
                  </a:cubicBezTo>
                  <a:cubicBezTo>
                    <a:pt x="87344" y="127349"/>
                    <a:pt x="87439" y="128968"/>
                    <a:pt x="86868" y="130492"/>
                  </a:cubicBezTo>
                  <a:cubicBezTo>
                    <a:pt x="86392" y="132017"/>
                    <a:pt x="85249" y="133255"/>
                    <a:pt x="83820" y="133922"/>
                  </a:cubicBezTo>
                  <a:lnTo>
                    <a:pt x="73438" y="139065"/>
                  </a:lnTo>
                  <a:lnTo>
                    <a:pt x="81534" y="141065"/>
                  </a:lnTo>
                  <a:cubicBezTo>
                    <a:pt x="83249" y="141446"/>
                    <a:pt x="84677" y="142589"/>
                    <a:pt x="85439" y="144209"/>
                  </a:cubicBezTo>
                  <a:cubicBezTo>
                    <a:pt x="86868" y="147161"/>
                    <a:pt x="85725" y="150781"/>
                    <a:pt x="82772" y="152210"/>
                  </a:cubicBezTo>
                  <a:lnTo>
                    <a:pt x="78010" y="154591"/>
                  </a:lnTo>
                  <a:lnTo>
                    <a:pt x="82487" y="157448"/>
                  </a:lnTo>
                  <a:cubicBezTo>
                    <a:pt x="83439" y="158020"/>
                    <a:pt x="84106" y="158782"/>
                    <a:pt x="84582" y="159830"/>
                  </a:cubicBezTo>
                  <a:cubicBezTo>
                    <a:pt x="85249" y="161258"/>
                    <a:pt x="85439" y="162878"/>
                    <a:pt x="84868" y="164402"/>
                  </a:cubicBezTo>
                  <a:cubicBezTo>
                    <a:pt x="84392" y="165926"/>
                    <a:pt x="83249" y="167164"/>
                    <a:pt x="81820" y="167830"/>
                  </a:cubicBezTo>
                  <a:lnTo>
                    <a:pt x="46006" y="185738"/>
                  </a:lnTo>
                  <a:lnTo>
                    <a:pt x="37243" y="194024"/>
                  </a:lnTo>
                  <a:close/>
                  <a:moveTo>
                    <a:pt x="53816" y="112300"/>
                  </a:moveTo>
                  <a:lnTo>
                    <a:pt x="56293" y="102965"/>
                  </a:lnTo>
                  <a:cubicBezTo>
                    <a:pt x="56483" y="102394"/>
                    <a:pt x="56483" y="101727"/>
                    <a:pt x="56579" y="101155"/>
                  </a:cubicBezTo>
                  <a:lnTo>
                    <a:pt x="56579" y="110966"/>
                  </a:lnTo>
                  <a:lnTo>
                    <a:pt x="53816" y="112300"/>
                  </a:lnTo>
                  <a:close/>
                  <a:moveTo>
                    <a:pt x="130969" y="86868"/>
                  </a:moveTo>
                  <a:cubicBezTo>
                    <a:pt x="125825" y="76486"/>
                    <a:pt x="113157" y="72295"/>
                    <a:pt x="102870" y="77438"/>
                  </a:cubicBezTo>
                  <a:cubicBezTo>
                    <a:pt x="96679" y="80581"/>
                    <a:pt x="92678" y="86392"/>
                    <a:pt x="91535" y="92774"/>
                  </a:cubicBezTo>
                  <a:lnTo>
                    <a:pt x="89059" y="94012"/>
                  </a:lnTo>
                  <a:cubicBezTo>
                    <a:pt x="89821" y="86296"/>
                    <a:pt x="94393" y="79153"/>
                    <a:pt x="101822" y="75438"/>
                  </a:cubicBezTo>
                  <a:cubicBezTo>
                    <a:pt x="113252" y="69723"/>
                    <a:pt x="127254" y="74390"/>
                    <a:pt x="132969" y="85820"/>
                  </a:cubicBezTo>
                  <a:cubicBezTo>
                    <a:pt x="138684" y="97250"/>
                    <a:pt x="134017" y="111252"/>
                    <a:pt x="122587" y="116967"/>
                  </a:cubicBezTo>
                  <a:cubicBezTo>
                    <a:pt x="115252" y="120587"/>
                    <a:pt x="106966" y="120015"/>
                    <a:pt x="100394" y="116110"/>
                  </a:cubicBezTo>
                  <a:lnTo>
                    <a:pt x="102870" y="114871"/>
                  </a:lnTo>
                  <a:cubicBezTo>
                    <a:pt x="108585" y="117729"/>
                    <a:pt x="115443" y="118015"/>
                    <a:pt x="121539" y="114871"/>
                  </a:cubicBezTo>
                  <a:cubicBezTo>
                    <a:pt x="131921" y="109728"/>
                    <a:pt x="136112" y="97060"/>
                    <a:pt x="130969" y="86773"/>
                  </a:cubicBezTo>
                  <a:close/>
                  <a:moveTo>
                    <a:pt x="125635" y="122301"/>
                  </a:moveTo>
                  <a:cubicBezTo>
                    <a:pt x="139827" y="115253"/>
                    <a:pt x="145637" y="97917"/>
                    <a:pt x="138494" y="83725"/>
                  </a:cubicBezTo>
                  <a:cubicBezTo>
                    <a:pt x="131350" y="69532"/>
                    <a:pt x="114110" y="63722"/>
                    <a:pt x="99917" y="70866"/>
                  </a:cubicBezTo>
                  <a:cubicBezTo>
                    <a:pt x="89821" y="75914"/>
                    <a:pt x="84011" y="86011"/>
                    <a:pt x="84011" y="96583"/>
                  </a:cubicBezTo>
                  <a:lnTo>
                    <a:pt x="81725" y="97727"/>
                  </a:lnTo>
                  <a:cubicBezTo>
                    <a:pt x="81344" y="85916"/>
                    <a:pt x="87630" y="74390"/>
                    <a:pt x="98870" y="68770"/>
                  </a:cubicBezTo>
                  <a:cubicBezTo>
                    <a:pt x="114205" y="61151"/>
                    <a:pt x="132874" y="67342"/>
                    <a:pt x="140589" y="82677"/>
                  </a:cubicBezTo>
                  <a:cubicBezTo>
                    <a:pt x="148209" y="98012"/>
                    <a:pt x="142018" y="116681"/>
                    <a:pt x="126683" y="124396"/>
                  </a:cubicBezTo>
                  <a:cubicBezTo>
                    <a:pt x="115157" y="130112"/>
                    <a:pt x="101727" y="128016"/>
                    <a:pt x="92583" y="120110"/>
                  </a:cubicBezTo>
                  <a:lnTo>
                    <a:pt x="94774" y="118967"/>
                  </a:lnTo>
                  <a:cubicBezTo>
                    <a:pt x="103251" y="125825"/>
                    <a:pt x="115252" y="127444"/>
                    <a:pt x="125635" y="122301"/>
                  </a:cubicBezTo>
                  <a:close/>
                  <a:moveTo>
                    <a:pt x="173641" y="200501"/>
                  </a:moveTo>
                  <a:cubicBezTo>
                    <a:pt x="173641" y="205550"/>
                    <a:pt x="169545" y="209645"/>
                    <a:pt x="164497" y="209645"/>
                  </a:cubicBezTo>
                  <a:lnTo>
                    <a:pt x="56102" y="209645"/>
                  </a:lnTo>
                  <a:cubicBezTo>
                    <a:pt x="51054" y="209645"/>
                    <a:pt x="46958" y="205550"/>
                    <a:pt x="46958" y="200501"/>
                  </a:cubicBezTo>
                  <a:lnTo>
                    <a:pt x="46958" y="193453"/>
                  </a:lnTo>
                  <a:lnTo>
                    <a:pt x="49435" y="191072"/>
                  </a:lnTo>
                  <a:lnTo>
                    <a:pt x="84582" y="173546"/>
                  </a:lnTo>
                  <a:lnTo>
                    <a:pt x="162306" y="173546"/>
                  </a:lnTo>
                  <a:lnTo>
                    <a:pt x="162306" y="19240"/>
                  </a:lnTo>
                  <a:lnTo>
                    <a:pt x="56674" y="19240"/>
                  </a:lnTo>
                  <a:lnTo>
                    <a:pt x="56674" y="98203"/>
                  </a:lnTo>
                  <a:cubicBezTo>
                    <a:pt x="56007" y="93250"/>
                    <a:pt x="52483" y="88964"/>
                    <a:pt x="47435" y="87630"/>
                  </a:cubicBezTo>
                  <a:cubicBezTo>
                    <a:pt x="47339" y="87630"/>
                    <a:pt x="47244" y="87630"/>
                    <a:pt x="47149" y="87630"/>
                  </a:cubicBezTo>
                  <a:lnTo>
                    <a:pt x="47149" y="18478"/>
                  </a:lnTo>
                  <a:cubicBezTo>
                    <a:pt x="47149" y="13430"/>
                    <a:pt x="51245" y="9430"/>
                    <a:pt x="56293" y="9430"/>
                  </a:cubicBezTo>
                  <a:lnTo>
                    <a:pt x="164687" y="9430"/>
                  </a:lnTo>
                  <a:cubicBezTo>
                    <a:pt x="169736" y="9430"/>
                    <a:pt x="173831" y="13526"/>
                    <a:pt x="173831" y="18478"/>
                  </a:cubicBezTo>
                  <a:lnTo>
                    <a:pt x="173831" y="200597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710" name="Grafik 414">
            <a:extLst>
              <a:ext uri="{FF2B5EF4-FFF2-40B4-BE49-F238E27FC236}">
                <a16:creationId xmlns:a16="http://schemas.microsoft.com/office/drawing/2014/main" id="{F9C1F8E7-7CD1-568A-E239-8F6671C24B2E}"/>
              </a:ext>
            </a:extLst>
          </p:cNvPr>
          <p:cNvGrpSpPr/>
          <p:nvPr/>
        </p:nvGrpSpPr>
        <p:grpSpPr>
          <a:xfrm>
            <a:off x="5879795" y="10205188"/>
            <a:ext cx="210788" cy="215169"/>
            <a:chOff x="5879795" y="10205188"/>
            <a:chExt cx="210788" cy="215169"/>
          </a:xfrm>
          <a:solidFill>
            <a:srgbClr val="00497F"/>
          </a:solidFill>
        </p:grpSpPr>
        <p:sp>
          <p:nvSpPr>
            <p:cNvPr id="1711" name="Freihandform 1710">
              <a:extLst>
                <a:ext uri="{FF2B5EF4-FFF2-40B4-BE49-F238E27FC236}">
                  <a16:creationId xmlns:a16="http://schemas.microsoft.com/office/drawing/2014/main" id="{1972891A-5FED-FB2B-7293-1A72E99B66F1}"/>
                </a:ext>
              </a:extLst>
            </p:cNvPr>
            <p:cNvSpPr/>
            <p:nvPr/>
          </p:nvSpPr>
          <p:spPr>
            <a:xfrm>
              <a:off x="5879795" y="10205188"/>
              <a:ext cx="210788" cy="215169"/>
            </a:xfrm>
            <a:custGeom>
              <a:avLst/>
              <a:gdLst>
                <a:gd name="connsiteX0" fmla="*/ 106299 w 210788"/>
                <a:gd name="connsiteY0" fmla="*/ 0 h 215169"/>
                <a:gd name="connsiteX1" fmla="*/ 89249 w 210788"/>
                <a:gd name="connsiteY1" fmla="*/ 1429 h 215169"/>
                <a:gd name="connsiteX2" fmla="*/ 101346 w 210788"/>
                <a:gd name="connsiteY2" fmla="*/ 12859 h 215169"/>
                <a:gd name="connsiteX3" fmla="*/ 106394 w 210788"/>
                <a:gd name="connsiteY3" fmla="*/ 12668 h 215169"/>
                <a:gd name="connsiteX4" fmla="*/ 198311 w 210788"/>
                <a:gd name="connsiteY4" fmla="*/ 107537 h 215169"/>
                <a:gd name="connsiteX5" fmla="*/ 106394 w 210788"/>
                <a:gd name="connsiteY5" fmla="*/ 202406 h 215169"/>
                <a:gd name="connsiteX6" fmla="*/ 27908 w 210788"/>
                <a:gd name="connsiteY6" fmla="*/ 156686 h 215169"/>
                <a:gd name="connsiteX7" fmla="*/ 41529 w 210788"/>
                <a:gd name="connsiteY7" fmla="*/ 152686 h 215169"/>
                <a:gd name="connsiteX8" fmla="*/ 1715 w 210788"/>
                <a:gd name="connsiteY8" fmla="*/ 90107 h 215169"/>
                <a:gd name="connsiteX9" fmla="*/ 0 w 210788"/>
                <a:gd name="connsiteY9" fmla="*/ 164973 h 215169"/>
                <a:gd name="connsiteX10" fmla="*/ 15811 w 210788"/>
                <a:gd name="connsiteY10" fmla="*/ 160306 h 215169"/>
                <a:gd name="connsiteX11" fmla="*/ 106489 w 210788"/>
                <a:gd name="connsiteY11" fmla="*/ 215170 h 215169"/>
                <a:gd name="connsiteX12" fmla="*/ 210788 w 210788"/>
                <a:gd name="connsiteY12" fmla="*/ 107537 h 215169"/>
                <a:gd name="connsiteX13" fmla="*/ 106489 w 210788"/>
                <a:gd name="connsiteY13" fmla="*/ 0 h 215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0788" h="215169">
                  <a:moveTo>
                    <a:pt x="106299" y="0"/>
                  </a:moveTo>
                  <a:cubicBezTo>
                    <a:pt x="100489" y="0"/>
                    <a:pt x="94774" y="476"/>
                    <a:pt x="89249" y="1429"/>
                  </a:cubicBezTo>
                  <a:cubicBezTo>
                    <a:pt x="93536" y="5048"/>
                    <a:pt x="97536" y="8858"/>
                    <a:pt x="101346" y="12859"/>
                  </a:cubicBezTo>
                  <a:cubicBezTo>
                    <a:pt x="102965" y="12764"/>
                    <a:pt x="104680" y="12668"/>
                    <a:pt x="106394" y="12668"/>
                  </a:cubicBezTo>
                  <a:cubicBezTo>
                    <a:pt x="157067" y="12668"/>
                    <a:pt x="198311" y="55245"/>
                    <a:pt x="198311" y="107537"/>
                  </a:cubicBezTo>
                  <a:cubicBezTo>
                    <a:pt x="198311" y="159830"/>
                    <a:pt x="157067" y="202406"/>
                    <a:pt x="106394" y="202406"/>
                  </a:cubicBezTo>
                  <a:cubicBezTo>
                    <a:pt x="73152" y="202406"/>
                    <a:pt x="44006" y="184023"/>
                    <a:pt x="27908" y="156686"/>
                  </a:cubicBezTo>
                  <a:lnTo>
                    <a:pt x="41529" y="152686"/>
                  </a:lnTo>
                  <a:lnTo>
                    <a:pt x="1715" y="90107"/>
                  </a:lnTo>
                  <a:lnTo>
                    <a:pt x="0" y="164973"/>
                  </a:lnTo>
                  <a:lnTo>
                    <a:pt x="15811" y="160306"/>
                  </a:lnTo>
                  <a:cubicBezTo>
                    <a:pt x="33719" y="192977"/>
                    <a:pt x="67627" y="215170"/>
                    <a:pt x="106489" y="215170"/>
                  </a:cubicBezTo>
                  <a:cubicBezTo>
                    <a:pt x="164021" y="215170"/>
                    <a:pt x="210788" y="166878"/>
                    <a:pt x="210788" y="107537"/>
                  </a:cubicBezTo>
                  <a:cubicBezTo>
                    <a:pt x="210788" y="48197"/>
                    <a:pt x="164021" y="0"/>
                    <a:pt x="106489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12" name="Freihandform 1711">
              <a:extLst>
                <a:ext uri="{FF2B5EF4-FFF2-40B4-BE49-F238E27FC236}">
                  <a16:creationId xmlns:a16="http://schemas.microsoft.com/office/drawing/2014/main" id="{30766A77-6064-5D30-743E-F02282BA2F73}"/>
                </a:ext>
              </a:extLst>
            </p:cNvPr>
            <p:cNvSpPr/>
            <p:nvPr/>
          </p:nvSpPr>
          <p:spPr>
            <a:xfrm>
              <a:off x="5925134" y="10266910"/>
              <a:ext cx="122205" cy="110394"/>
            </a:xfrm>
            <a:custGeom>
              <a:avLst/>
              <a:gdLst>
                <a:gd name="connsiteX0" fmla="*/ 122206 w 122205"/>
                <a:gd name="connsiteY0" fmla="*/ 105918 h 110394"/>
                <a:gd name="connsiteX1" fmla="*/ 103918 w 122205"/>
                <a:gd name="connsiteY1" fmla="*/ 105918 h 110394"/>
                <a:gd name="connsiteX2" fmla="*/ 103918 w 122205"/>
                <a:gd name="connsiteY2" fmla="*/ 0 h 110394"/>
                <a:gd name="connsiteX3" fmla="*/ 92869 w 122205"/>
                <a:gd name="connsiteY3" fmla="*/ 0 h 110394"/>
                <a:gd name="connsiteX4" fmla="*/ 92869 w 122205"/>
                <a:gd name="connsiteY4" fmla="*/ 105918 h 110394"/>
                <a:gd name="connsiteX5" fmla="*/ 78391 w 122205"/>
                <a:gd name="connsiteY5" fmla="*/ 105918 h 110394"/>
                <a:gd name="connsiteX6" fmla="*/ 78391 w 122205"/>
                <a:gd name="connsiteY6" fmla="*/ 21717 h 110394"/>
                <a:gd name="connsiteX7" fmla="*/ 67342 w 122205"/>
                <a:gd name="connsiteY7" fmla="*/ 21717 h 110394"/>
                <a:gd name="connsiteX8" fmla="*/ 67342 w 122205"/>
                <a:gd name="connsiteY8" fmla="*/ 105918 h 110394"/>
                <a:gd name="connsiteX9" fmla="*/ 52864 w 122205"/>
                <a:gd name="connsiteY9" fmla="*/ 105918 h 110394"/>
                <a:gd name="connsiteX10" fmla="*/ 52864 w 122205"/>
                <a:gd name="connsiteY10" fmla="*/ 53721 h 110394"/>
                <a:gd name="connsiteX11" fmla="*/ 41815 w 122205"/>
                <a:gd name="connsiteY11" fmla="*/ 53721 h 110394"/>
                <a:gd name="connsiteX12" fmla="*/ 41815 w 122205"/>
                <a:gd name="connsiteY12" fmla="*/ 105918 h 110394"/>
                <a:gd name="connsiteX13" fmla="*/ 27241 w 122205"/>
                <a:gd name="connsiteY13" fmla="*/ 105918 h 110394"/>
                <a:gd name="connsiteX14" fmla="*/ 27241 w 122205"/>
                <a:gd name="connsiteY14" fmla="*/ 36957 h 110394"/>
                <a:gd name="connsiteX15" fmla="*/ 16288 w 122205"/>
                <a:gd name="connsiteY15" fmla="*/ 36957 h 110394"/>
                <a:gd name="connsiteX16" fmla="*/ 16288 w 122205"/>
                <a:gd name="connsiteY16" fmla="*/ 105918 h 110394"/>
                <a:gd name="connsiteX17" fmla="*/ 0 w 122205"/>
                <a:gd name="connsiteY17" fmla="*/ 105918 h 110394"/>
                <a:gd name="connsiteX18" fmla="*/ 0 w 122205"/>
                <a:gd name="connsiteY18" fmla="*/ 110395 h 110394"/>
                <a:gd name="connsiteX19" fmla="*/ 122206 w 122205"/>
                <a:gd name="connsiteY19" fmla="*/ 110395 h 110394"/>
                <a:gd name="connsiteX20" fmla="*/ 122206 w 122205"/>
                <a:gd name="connsiteY20" fmla="*/ 105918 h 11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2205" h="110394">
                  <a:moveTo>
                    <a:pt x="122206" y="105918"/>
                  </a:moveTo>
                  <a:lnTo>
                    <a:pt x="103918" y="105918"/>
                  </a:lnTo>
                  <a:lnTo>
                    <a:pt x="103918" y="0"/>
                  </a:lnTo>
                  <a:lnTo>
                    <a:pt x="92869" y="0"/>
                  </a:lnTo>
                  <a:lnTo>
                    <a:pt x="92869" y="105918"/>
                  </a:lnTo>
                  <a:lnTo>
                    <a:pt x="78391" y="105918"/>
                  </a:lnTo>
                  <a:lnTo>
                    <a:pt x="78391" y="21717"/>
                  </a:lnTo>
                  <a:lnTo>
                    <a:pt x="67342" y="21717"/>
                  </a:lnTo>
                  <a:lnTo>
                    <a:pt x="67342" y="105918"/>
                  </a:lnTo>
                  <a:lnTo>
                    <a:pt x="52864" y="105918"/>
                  </a:lnTo>
                  <a:lnTo>
                    <a:pt x="52864" y="53721"/>
                  </a:lnTo>
                  <a:lnTo>
                    <a:pt x="41815" y="53721"/>
                  </a:lnTo>
                  <a:lnTo>
                    <a:pt x="41815" y="105918"/>
                  </a:lnTo>
                  <a:lnTo>
                    <a:pt x="27241" y="105918"/>
                  </a:lnTo>
                  <a:lnTo>
                    <a:pt x="27241" y="36957"/>
                  </a:lnTo>
                  <a:lnTo>
                    <a:pt x="16288" y="36957"/>
                  </a:lnTo>
                  <a:lnTo>
                    <a:pt x="16288" y="105918"/>
                  </a:lnTo>
                  <a:lnTo>
                    <a:pt x="0" y="105918"/>
                  </a:lnTo>
                  <a:lnTo>
                    <a:pt x="0" y="110395"/>
                  </a:lnTo>
                  <a:lnTo>
                    <a:pt x="122206" y="110395"/>
                  </a:lnTo>
                  <a:lnTo>
                    <a:pt x="122206" y="105918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2080" name="Grafik 415">
            <a:extLst>
              <a:ext uri="{FF2B5EF4-FFF2-40B4-BE49-F238E27FC236}">
                <a16:creationId xmlns:a16="http://schemas.microsoft.com/office/drawing/2014/main" id="{35086D42-9FED-5D3B-DC48-89E8F059368C}"/>
              </a:ext>
            </a:extLst>
          </p:cNvPr>
          <p:cNvGrpSpPr/>
          <p:nvPr/>
        </p:nvGrpSpPr>
        <p:grpSpPr>
          <a:xfrm>
            <a:off x="4102178" y="19322134"/>
            <a:ext cx="212597" cy="250126"/>
            <a:chOff x="4102178" y="19322134"/>
            <a:chExt cx="212597" cy="250126"/>
          </a:xfrm>
          <a:solidFill>
            <a:srgbClr val="00497F"/>
          </a:solidFill>
        </p:grpSpPr>
        <p:sp>
          <p:nvSpPr>
            <p:cNvPr id="2081" name="Freihandform 2080">
              <a:extLst>
                <a:ext uri="{FF2B5EF4-FFF2-40B4-BE49-F238E27FC236}">
                  <a16:creationId xmlns:a16="http://schemas.microsoft.com/office/drawing/2014/main" id="{E748CD4D-0356-44D1-07ED-44854C0FFF3B}"/>
                </a:ext>
              </a:extLst>
            </p:cNvPr>
            <p:cNvSpPr/>
            <p:nvPr/>
          </p:nvSpPr>
          <p:spPr>
            <a:xfrm>
              <a:off x="4121037" y="19410812"/>
              <a:ext cx="43433" cy="150113"/>
            </a:xfrm>
            <a:custGeom>
              <a:avLst/>
              <a:gdLst>
                <a:gd name="connsiteX0" fmla="*/ 18383 w 43433"/>
                <a:gd name="connsiteY0" fmla="*/ 0 h 150113"/>
                <a:gd name="connsiteX1" fmla="*/ 18383 w 43433"/>
                <a:gd name="connsiteY1" fmla="*/ 50673 h 150113"/>
                <a:gd name="connsiteX2" fmla="*/ 12954 w 43433"/>
                <a:gd name="connsiteY2" fmla="*/ 12954 h 150113"/>
                <a:gd name="connsiteX3" fmla="*/ 12764 w 43433"/>
                <a:gd name="connsiteY3" fmla="*/ 13049 h 150113"/>
                <a:gd name="connsiteX4" fmla="*/ 0 w 43433"/>
                <a:gd name="connsiteY4" fmla="*/ 27622 h 150113"/>
                <a:gd name="connsiteX5" fmla="*/ 10954 w 43433"/>
                <a:gd name="connsiteY5" fmla="*/ 103727 h 150113"/>
                <a:gd name="connsiteX6" fmla="*/ 11049 w 43433"/>
                <a:gd name="connsiteY6" fmla="*/ 103727 h 150113"/>
                <a:gd name="connsiteX7" fmla="*/ 18383 w 43433"/>
                <a:gd name="connsiteY7" fmla="*/ 95250 h 150113"/>
                <a:gd name="connsiteX8" fmla="*/ 18383 w 43433"/>
                <a:gd name="connsiteY8" fmla="*/ 128683 h 150113"/>
                <a:gd name="connsiteX9" fmla="*/ 43244 w 43433"/>
                <a:gd name="connsiteY9" fmla="*/ 150114 h 150113"/>
                <a:gd name="connsiteX10" fmla="*/ 43434 w 43433"/>
                <a:gd name="connsiteY10" fmla="*/ 150114 h 150113"/>
                <a:gd name="connsiteX11" fmla="*/ 43434 w 43433"/>
                <a:gd name="connsiteY11" fmla="*/ 21145 h 150113"/>
                <a:gd name="connsiteX12" fmla="*/ 18764 w 43433"/>
                <a:gd name="connsiteY12" fmla="*/ 0 h 150113"/>
                <a:gd name="connsiteX13" fmla="*/ 18383 w 43433"/>
                <a:gd name="connsiteY13" fmla="*/ 0 h 150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33" h="150113">
                  <a:moveTo>
                    <a:pt x="18383" y="0"/>
                  </a:moveTo>
                  <a:lnTo>
                    <a:pt x="18383" y="50673"/>
                  </a:lnTo>
                  <a:lnTo>
                    <a:pt x="12954" y="12954"/>
                  </a:lnTo>
                  <a:lnTo>
                    <a:pt x="12764" y="13049"/>
                  </a:lnTo>
                  <a:lnTo>
                    <a:pt x="0" y="27622"/>
                  </a:lnTo>
                  <a:lnTo>
                    <a:pt x="10954" y="103727"/>
                  </a:lnTo>
                  <a:lnTo>
                    <a:pt x="11049" y="103727"/>
                  </a:lnTo>
                  <a:lnTo>
                    <a:pt x="18383" y="95250"/>
                  </a:lnTo>
                  <a:lnTo>
                    <a:pt x="18383" y="128683"/>
                  </a:lnTo>
                  <a:lnTo>
                    <a:pt x="43244" y="150114"/>
                  </a:lnTo>
                  <a:lnTo>
                    <a:pt x="43434" y="150114"/>
                  </a:lnTo>
                  <a:lnTo>
                    <a:pt x="43434" y="21145"/>
                  </a:lnTo>
                  <a:lnTo>
                    <a:pt x="18764" y="0"/>
                  </a:lnTo>
                  <a:lnTo>
                    <a:pt x="18383" y="0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82" name="Freihandform 2081">
              <a:extLst>
                <a:ext uri="{FF2B5EF4-FFF2-40B4-BE49-F238E27FC236}">
                  <a16:creationId xmlns:a16="http://schemas.microsoft.com/office/drawing/2014/main" id="{9C7EB054-3616-4279-2A75-F7C9BFFFCAE6}"/>
                </a:ext>
              </a:extLst>
            </p:cNvPr>
            <p:cNvSpPr/>
            <p:nvPr/>
          </p:nvSpPr>
          <p:spPr>
            <a:xfrm>
              <a:off x="4141325" y="19384809"/>
              <a:ext cx="50101" cy="43243"/>
            </a:xfrm>
            <a:custGeom>
              <a:avLst/>
              <a:gdLst>
                <a:gd name="connsiteX0" fmla="*/ 25051 w 50101"/>
                <a:gd name="connsiteY0" fmla="*/ 381 h 43243"/>
                <a:gd name="connsiteX1" fmla="*/ 25051 w 50101"/>
                <a:gd name="connsiteY1" fmla="*/ 0 h 43243"/>
                <a:gd name="connsiteX2" fmla="*/ 0 w 50101"/>
                <a:gd name="connsiteY2" fmla="*/ 21526 h 43243"/>
                <a:gd name="connsiteX3" fmla="*/ 0 w 50101"/>
                <a:gd name="connsiteY3" fmla="*/ 21812 h 43243"/>
                <a:gd name="connsiteX4" fmla="*/ 24955 w 50101"/>
                <a:gd name="connsiteY4" fmla="*/ 43244 h 43243"/>
                <a:gd name="connsiteX5" fmla="*/ 25051 w 50101"/>
                <a:gd name="connsiteY5" fmla="*/ 43244 h 43243"/>
                <a:gd name="connsiteX6" fmla="*/ 25241 w 50101"/>
                <a:gd name="connsiteY6" fmla="*/ 43244 h 43243"/>
                <a:gd name="connsiteX7" fmla="*/ 50101 w 50101"/>
                <a:gd name="connsiteY7" fmla="*/ 21908 h 43243"/>
                <a:gd name="connsiteX8" fmla="*/ 25051 w 50101"/>
                <a:gd name="connsiteY8" fmla="*/ 381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101" h="43243">
                  <a:moveTo>
                    <a:pt x="25051" y="381"/>
                  </a:moveTo>
                  <a:lnTo>
                    <a:pt x="25051" y="0"/>
                  </a:lnTo>
                  <a:lnTo>
                    <a:pt x="0" y="21526"/>
                  </a:lnTo>
                  <a:lnTo>
                    <a:pt x="0" y="21812"/>
                  </a:lnTo>
                  <a:lnTo>
                    <a:pt x="24955" y="43244"/>
                  </a:lnTo>
                  <a:lnTo>
                    <a:pt x="25051" y="43244"/>
                  </a:lnTo>
                  <a:lnTo>
                    <a:pt x="25241" y="43244"/>
                  </a:lnTo>
                  <a:lnTo>
                    <a:pt x="50101" y="21908"/>
                  </a:lnTo>
                  <a:lnTo>
                    <a:pt x="25051" y="381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83" name="Freihandform 2082">
              <a:extLst>
                <a:ext uri="{FF2B5EF4-FFF2-40B4-BE49-F238E27FC236}">
                  <a16:creationId xmlns:a16="http://schemas.microsoft.com/office/drawing/2014/main" id="{A6D64616-1F3E-F6CA-9435-E2ECCE25D4E9}"/>
                </a:ext>
              </a:extLst>
            </p:cNvPr>
            <p:cNvSpPr/>
            <p:nvPr/>
          </p:nvSpPr>
          <p:spPr>
            <a:xfrm>
              <a:off x="4177806" y="19322134"/>
              <a:ext cx="50101" cy="43148"/>
            </a:xfrm>
            <a:custGeom>
              <a:avLst/>
              <a:gdLst>
                <a:gd name="connsiteX0" fmla="*/ 25051 w 50101"/>
                <a:gd name="connsiteY0" fmla="*/ 43148 h 43148"/>
                <a:gd name="connsiteX1" fmla="*/ 25241 w 50101"/>
                <a:gd name="connsiteY1" fmla="*/ 43148 h 43148"/>
                <a:gd name="connsiteX2" fmla="*/ 50102 w 50101"/>
                <a:gd name="connsiteY2" fmla="*/ 21812 h 43148"/>
                <a:gd name="connsiteX3" fmla="*/ 25051 w 50101"/>
                <a:gd name="connsiteY3" fmla="*/ 286 h 43148"/>
                <a:gd name="connsiteX4" fmla="*/ 25051 w 50101"/>
                <a:gd name="connsiteY4" fmla="*/ 0 h 43148"/>
                <a:gd name="connsiteX5" fmla="*/ 0 w 50101"/>
                <a:gd name="connsiteY5" fmla="*/ 21527 h 43148"/>
                <a:gd name="connsiteX6" fmla="*/ 0 w 50101"/>
                <a:gd name="connsiteY6" fmla="*/ 21717 h 43148"/>
                <a:gd name="connsiteX7" fmla="*/ 24955 w 50101"/>
                <a:gd name="connsiteY7" fmla="*/ 43148 h 43148"/>
                <a:gd name="connsiteX8" fmla="*/ 25051 w 50101"/>
                <a:gd name="connsiteY8" fmla="*/ 43148 h 43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101" h="43148">
                  <a:moveTo>
                    <a:pt x="25051" y="43148"/>
                  </a:moveTo>
                  <a:lnTo>
                    <a:pt x="25241" y="43148"/>
                  </a:lnTo>
                  <a:lnTo>
                    <a:pt x="50102" y="21812"/>
                  </a:lnTo>
                  <a:lnTo>
                    <a:pt x="25051" y="286"/>
                  </a:lnTo>
                  <a:lnTo>
                    <a:pt x="25051" y="0"/>
                  </a:lnTo>
                  <a:lnTo>
                    <a:pt x="0" y="21527"/>
                  </a:lnTo>
                  <a:lnTo>
                    <a:pt x="0" y="21717"/>
                  </a:lnTo>
                  <a:lnTo>
                    <a:pt x="24955" y="43148"/>
                  </a:lnTo>
                  <a:lnTo>
                    <a:pt x="25051" y="43148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84" name="Freihandform 2083">
              <a:extLst>
                <a:ext uri="{FF2B5EF4-FFF2-40B4-BE49-F238E27FC236}">
                  <a16:creationId xmlns:a16="http://schemas.microsoft.com/office/drawing/2014/main" id="{49619B03-76F1-62D2-0A57-B5D4F5427FB8}"/>
                </a:ext>
              </a:extLst>
            </p:cNvPr>
            <p:cNvSpPr/>
            <p:nvPr/>
          </p:nvSpPr>
          <p:spPr>
            <a:xfrm>
              <a:off x="4102178" y="19428338"/>
              <a:ext cx="27527" cy="86582"/>
            </a:xfrm>
            <a:custGeom>
              <a:avLst/>
              <a:gdLst>
                <a:gd name="connsiteX0" fmla="*/ 190 w 27527"/>
                <a:gd name="connsiteY0" fmla="*/ 0 h 86582"/>
                <a:gd name="connsiteX1" fmla="*/ 0 w 27527"/>
                <a:gd name="connsiteY1" fmla="*/ 0 h 86582"/>
                <a:gd name="connsiteX2" fmla="*/ 10858 w 27527"/>
                <a:gd name="connsiteY2" fmla="*/ 76009 h 86582"/>
                <a:gd name="connsiteX3" fmla="*/ 27432 w 27527"/>
                <a:gd name="connsiteY3" fmla="*/ 86582 h 86582"/>
                <a:gd name="connsiteX4" fmla="*/ 27527 w 27527"/>
                <a:gd name="connsiteY4" fmla="*/ 86487 h 86582"/>
                <a:gd name="connsiteX5" fmla="*/ 16573 w 27527"/>
                <a:gd name="connsiteY5" fmla="*/ 10478 h 86582"/>
                <a:gd name="connsiteX6" fmla="*/ 190 w 27527"/>
                <a:gd name="connsiteY6" fmla="*/ 0 h 8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27" h="86582">
                  <a:moveTo>
                    <a:pt x="190" y="0"/>
                  </a:moveTo>
                  <a:lnTo>
                    <a:pt x="0" y="0"/>
                  </a:lnTo>
                  <a:lnTo>
                    <a:pt x="10858" y="76009"/>
                  </a:lnTo>
                  <a:lnTo>
                    <a:pt x="27432" y="86582"/>
                  </a:lnTo>
                  <a:lnTo>
                    <a:pt x="27527" y="86487"/>
                  </a:lnTo>
                  <a:lnTo>
                    <a:pt x="16573" y="1047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85" name="Freihandform 2084">
              <a:extLst>
                <a:ext uri="{FF2B5EF4-FFF2-40B4-BE49-F238E27FC236}">
                  <a16:creationId xmlns:a16="http://schemas.microsoft.com/office/drawing/2014/main" id="{FCA3CA23-34B4-2FE9-BE03-6DD01EF3510B}"/>
                </a:ext>
              </a:extLst>
            </p:cNvPr>
            <p:cNvSpPr/>
            <p:nvPr/>
          </p:nvSpPr>
          <p:spPr>
            <a:xfrm>
              <a:off x="4102940" y="19410812"/>
              <a:ext cx="29527" cy="25431"/>
            </a:xfrm>
            <a:custGeom>
              <a:avLst/>
              <a:gdLst>
                <a:gd name="connsiteX0" fmla="*/ 16478 w 29527"/>
                <a:gd name="connsiteY0" fmla="*/ 25432 h 25431"/>
                <a:gd name="connsiteX1" fmla="*/ 16573 w 29527"/>
                <a:gd name="connsiteY1" fmla="*/ 25432 h 25431"/>
                <a:gd name="connsiteX2" fmla="*/ 16669 w 29527"/>
                <a:gd name="connsiteY2" fmla="*/ 25432 h 25431"/>
                <a:gd name="connsiteX3" fmla="*/ 29528 w 29527"/>
                <a:gd name="connsiteY3" fmla="*/ 10763 h 25431"/>
                <a:gd name="connsiteX4" fmla="*/ 12954 w 29527"/>
                <a:gd name="connsiteY4" fmla="*/ 191 h 25431"/>
                <a:gd name="connsiteX5" fmla="*/ 12954 w 29527"/>
                <a:gd name="connsiteY5" fmla="*/ 0 h 25431"/>
                <a:gd name="connsiteX6" fmla="*/ 0 w 29527"/>
                <a:gd name="connsiteY6" fmla="*/ 14764 h 25431"/>
                <a:gd name="connsiteX7" fmla="*/ 0 w 29527"/>
                <a:gd name="connsiteY7" fmla="*/ 14954 h 25431"/>
                <a:gd name="connsiteX8" fmla="*/ 16478 w 29527"/>
                <a:gd name="connsiteY8" fmla="*/ 25432 h 2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27" h="25431">
                  <a:moveTo>
                    <a:pt x="16478" y="25432"/>
                  </a:moveTo>
                  <a:lnTo>
                    <a:pt x="16573" y="25432"/>
                  </a:lnTo>
                  <a:lnTo>
                    <a:pt x="16669" y="25432"/>
                  </a:lnTo>
                  <a:lnTo>
                    <a:pt x="29528" y="10763"/>
                  </a:lnTo>
                  <a:lnTo>
                    <a:pt x="12954" y="191"/>
                  </a:lnTo>
                  <a:lnTo>
                    <a:pt x="12954" y="0"/>
                  </a:lnTo>
                  <a:lnTo>
                    <a:pt x="0" y="14764"/>
                  </a:lnTo>
                  <a:lnTo>
                    <a:pt x="0" y="14954"/>
                  </a:lnTo>
                  <a:lnTo>
                    <a:pt x="16478" y="25432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86" name="Freihandform 2085">
              <a:extLst>
                <a:ext uri="{FF2B5EF4-FFF2-40B4-BE49-F238E27FC236}">
                  <a16:creationId xmlns:a16="http://schemas.microsoft.com/office/drawing/2014/main" id="{635F6C8C-6612-C04A-458F-A47B49BBD86A}"/>
                </a:ext>
              </a:extLst>
            </p:cNvPr>
            <p:cNvSpPr/>
            <p:nvPr/>
          </p:nvSpPr>
          <p:spPr>
            <a:xfrm>
              <a:off x="4263150" y="19471867"/>
              <a:ext cx="51625" cy="100393"/>
            </a:xfrm>
            <a:custGeom>
              <a:avLst/>
              <a:gdLst>
                <a:gd name="connsiteX0" fmla="*/ 51340 w 51625"/>
                <a:gd name="connsiteY0" fmla="*/ 0 h 100393"/>
                <a:gd name="connsiteX1" fmla="*/ 29146 w 51625"/>
                <a:gd name="connsiteY1" fmla="*/ 9430 h 100393"/>
                <a:gd name="connsiteX2" fmla="*/ 0 w 51625"/>
                <a:gd name="connsiteY2" fmla="*/ 100298 h 100393"/>
                <a:gd name="connsiteX3" fmla="*/ 95 w 51625"/>
                <a:gd name="connsiteY3" fmla="*/ 100394 h 100393"/>
                <a:gd name="connsiteX4" fmla="*/ 22479 w 51625"/>
                <a:gd name="connsiteY4" fmla="*/ 90869 h 100393"/>
                <a:gd name="connsiteX5" fmla="*/ 51626 w 51625"/>
                <a:gd name="connsiteY5" fmla="*/ 95 h 100393"/>
                <a:gd name="connsiteX6" fmla="*/ 51340 w 51625"/>
                <a:gd name="connsiteY6" fmla="*/ 0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625" h="100393">
                  <a:moveTo>
                    <a:pt x="51340" y="0"/>
                  </a:moveTo>
                  <a:lnTo>
                    <a:pt x="29146" y="9430"/>
                  </a:lnTo>
                  <a:lnTo>
                    <a:pt x="0" y="100298"/>
                  </a:lnTo>
                  <a:lnTo>
                    <a:pt x="95" y="100394"/>
                  </a:lnTo>
                  <a:lnTo>
                    <a:pt x="22479" y="90869"/>
                  </a:lnTo>
                  <a:lnTo>
                    <a:pt x="51626" y="95"/>
                  </a:lnTo>
                  <a:lnTo>
                    <a:pt x="51340" y="0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87" name="Freihandform 2086">
              <a:extLst>
                <a:ext uri="{FF2B5EF4-FFF2-40B4-BE49-F238E27FC236}">
                  <a16:creationId xmlns:a16="http://schemas.microsoft.com/office/drawing/2014/main" id="{79222B20-6C1D-5342-7750-1C319241D306}"/>
                </a:ext>
              </a:extLst>
            </p:cNvPr>
            <p:cNvSpPr/>
            <p:nvPr/>
          </p:nvSpPr>
          <p:spPr>
            <a:xfrm>
              <a:off x="4247529" y="19459770"/>
              <a:ext cx="42005" cy="111537"/>
            </a:xfrm>
            <a:custGeom>
              <a:avLst/>
              <a:gdLst>
                <a:gd name="connsiteX0" fmla="*/ 29432 w 42005"/>
                <a:gd name="connsiteY0" fmla="*/ 95 h 111537"/>
                <a:gd name="connsiteX1" fmla="*/ 29146 w 42005"/>
                <a:gd name="connsiteY1" fmla="*/ 0 h 111537"/>
                <a:gd name="connsiteX2" fmla="*/ 0 w 42005"/>
                <a:gd name="connsiteY2" fmla="*/ 90773 h 111537"/>
                <a:gd name="connsiteX3" fmla="*/ 12764 w 42005"/>
                <a:gd name="connsiteY3" fmla="*/ 111538 h 111537"/>
                <a:gd name="connsiteX4" fmla="*/ 12859 w 42005"/>
                <a:gd name="connsiteY4" fmla="*/ 111538 h 111537"/>
                <a:gd name="connsiteX5" fmla="*/ 42005 w 42005"/>
                <a:gd name="connsiteY5" fmla="*/ 20669 h 111537"/>
                <a:gd name="connsiteX6" fmla="*/ 29432 w 42005"/>
                <a:gd name="connsiteY6" fmla="*/ 95 h 11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05" h="111537">
                  <a:moveTo>
                    <a:pt x="29432" y="95"/>
                  </a:moveTo>
                  <a:lnTo>
                    <a:pt x="29146" y="0"/>
                  </a:lnTo>
                  <a:lnTo>
                    <a:pt x="0" y="90773"/>
                  </a:lnTo>
                  <a:lnTo>
                    <a:pt x="12764" y="111538"/>
                  </a:lnTo>
                  <a:lnTo>
                    <a:pt x="12859" y="111538"/>
                  </a:lnTo>
                  <a:lnTo>
                    <a:pt x="42005" y="20669"/>
                  </a:lnTo>
                  <a:lnTo>
                    <a:pt x="29432" y="9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88" name="Freihandform 2087">
              <a:extLst>
                <a:ext uri="{FF2B5EF4-FFF2-40B4-BE49-F238E27FC236}">
                  <a16:creationId xmlns:a16="http://schemas.microsoft.com/office/drawing/2014/main" id="{76AF74E8-1658-FF37-FCD3-DCE2893B99D2}"/>
                </a:ext>
              </a:extLst>
            </p:cNvPr>
            <p:cNvSpPr/>
            <p:nvPr/>
          </p:nvSpPr>
          <p:spPr>
            <a:xfrm>
              <a:off x="4279057" y="19447579"/>
              <a:ext cx="35337" cy="30479"/>
            </a:xfrm>
            <a:custGeom>
              <a:avLst/>
              <a:gdLst>
                <a:gd name="connsiteX0" fmla="*/ 12764 w 35337"/>
                <a:gd name="connsiteY0" fmla="*/ 30480 h 30479"/>
                <a:gd name="connsiteX1" fmla="*/ 12859 w 35337"/>
                <a:gd name="connsiteY1" fmla="*/ 30480 h 30479"/>
                <a:gd name="connsiteX2" fmla="*/ 35243 w 35337"/>
                <a:gd name="connsiteY2" fmla="*/ 21050 h 30479"/>
                <a:gd name="connsiteX3" fmla="*/ 35338 w 35337"/>
                <a:gd name="connsiteY3" fmla="*/ 20860 h 30479"/>
                <a:gd name="connsiteX4" fmla="*/ 22479 w 35337"/>
                <a:gd name="connsiteY4" fmla="*/ 0 h 30479"/>
                <a:gd name="connsiteX5" fmla="*/ 22384 w 35337"/>
                <a:gd name="connsiteY5" fmla="*/ 286 h 30479"/>
                <a:gd name="connsiteX6" fmla="*/ 0 w 35337"/>
                <a:gd name="connsiteY6" fmla="*/ 9811 h 30479"/>
                <a:gd name="connsiteX7" fmla="*/ 12668 w 35337"/>
                <a:gd name="connsiteY7" fmla="*/ 30385 h 30479"/>
                <a:gd name="connsiteX8" fmla="*/ 12764 w 35337"/>
                <a:gd name="connsiteY8" fmla="*/ 30480 h 30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337" h="30479">
                  <a:moveTo>
                    <a:pt x="12764" y="30480"/>
                  </a:moveTo>
                  <a:lnTo>
                    <a:pt x="12859" y="30480"/>
                  </a:lnTo>
                  <a:lnTo>
                    <a:pt x="35243" y="21050"/>
                  </a:lnTo>
                  <a:lnTo>
                    <a:pt x="35338" y="20860"/>
                  </a:lnTo>
                  <a:lnTo>
                    <a:pt x="22479" y="0"/>
                  </a:lnTo>
                  <a:lnTo>
                    <a:pt x="22384" y="286"/>
                  </a:lnTo>
                  <a:lnTo>
                    <a:pt x="0" y="9811"/>
                  </a:lnTo>
                  <a:lnTo>
                    <a:pt x="12668" y="30385"/>
                  </a:lnTo>
                  <a:lnTo>
                    <a:pt x="12764" y="30480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89" name="Freihandform 2088">
              <a:extLst>
                <a:ext uri="{FF2B5EF4-FFF2-40B4-BE49-F238E27FC236}">
                  <a16:creationId xmlns:a16="http://schemas.microsoft.com/office/drawing/2014/main" id="{61E084A9-670D-1011-8C79-5C88ABE8AE8C}"/>
                </a:ext>
              </a:extLst>
            </p:cNvPr>
            <p:cNvSpPr/>
            <p:nvPr/>
          </p:nvSpPr>
          <p:spPr>
            <a:xfrm>
              <a:off x="4168376" y="19385952"/>
              <a:ext cx="66484" cy="182880"/>
            </a:xfrm>
            <a:custGeom>
              <a:avLst/>
              <a:gdLst>
                <a:gd name="connsiteX0" fmla="*/ 40957 w 66484"/>
                <a:gd name="connsiteY0" fmla="*/ 95 h 182880"/>
                <a:gd name="connsiteX1" fmla="*/ 40576 w 66484"/>
                <a:gd name="connsiteY1" fmla="*/ 0 h 182880"/>
                <a:gd name="connsiteX2" fmla="*/ 25051 w 66484"/>
                <a:gd name="connsiteY2" fmla="*/ 84106 h 182880"/>
                <a:gd name="connsiteX3" fmla="*/ 25051 w 66484"/>
                <a:gd name="connsiteY3" fmla="*/ 24860 h 182880"/>
                <a:gd name="connsiteX4" fmla="*/ 24670 w 66484"/>
                <a:gd name="connsiteY4" fmla="*/ 24860 h 182880"/>
                <a:gd name="connsiteX5" fmla="*/ 0 w 66484"/>
                <a:gd name="connsiteY5" fmla="*/ 46006 h 182880"/>
                <a:gd name="connsiteX6" fmla="*/ 0 w 66484"/>
                <a:gd name="connsiteY6" fmla="*/ 174974 h 182880"/>
                <a:gd name="connsiteX7" fmla="*/ 95 w 66484"/>
                <a:gd name="connsiteY7" fmla="*/ 174974 h 182880"/>
                <a:gd name="connsiteX8" fmla="*/ 18478 w 66484"/>
                <a:gd name="connsiteY8" fmla="*/ 159163 h 182880"/>
                <a:gd name="connsiteX9" fmla="*/ 38195 w 66484"/>
                <a:gd name="connsiteY9" fmla="*/ 182785 h 182880"/>
                <a:gd name="connsiteX10" fmla="*/ 38481 w 66484"/>
                <a:gd name="connsiteY10" fmla="*/ 182880 h 182880"/>
                <a:gd name="connsiteX11" fmla="*/ 66484 w 66484"/>
                <a:gd name="connsiteY11" fmla="*/ 30671 h 182880"/>
                <a:gd name="connsiteX12" fmla="*/ 40957 w 66484"/>
                <a:gd name="connsiteY12" fmla="*/ 95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484" h="182880">
                  <a:moveTo>
                    <a:pt x="40957" y="95"/>
                  </a:moveTo>
                  <a:lnTo>
                    <a:pt x="40576" y="0"/>
                  </a:lnTo>
                  <a:lnTo>
                    <a:pt x="25051" y="84106"/>
                  </a:lnTo>
                  <a:lnTo>
                    <a:pt x="25051" y="24860"/>
                  </a:lnTo>
                  <a:lnTo>
                    <a:pt x="24670" y="24860"/>
                  </a:lnTo>
                  <a:lnTo>
                    <a:pt x="0" y="46006"/>
                  </a:lnTo>
                  <a:lnTo>
                    <a:pt x="0" y="174974"/>
                  </a:lnTo>
                  <a:lnTo>
                    <a:pt x="95" y="174974"/>
                  </a:lnTo>
                  <a:lnTo>
                    <a:pt x="18478" y="159163"/>
                  </a:lnTo>
                  <a:lnTo>
                    <a:pt x="38195" y="182785"/>
                  </a:lnTo>
                  <a:lnTo>
                    <a:pt x="38481" y="182880"/>
                  </a:lnTo>
                  <a:lnTo>
                    <a:pt x="66484" y="30671"/>
                  </a:lnTo>
                  <a:lnTo>
                    <a:pt x="40957" y="9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90" name="Freihandform 2089">
              <a:extLst>
                <a:ext uri="{FF2B5EF4-FFF2-40B4-BE49-F238E27FC236}">
                  <a16:creationId xmlns:a16="http://schemas.microsoft.com/office/drawing/2014/main" id="{CE3C42A0-774E-7AD4-E8C7-2C8A7CFE50E0}"/>
                </a:ext>
              </a:extLst>
            </p:cNvPr>
            <p:cNvSpPr/>
            <p:nvPr/>
          </p:nvSpPr>
          <p:spPr>
            <a:xfrm>
              <a:off x="4211620" y="19398049"/>
              <a:ext cx="63245" cy="171640"/>
            </a:xfrm>
            <a:custGeom>
              <a:avLst/>
              <a:gdLst>
                <a:gd name="connsiteX0" fmla="*/ 62865 w 63245"/>
                <a:gd name="connsiteY0" fmla="*/ 0 h 171640"/>
                <a:gd name="connsiteX1" fmla="*/ 28004 w 63245"/>
                <a:gd name="connsiteY1" fmla="*/ 19431 h 171640"/>
                <a:gd name="connsiteX2" fmla="*/ 0 w 63245"/>
                <a:gd name="connsiteY2" fmla="*/ 171641 h 171640"/>
                <a:gd name="connsiteX3" fmla="*/ 191 w 63245"/>
                <a:gd name="connsiteY3" fmla="*/ 171641 h 171640"/>
                <a:gd name="connsiteX4" fmla="*/ 35243 w 63245"/>
                <a:gd name="connsiteY4" fmla="*/ 152019 h 171640"/>
                <a:gd name="connsiteX5" fmla="*/ 63246 w 63245"/>
                <a:gd name="connsiteY5" fmla="*/ 95 h 171640"/>
                <a:gd name="connsiteX6" fmla="*/ 62865 w 63245"/>
                <a:gd name="connsiteY6" fmla="*/ 0 h 17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45" h="171640">
                  <a:moveTo>
                    <a:pt x="62865" y="0"/>
                  </a:moveTo>
                  <a:lnTo>
                    <a:pt x="28004" y="19431"/>
                  </a:lnTo>
                  <a:lnTo>
                    <a:pt x="0" y="171641"/>
                  </a:lnTo>
                  <a:lnTo>
                    <a:pt x="191" y="171641"/>
                  </a:lnTo>
                  <a:lnTo>
                    <a:pt x="35243" y="152019"/>
                  </a:lnTo>
                  <a:lnTo>
                    <a:pt x="63246" y="95"/>
                  </a:lnTo>
                  <a:lnTo>
                    <a:pt x="62865" y="0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91" name="Freihandform 2090">
              <a:extLst>
                <a:ext uri="{FF2B5EF4-FFF2-40B4-BE49-F238E27FC236}">
                  <a16:creationId xmlns:a16="http://schemas.microsoft.com/office/drawing/2014/main" id="{0995361B-3C10-710A-311F-4E7682EDD757}"/>
                </a:ext>
              </a:extLst>
            </p:cNvPr>
            <p:cNvSpPr/>
            <p:nvPr/>
          </p:nvSpPr>
          <p:spPr>
            <a:xfrm>
              <a:off x="4212191" y="19361377"/>
              <a:ext cx="61150" cy="51054"/>
            </a:xfrm>
            <a:custGeom>
              <a:avLst/>
              <a:gdLst>
                <a:gd name="connsiteX0" fmla="*/ 95 w 61150"/>
                <a:gd name="connsiteY0" fmla="*/ 19812 h 51054"/>
                <a:gd name="connsiteX1" fmla="*/ 0 w 61150"/>
                <a:gd name="connsiteY1" fmla="*/ 20098 h 51054"/>
                <a:gd name="connsiteX2" fmla="*/ 25718 w 61150"/>
                <a:gd name="connsiteY2" fmla="*/ 50959 h 51054"/>
                <a:gd name="connsiteX3" fmla="*/ 25908 w 61150"/>
                <a:gd name="connsiteY3" fmla="*/ 50959 h 51054"/>
                <a:gd name="connsiteX4" fmla="*/ 26194 w 61150"/>
                <a:gd name="connsiteY4" fmla="*/ 51054 h 51054"/>
                <a:gd name="connsiteX5" fmla="*/ 61151 w 61150"/>
                <a:gd name="connsiteY5" fmla="*/ 31433 h 51054"/>
                <a:gd name="connsiteX6" fmla="*/ 35338 w 61150"/>
                <a:gd name="connsiteY6" fmla="*/ 476 h 51054"/>
                <a:gd name="connsiteX7" fmla="*/ 35338 w 61150"/>
                <a:gd name="connsiteY7" fmla="*/ 0 h 51054"/>
                <a:gd name="connsiteX8" fmla="*/ 95 w 61150"/>
                <a:gd name="connsiteY8" fmla="*/ 19812 h 5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150" h="51054">
                  <a:moveTo>
                    <a:pt x="95" y="19812"/>
                  </a:moveTo>
                  <a:lnTo>
                    <a:pt x="0" y="20098"/>
                  </a:lnTo>
                  <a:lnTo>
                    <a:pt x="25718" y="50959"/>
                  </a:lnTo>
                  <a:lnTo>
                    <a:pt x="25908" y="50959"/>
                  </a:lnTo>
                  <a:lnTo>
                    <a:pt x="26194" y="51054"/>
                  </a:lnTo>
                  <a:lnTo>
                    <a:pt x="61151" y="31433"/>
                  </a:lnTo>
                  <a:lnTo>
                    <a:pt x="35338" y="476"/>
                  </a:lnTo>
                  <a:lnTo>
                    <a:pt x="35338" y="0"/>
                  </a:lnTo>
                  <a:lnTo>
                    <a:pt x="95" y="19812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92" name="Freihandform 2091">
              <a:extLst>
                <a:ext uri="{FF2B5EF4-FFF2-40B4-BE49-F238E27FC236}">
                  <a16:creationId xmlns:a16="http://schemas.microsoft.com/office/drawing/2014/main" id="{8B1C5ECB-0820-A6D5-2FB8-043DA2905B24}"/>
                </a:ext>
              </a:extLst>
            </p:cNvPr>
            <p:cNvSpPr/>
            <p:nvPr/>
          </p:nvSpPr>
          <p:spPr>
            <a:xfrm>
              <a:off x="4204857" y="19348042"/>
              <a:ext cx="25050" cy="30003"/>
            </a:xfrm>
            <a:custGeom>
              <a:avLst/>
              <a:gdLst>
                <a:gd name="connsiteX0" fmla="*/ 0 w 25050"/>
                <a:gd name="connsiteY0" fmla="*/ 30004 h 30003"/>
                <a:gd name="connsiteX1" fmla="*/ 25051 w 25050"/>
                <a:gd name="connsiteY1" fmla="*/ 16002 h 30003"/>
                <a:gd name="connsiteX2" fmla="*/ 25051 w 25050"/>
                <a:gd name="connsiteY2" fmla="*/ 0 h 30003"/>
                <a:gd name="connsiteX3" fmla="*/ 24670 w 25050"/>
                <a:gd name="connsiteY3" fmla="*/ 0 h 30003"/>
                <a:gd name="connsiteX4" fmla="*/ 0 w 25050"/>
                <a:gd name="connsiteY4" fmla="*/ 21241 h 30003"/>
                <a:gd name="connsiteX5" fmla="*/ 0 w 25050"/>
                <a:gd name="connsiteY5" fmla="*/ 30004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50" h="30003">
                  <a:moveTo>
                    <a:pt x="0" y="30004"/>
                  </a:moveTo>
                  <a:lnTo>
                    <a:pt x="25051" y="16002"/>
                  </a:lnTo>
                  <a:lnTo>
                    <a:pt x="25051" y="0"/>
                  </a:lnTo>
                  <a:lnTo>
                    <a:pt x="24670" y="0"/>
                  </a:lnTo>
                  <a:lnTo>
                    <a:pt x="0" y="21241"/>
                  </a:lnTo>
                  <a:lnTo>
                    <a:pt x="0" y="3000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93" name="Freihandform 2092">
              <a:extLst>
                <a:ext uri="{FF2B5EF4-FFF2-40B4-BE49-F238E27FC236}">
                  <a16:creationId xmlns:a16="http://schemas.microsoft.com/office/drawing/2014/main" id="{7291DD61-AFF1-6883-A198-18CA232D4FD0}"/>
                </a:ext>
              </a:extLst>
            </p:cNvPr>
            <p:cNvSpPr/>
            <p:nvPr/>
          </p:nvSpPr>
          <p:spPr>
            <a:xfrm>
              <a:off x="4175901" y="19348042"/>
              <a:ext cx="25050" cy="57816"/>
            </a:xfrm>
            <a:custGeom>
              <a:avLst/>
              <a:gdLst>
                <a:gd name="connsiteX0" fmla="*/ 25051 w 25050"/>
                <a:gd name="connsiteY0" fmla="*/ 21241 h 57816"/>
                <a:gd name="connsiteX1" fmla="*/ 381 w 25050"/>
                <a:gd name="connsiteY1" fmla="*/ 0 h 57816"/>
                <a:gd name="connsiteX2" fmla="*/ 0 w 25050"/>
                <a:gd name="connsiteY2" fmla="*/ 0 h 57816"/>
                <a:gd name="connsiteX3" fmla="*/ 0 w 25050"/>
                <a:gd name="connsiteY3" fmla="*/ 36290 h 57816"/>
                <a:gd name="connsiteX4" fmla="*/ 25051 w 25050"/>
                <a:gd name="connsiteY4" fmla="*/ 57817 h 57816"/>
                <a:gd name="connsiteX5" fmla="*/ 25051 w 25050"/>
                <a:gd name="connsiteY5" fmla="*/ 21241 h 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50" h="57816">
                  <a:moveTo>
                    <a:pt x="25051" y="21241"/>
                  </a:moveTo>
                  <a:lnTo>
                    <a:pt x="381" y="0"/>
                  </a:lnTo>
                  <a:lnTo>
                    <a:pt x="0" y="0"/>
                  </a:lnTo>
                  <a:lnTo>
                    <a:pt x="0" y="36290"/>
                  </a:lnTo>
                  <a:lnTo>
                    <a:pt x="25051" y="57817"/>
                  </a:lnTo>
                  <a:lnTo>
                    <a:pt x="25051" y="21241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716" name="Grafik 417">
            <a:extLst>
              <a:ext uri="{FF2B5EF4-FFF2-40B4-BE49-F238E27FC236}">
                <a16:creationId xmlns:a16="http://schemas.microsoft.com/office/drawing/2014/main" id="{2B8DFBD4-AD47-9C65-0731-BBD6D19CEE17}"/>
              </a:ext>
            </a:extLst>
          </p:cNvPr>
          <p:cNvGrpSpPr/>
          <p:nvPr/>
        </p:nvGrpSpPr>
        <p:grpSpPr>
          <a:xfrm>
            <a:off x="533266" y="11078053"/>
            <a:ext cx="213283" cy="175260"/>
            <a:chOff x="533266" y="11078053"/>
            <a:chExt cx="213283" cy="175260"/>
          </a:xfrm>
          <a:solidFill>
            <a:srgbClr val="00497F"/>
          </a:solidFill>
        </p:grpSpPr>
        <p:sp>
          <p:nvSpPr>
            <p:cNvPr id="1717" name="Freihandform 1716">
              <a:extLst>
                <a:ext uri="{FF2B5EF4-FFF2-40B4-BE49-F238E27FC236}">
                  <a16:creationId xmlns:a16="http://schemas.microsoft.com/office/drawing/2014/main" id="{5290E875-8B2A-33E1-36B6-E859D231EEF9}"/>
                </a:ext>
              </a:extLst>
            </p:cNvPr>
            <p:cNvSpPr/>
            <p:nvPr/>
          </p:nvSpPr>
          <p:spPr>
            <a:xfrm>
              <a:off x="533266" y="11196543"/>
              <a:ext cx="213283" cy="56769"/>
            </a:xfrm>
            <a:custGeom>
              <a:avLst/>
              <a:gdLst>
                <a:gd name="connsiteX0" fmla="*/ 204940 w 213283"/>
                <a:gd name="connsiteY0" fmla="*/ 4572 h 56769"/>
                <a:gd name="connsiteX1" fmla="*/ 196843 w 213283"/>
                <a:gd name="connsiteY1" fmla="*/ 0 h 56769"/>
                <a:gd name="connsiteX2" fmla="*/ 16440 w 213283"/>
                <a:gd name="connsiteY2" fmla="*/ 0 h 56769"/>
                <a:gd name="connsiteX3" fmla="*/ 8344 w 213283"/>
                <a:gd name="connsiteY3" fmla="*/ 4572 h 56769"/>
                <a:gd name="connsiteX4" fmla="*/ 57 w 213283"/>
                <a:gd name="connsiteY4" fmla="*/ 50959 h 56769"/>
                <a:gd name="connsiteX5" fmla="*/ 8153 w 213283"/>
                <a:gd name="connsiteY5" fmla="*/ 56769 h 56769"/>
                <a:gd name="connsiteX6" fmla="*/ 205130 w 213283"/>
                <a:gd name="connsiteY6" fmla="*/ 56769 h 56769"/>
                <a:gd name="connsiteX7" fmla="*/ 213226 w 213283"/>
                <a:gd name="connsiteY7" fmla="*/ 50959 h 56769"/>
                <a:gd name="connsiteX8" fmla="*/ 204844 w 213283"/>
                <a:gd name="connsiteY8" fmla="*/ 4572 h 56769"/>
                <a:gd name="connsiteX9" fmla="*/ 132169 w 213283"/>
                <a:gd name="connsiteY9" fmla="*/ 47054 h 56769"/>
                <a:gd name="connsiteX10" fmla="*/ 75400 w 213283"/>
                <a:gd name="connsiteY10" fmla="*/ 47054 h 56769"/>
                <a:gd name="connsiteX11" fmla="*/ 73114 w 213283"/>
                <a:gd name="connsiteY11" fmla="*/ 44863 h 56769"/>
                <a:gd name="connsiteX12" fmla="*/ 75495 w 213283"/>
                <a:gd name="connsiteY12" fmla="*/ 27622 h 56769"/>
                <a:gd name="connsiteX13" fmla="*/ 77781 w 213283"/>
                <a:gd name="connsiteY13" fmla="*/ 25908 h 56769"/>
                <a:gd name="connsiteX14" fmla="*/ 129787 w 213283"/>
                <a:gd name="connsiteY14" fmla="*/ 25908 h 56769"/>
                <a:gd name="connsiteX15" fmla="*/ 132073 w 213283"/>
                <a:gd name="connsiteY15" fmla="*/ 27622 h 56769"/>
                <a:gd name="connsiteX16" fmla="*/ 134455 w 213283"/>
                <a:gd name="connsiteY16" fmla="*/ 44863 h 56769"/>
                <a:gd name="connsiteX17" fmla="*/ 132169 w 213283"/>
                <a:gd name="connsiteY17" fmla="*/ 47054 h 5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3283" h="56769">
                  <a:moveTo>
                    <a:pt x="204940" y="4572"/>
                  </a:moveTo>
                  <a:cubicBezTo>
                    <a:pt x="204463" y="1905"/>
                    <a:pt x="201034" y="0"/>
                    <a:pt x="196843" y="0"/>
                  </a:cubicBezTo>
                  <a:lnTo>
                    <a:pt x="16440" y="0"/>
                  </a:lnTo>
                  <a:cubicBezTo>
                    <a:pt x="12344" y="0"/>
                    <a:pt x="8820" y="2000"/>
                    <a:pt x="8344" y="4572"/>
                  </a:cubicBezTo>
                  <a:lnTo>
                    <a:pt x="57" y="50959"/>
                  </a:lnTo>
                  <a:cubicBezTo>
                    <a:pt x="-515" y="54007"/>
                    <a:pt x="3295" y="56769"/>
                    <a:pt x="8153" y="56769"/>
                  </a:cubicBezTo>
                  <a:lnTo>
                    <a:pt x="205130" y="56769"/>
                  </a:lnTo>
                  <a:cubicBezTo>
                    <a:pt x="209988" y="56769"/>
                    <a:pt x="213798" y="54102"/>
                    <a:pt x="213226" y="50959"/>
                  </a:cubicBezTo>
                  <a:lnTo>
                    <a:pt x="204844" y="4572"/>
                  </a:lnTo>
                  <a:close/>
                  <a:moveTo>
                    <a:pt x="132169" y="47054"/>
                  </a:moveTo>
                  <a:lnTo>
                    <a:pt x="75400" y="47054"/>
                  </a:lnTo>
                  <a:cubicBezTo>
                    <a:pt x="73971" y="47054"/>
                    <a:pt x="72923" y="46006"/>
                    <a:pt x="73114" y="44863"/>
                  </a:cubicBezTo>
                  <a:lnTo>
                    <a:pt x="75495" y="27622"/>
                  </a:lnTo>
                  <a:cubicBezTo>
                    <a:pt x="75590" y="26670"/>
                    <a:pt x="76638" y="25908"/>
                    <a:pt x="77781" y="25908"/>
                  </a:cubicBezTo>
                  <a:lnTo>
                    <a:pt x="129787" y="25908"/>
                  </a:lnTo>
                  <a:cubicBezTo>
                    <a:pt x="130930" y="25908"/>
                    <a:pt x="131978" y="26670"/>
                    <a:pt x="132073" y="27622"/>
                  </a:cubicBezTo>
                  <a:lnTo>
                    <a:pt x="134455" y="44863"/>
                  </a:lnTo>
                  <a:cubicBezTo>
                    <a:pt x="134645" y="46006"/>
                    <a:pt x="133502" y="47054"/>
                    <a:pt x="132169" y="47054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18" name="Freihandform 1717">
              <a:extLst>
                <a:ext uri="{FF2B5EF4-FFF2-40B4-BE49-F238E27FC236}">
                  <a16:creationId xmlns:a16="http://schemas.microsoft.com/office/drawing/2014/main" id="{4EE078E7-9C19-3C29-5CB5-7E991C37DE94}"/>
                </a:ext>
              </a:extLst>
            </p:cNvPr>
            <p:cNvSpPr/>
            <p:nvPr/>
          </p:nvSpPr>
          <p:spPr>
            <a:xfrm>
              <a:off x="541324" y="11078053"/>
              <a:ext cx="197262" cy="112966"/>
            </a:xfrm>
            <a:custGeom>
              <a:avLst/>
              <a:gdLst>
                <a:gd name="connsiteX0" fmla="*/ 11620 w 197262"/>
                <a:gd name="connsiteY0" fmla="*/ 112967 h 112966"/>
                <a:gd name="connsiteX1" fmla="*/ 185642 w 197262"/>
                <a:gd name="connsiteY1" fmla="*/ 112967 h 112966"/>
                <a:gd name="connsiteX2" fmla="*/ 197263 w 197262"/>
                <a:gd name="connsiteY2" fmla="*/ 102584 h 112966"/>
                <a:gd name="connsiteX3" fmla="*/ 197263 w 197262"/>
                <a:gd name="connsiteY3" fmla="*/ 10477 h 112966"/>
                <a:gd name="connsiteX4" fmla="*/ 185642 w 197262"/>
                <a:gd name="connsiteY4" fmla="*/ 0 h 112966"/>
                <a:gd name="connsiteX5" fmla="*/ 11620 w 197262"/>
                <a:gd name="connsiteY5" fmla="*/ 0 h 112966"/>
                <a:gd name="connsiteX6" fmla="*/ 0 w 197262"/>
                <a:gd name="connsiteY6" fmla="*/ 10477 h 112966"/>
                <a:gd name="connsiteX7" fmla="*/ 0 w 197262"/>
                <a:gd name="connsiteY7" fmla="*/ 102584 h 112966"/>
                <a:gd name="connsiteX8" fmla="*/ 11620 w 197262"/>
                <a:gd name="connsiteY8" fmla="*/ 112967 h 112966"/>
                <a:gd name="connsiteX9" fmla="*/ 5524 w 197262"/>
                <a:gd name="connsiteY9" fmla="*/ 5334 h 112966"/>
                <a:gd name="connsiteX10" fmla="*/ 191738 w 197262"/>
                <a:gd name="connsiteY10" fmla="*/ 5334 h 112966"/>
                <a:gd name="connsiteX11" fmla="*/ 191738 w 197262"/>
                <a:gd name="connsiteY11" fmla="*/ 100203 h 112966"/>
                <a:gd name="connsiteX12" fmla="*/ 5524 w 197262"/>
                <a:gd name="connsiteY12" fmla="*/ 100203 h 112966"/>
                <a:gd name="connsiteX13" fmla="*/ 5524 w 197262"/>
                <a:gd name="connsiteY13" fmla="*/ 5334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262" h="112966">
                  <a:moveTo>
                    <a:pt x="11620" y="112967"/>
                  </a:moveTo>
                  <a:lnTo>
                    <a:pt x="185642" y="112967"/>
                  </a:lnTo>
                  <a:cubicBezTo>
                    <a:pt x="192024" y="112967"/>
                    <a:pt x="197263" y="108299"/>
                    <a:pt x="197263" y="102584"/>
                  </a:cubicBezTo>
                  <a:lnTo>
                    <a:pt x="197263" y="10477"/>
                  </a:lnTo>
                  <a:cubicBezTo>
                    <a:pt x="197263" y="4763"/>
                    <a:pt x="192024" y="0"/>
                    <a:pt x="185642" y="0"/>
                  </a:cubicBezTo>
                  <a:lnTo>
                    <a:pt x="11620" y="0"/>
                  </a:lnTo>
                  <a:cubicBezTo>
                    <a:pt x="5239" y="0"/>
                    <a:pt x="0" y="4667"/>
                    <a:pt x="0" y="10477"/>
                  </a:cubicBezTo>
                  <a:lnTo>
                    <a:pt x="0" y="102584"/>
                  </a:lnTo>
                  <a:cubicBezTo>
                    <a:pt x="0" y="108299"/>
                    <a:pt x="5239" y="112967"/>
                    <a:pt x="11620" y="112967"/>
                  </a:cubicBezTo>
                  <a:close/>
                  <a:moveTo>
                    <a:pt x="5524" y="5334"/>
                  </a:moveTo>
                  <a:lnTo>
                    <a:pt x="191738" y="5334"/>
                  </a:lnTo>
                  <a:lnTo>
                    <a:pt x="191738" y="100203"/>
                  </a:lnTo>
                  <a:lnTo>
                    <a:pt x="5524" y="100203"/>
                  </a:lnTo>
                  <a:lnTo>
                    <a:pt x="5524" y="533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722" name="Grafik 450">
            <a:extLst>
              <a:ext uri="{FF2B5EF4-FFF2-40B4-BE49-F238E27FC236}">
                <a16:creationId xmlns:a16="http://schemas.microsoft.com/office/drawing/2014/main" id="{EFB87ABA-E57F-A9C1-76F1-388910A34D30}"/>
              </a:ext>
            </a:extLst>
          </p:cNvPr>
          <p:cNvGrpSpPr/>
          <p:nvPr/>
        </p:nvGrpSpPr>
        <p:grpSpPr>
          <a:xfrm>
            <a:off x="498538" y="15193753"/>
            <a:ext cx="281654" cy="214884"/>
            <a:chOff x="498538" y="15193753"/>
            <a:chExt cx="281654" cy="214884"/>
          </a:xfrm>
          <a:solidFill>
            <a:srgbClr val="00497F"/>
          </a:solidFill>
        </p:grpSpPr>
        <p:sp>
          <p:nvSpPr>
            <p:cNvPr id="1723" name="Freihandform 1722">
              <a:extLst>
                <a:ext uri="{FF2B5EF4-FFF2-40B4-BE49-F238E27FC236}">
                  <a16:creationId xmlns:a16="http://schemas.microsoft.com/office/drawing/2014/main" id="{5FF14349-D3B2-3F62-3D20-E07B35511867}"/>
                </a:ext>
              </a:extLst>
            </p:cNvPr>
            <p:cNvSpPr/>
            <p:nvPr/>
          </p:nvSpPr>
          <p:spPr>
            <a:xfrm>
              <a:off x="498538" y="15193753"/>
              <a:ext cx="281654" cy="214884"/>
            </a:xfrm>
            <a:custGeom>
              <a:avLst/>
              <a:gdLst>
                <a:gd name="connsiteX0" fmla="*/ 241364 w 281654"/>
                <a:gd name="connsiteY0" fmla="*/ 0 h 214884"/>
                <a:gd name="connsiteX1" fmla="*/ 0 w 281654"/>
                <a:gd name="connsiteY1" fmla="*/ 150114 h 214884"/>
                <a:gd name="connsiteX2" fmla="*/ 40291 w 281654"/>
                <a:gd name="connsiteY2" fmla="*/ 214884 h 214884"/>
                <a:gd name="connsiteX3" fmla="*/ 281654 w 281654"/>
                <a:gd name="connsiteY3" fmla="*/ 64865 h 214884"/>
                <a:gd name="connsiteX4" fmla="*/ 241364 w 281654"/>
                <a:gd name="connsiteY4" fmla="*/ 95 h 214884"/>
                <a:gd name="connsiteX5" fmla="*/ 9144 w 281654"/>
                <a:gd name="connsiteY5" fmla="*/ 152210 h 214884"/>
                <a:gd name="connsiteX6" fmla="*/ 12954 w 281654"/>
                <a:gd name="connsiteY6" fmla="*/ 149828 h 214884"/>
                <a:gd name="connsiteX7" fmla="*/ 26479 w 281654"/>
                <a:gd name="connsiteY7" fmla="*/ 171545 h 214884"/>
                <a:gd name="connsiteX8" fmla="*/ 32099 w 281654"/>
                <a:gd name="connsiteY8" fmla="*/ 168021 h 214884"/>
                <a:gd name="connsiteX9" fmla="*/ 18574 w 281654"/>
                <a:gd name="connsiteY9" fmla="*/ 146304 h 214884"/>
                <a:gd name="connsiteX10" fmla="*/ 22765 w 281654"/>
                <a:gd name="connsiteY10" fmla="*/ 143732 h 214884"/>
                <a:gd name="connsiteX11" fmla="*/ 36290 w 281654"/>
                <a:gd name="connsiteY11" fmla="*/ 165449 h 214884"/>
                <a:gd name="connsiteX12" fmla="*/ 41910 w 281654"/>
                <a:gd name="connsiteY12" fmla="*/ 161925 h 214884"/>
                <a:gd name="connsiteX13" fmla="*/ 28384 w 281654"/>
                <a:gd name="connsiteY13" fmla="*/ 140208 h 214884"/>
                <a:gd name="connsiteX14" fmla="*/ 32576 w 281654"/>
                <a:gd name="connsiteY14" fmla="*/ 137636 h 214884"/>
                <a:gd name="connsiteX15" fmla="*/ 46101 w 281654"/>
                <a:gd name="connsiteY15" fmla="*/ 159353 h 214884"/>
                <a:gd name="connsiteX16" fmla="*/ 51721 w 281654"/>
                <a:gd name="connsiteY16" fmla="*/ 155829 h 214884"/>
                <a:gd name="connsiteX17" fmla="*/ 38195 w 281654"/>
                <a:gd name="connsiteY17" fmla="*/ 134112 h 214884"/>
                <a:gd name="connsiteX18" fmla="*/ 42386 w 281654"/>
                <a:gd name="connsiteY18" fmla="*/ 131540 h 214884"/>
                <a:gd name="connsiteX19" fmla="*/ 66865 w 281654"/>
                <a:gd name="connsiteY19" fmla="*/ 170974 h 214884"/>
                <a:gd name="connsiteX20" fmla="*/ 72485 w 281654"/>
                <a:gd name="connsiteY20" fmla="*/ 167450 h 214884"/>
                <a:gd name="connsiteX21" fmla="*/ 48006 w 281654"/>
                <a:gd name="connsiteY21" fmla="*/ 128016 h 214884"/>
                <a:gd name="connsiteX22" fmla="*/ 52197 w 281654"/>
                <a:gd name="connsiteY22" fmla="*/ 125444 h 214884"/>
                <a:gd name="connsiteX23" fmla="*/ 65723 w 281654"/>
                <a:gd name="connsiteY23" fmla="*/ 147161 h 214884"/>
                <a:gd name="connsiteX24" fmla="*/ 71342 w 281654"/>
                <a:gd name="connsiteY24" fmla="*/ 143637 h 214884"/>
                <a:gd name="connsiteX25" fmla="*/ 57817 w 281654"/>
                <a:gd name="connsiteY25" fmla="*/ 121920 h 214884"/>
                <a:gd name="connsiteX26" fmla="*/ 62008 w 281654"/>
                <a:gd name="connsiteY26" fmla="*/ 119348 h 214884"/>
                <a:gd name="connsiteX27" fmla="*/ 75533 w 281654"/>
                <a:gd name="connsiteY27" fmla="*/ 141065 h 214884"/>
                <a:gd name="connsiteX28" fmla="*/ 81153 w 281654"/>
                <a:gd name="connsiteY28" fmla="*/ 137541 h 214884"/>
                <a:gd name="connsiteX29" fmla="*/ 67628 w 281654"/>
                <a:gd name="connsiteY29" fmla="*/ 115824 h 214884"/>
                <a:gd name="connsiteX30" fmla="*/ 71819 w 281654"/>
                <a:gd name="connsiteY30" fmla="*/ 113252 h 214884"/>
                <a:gd name="connsiteX31" fmla="*/ 85344 w 281654"/>
                <a:gd name="connsiteY31" fmla="*/ 134969 h 214884"/>
                <a:gd name="connsiteX32" fmla="*/ 90964 w 281654"/>
                <a:gd name="connsiteY32" fmla="*/ 131445 h 214884"/>
                <a:gd name="connsiteX33" fmla="*/ 77438 w 281654"/>
                <a:gd name="connsiteY33" fmla="*/ 109728 h 214884"/>
                <a:gd name="connsiteX34" fmla="*/ 81629 w 281654"/>
                <a:gd name="connsiteY34" fmla="*/ 107156 h 214884"/>
                <a:gd name="connsiteX35" fmla="*/ 106109 w 281654"/>
                <a:gd name="connsiteY35" fmla="*/ 146590 h 214884"/>
                <a:gd name="connsiteX36" fmla="*/ 111728 w 281654"/>
                <a:gd name="connsiteY36" fmla="*/ 143066 h 214884"/>
                <a:gd name="connsiteX37" fmla="*/ 87249 w 281654"/>
                <a:gd name="connsiteY37" fmla="*/ 103632 h 214884"/>
                <a:gd name="connsiteX38" fmla="*/ 91440 w 281654"/>
                <a:gd name="connsiteY38" fmla="*/ 101060 h 214884"/>
                <a:gd name="connsiteX39" fmla="*/ 104965 w 281654"/>
                <a:gd name="connsiteY39" fmla="*/ 122777 h 214884"/>
                <a:gd name="connsiteX40" fmla="*/ 110585 w 281654"/>
                <a:gd name="connsiteY40" fmla="*/ 119253 h 214884"/>
                <a:gd name="connsiteX41" fmla="*/ 97060 w 281654"/>
                <a:gd name="connsiteY41" fmla="*/ 97536 h 214884"/>
                <a:gd name="connsiteX42" fmla="*/ 101251 w 281654"/>
                <a:gd name="connsiteY42" fmla="*/ 94964 h 214884"/>
                <a:gd name="connsiteX43" fmla="*/ 114776 w 281654"/>
                <a:gd name="connsiteY43" fmla="*/ 116681 h 214884"/>
                <a:gd name="connsiteX44" fmla="*/ 120396 w 281654"/>
                <a:gd name="connsiteY44" fmla="*/ 113157 h 214884"/>
                <a:gd name="connsiteX45" fmla="*/ 106871 w 281654"/>
                <a:gd name="connsiteY45" fmla="*/ 91440 h 214884"/>
                <a:gd name="connsiteX46" fmla="*/ 111062 w 281654"/>
                <a:gd name="connsiteY46" fmla="*/ 88868 h 214884"/>
                <a:gd name="connsiteX47" fmla="*/ 124587 w 281654"/>
                <a:gd name="connsiteY47" fmla="*/ 110585 h 214884"/>
                <a:gd name="connsiteX48" fmla="*/ 130207 w 281654"/>
                <a:gd name="connsiteY48" fmla="*/ 107061 h 214884"/>
                <a:gd name="connsiteX49" fmla="*/ 116681 w 281654"/>
                <a:gd name="connsiteY49" fmla="*/ 85344 h 214884"/>
                <a:gd name="connsiteX50" fmla="*/ 120872 w 281654"/>
                <a:gd name="connsiteY50" fmla="*/ 82772 h 214884"/>
                <a:gd name="connsiteX51" fmla="*/ 145352 w 281654"/>
                <a:gd name="connsiteY51" fmla="*/ 122206 h 214884"/>
                <a:gd name="connsiteX52" fmla="*/ 150971 w 281654"/>
                <a:gd name="connsiteY52" fmla="*/ 118681 h 214884"/>
                <a:gd name="connsiteX53" fmla="*/ 126492 w 281654"/>
                <a:gd name="connsiteY53" fmla="*/ 79248 h 214884"/>
                <a:gd name="connsiteX54" fmla="*/ 130683 w 281654"/>
                <a:gd name="connsiteY54" fmla="*/ 76676 h 214884"/>
                <a:gd name="connsiteX55" fmla="*/ 144209 w 281654"/>
                <a:gd name="connsiteY55" fmla="*/ 98393 h 214884"/>
                <a:gd name="connsiteX56" fmla="*/ 149828 w 281654"/>
                <a:gd name="connsiteY56" fmla="*/ 94869 h 214884"/>
                <a:gd name="connsiteX57" fmla="*/ 136303 w 281654"/>
                <a:gd name="connsiteY57" fmla="*/ 73152 h 214884"/>
                <a:gd name="connsiteX58" fmla="*/ 140494 w 281654"/>
                <a:gd name="connsiteY58" fmla="*/ 70580 h 214884"/>
                <a:gd name="connsiteX59" fmla="*/ 154019 w 281654"/>
                <a:gd name="connsiteY59" fmla="*/ 92297 h 214884"/>
                <a:gd name="connsiteX60" fmla="*/ 159639 w 281654"/>
                <a:gd name="connsiteY60" fmla="*/ 88773 h 214884"/>
                <a:gd name="connsiteX61" fmla="*/ 146114 w 281654"/>
                <a:gd name="connsiteY61" fmla="*/ 67056 h 214884"/>
                <a:gd name="connsiteX62" fmla="*/ 150305 w 281654"/>
                <a:gd name="connsiteY62" fmla="*/ 64484 h 214884"/>
                <a:gd name="connsiteX63" fmla="*/ 163830 w 281654"/>
                <a:gd name="connsiteY63" fmla="*/ 86201 h 214884"/>
                <a:gd name="connsiteX64" fmla="*/ 169450 w 281654"/>
                <a:gd name="connsiteY64" fmla="*/ 82677 h 214884"/>
                <a:gd name="connsiteX65" fmla="*/ 155924 w 281654"/>
                <a:gd name="connsiteY65" fmla="*/ 60960 h 214884"/>
                <a:gd name="connsiteX66" fmla="*/ 160115 w 281654"/>
                <a:gd name="connsiteY66" fmla="*/ 58388 h 214884"/>
                <a:gd name="connsiteX67" fmla="*/ 184595 w 281654"/>
                <a:gd name="connsiteY67" fmla="*/ 97822 h 214884"/>
                <a:gd name="connsiteX68" fmla="*/ 190214 w 281654"/>
                <a:gd name="connsiteY68" fmla="*/ 94298 h 214884"/>
                <a:gd name="connsiteX69" fmla="*/ 165735 w 281654"/>
                <a:gd name="connsiteY69" fmla="*/ 54864 h 214884"/>
                <a:gd name="connsiteX70" fmla="*/ 169926 w 281654"/>
                <a:gd name="connsiteY70" fmla="*/ 52292 h 214884"/>
                <a:gd name="connsiteX71" fmla="*/ 183452 w 281654"/>
                <a:gd name="connsiteY71" fmla="*/ 74009 h 214884"/>
                <a:gd name="connsiteX72" fmla="*/ 189071 w 281654"/>
                <a:gd name="connsiteY72" fmla="*/ 70485 h 214884"/>
                <a:gd name="connsiteX73" fmla="*/ 175546 w 281654"/>
                <a:gd name="connsiteY73" fmla="*/ 48768 h 214884"/>
                <a:gd name="connsiteX74" fmla="*/ 179737 w 281654"/>
                <a:gd name="connsiteY74" fmla="*/ 46196 h 214884"/>
                <a:gd name="connsiteX75" fmla="*/ 193262 w 281654"/>
                <a:gd name="connsiteY75" fmla="*/ 67913 h 214884"/>
                <a:gd name="connsiteX76" fmla="*/ 198882 w 281654"/>
                <a:gd name="connsiteY76" fmla="*/ 64389 h 214884"/>
                <a:gd name="connsiteX77" fmla="*/ 185357 w 281654"/>
                <a:gd name="connsiteY77" fmla="*/ 42672 h 214884"/>
                <a:gd name="connsiteX78" fmla="*/ 189548 w 281654"/>
                <a:gd name="connsiteY78" fmla="*/ 40100 h 214884"/>
                <a:gd name="connsiteX79" fmla="*/ 203073 w 281654"/>
                <a:gd name="connsiteY79" fmla="*/ 61817 h 214884"/>
                <a:gd name="connsiteX80" fmla="*/ 208693 w 281654"/>
                <a:gd name="connsiteY80" fmla="*/ 58293 h 214884"/>
                <a:gd name="connsiteX81" fmla="*/ 195167 w 281654"/>
                <a:gd name="connsiteY81" fmla="*/ 36576 h 214884"/>
                <a:gd name="connsiteX82" fmla="*/ 199358 w 281654"/>
                <a:gd name="connsiteY82" fmla="*/ 34004 h 214884"/>
                <a:gd name="connsiteX83" fmla="*/ 223837 w 281654"/>
                <a:gd name="connsiteY83" fmla="*/ 73438 h 214884"/>
                <a:gd name="connsiteX84" fmla="*/ 229457 w 281654"/>
                <a:gd name="connsiteY84" fmla="*/ 69914 h 214884"/>
                <a:gd name="connsiteX85" fmla="*/ 204978 w 281654"/>
                <a:gd name="connsiteY85" fmla="*/ 30480 h 214884"/>
                <a:gd name="connsiteX86" fmla="*/ 209169 w 281654"/>
                <a:gd name="connsiteY86" fmla="*/ 27908 h 214884"/>
                <a:gd name="connsiteX87" fmla="*/ 222695 w 281654"/>
                <a:gd name="connsiteY87" fmla="*/ 49625 h 214884"/>
                <a:gd name="connsiteX88" fmla="*/ 228314 w 281654"/>
                <a:gd name="connsiteY88" fmla="*/ 46101 h 214884"/>
                <a:gd name="connsiteX89" fmla="*/ 214789 w 281654"/>
                <a:gd name="connsiteY89" fmla="*/ 24384 h 214884"/>
                <a:gd name="connsiteX90" fmla="*/ 218980 w 281654"/>
                <a:gd name="connsiteY90" fmla="*/ 21812 h 214884"/>
                <a:gd name="connsiteX91" fmla="*/ 232505 w 281654"/>
                <a:gd name="connsiteY91" fmla="*/ 43529 h 214884"/>
                <a:gd name="connsiteX92" fmla="*/ 238125 w 281654"/>
                <a:gd name="connsiteY92" fmla="*/ 40005 h 214884"/>
                <a:gd name="connsiteX93" fmla="*/ 224600 w 281654"/>
                <a:gd name="connsiteY93" fmla="*/ 18288 h 214884"/>
                <a:gd name="connsiteX94" fmla="*/ 228886 w 281654"/>
                <a:gd name="connsiteY94" fmla="*/ 15621 h 214884"/>
                <a:gd name="connsiteX95" fmla="*/ 242411 w 281654"/>
                <a:gd name="connsiteY95" fmla="*/ 37338 h 214884"/>
                <a:gd name="connsiteX96" fmla="*/ 248031 w 281654"/>
                <a:gd name="connsiteY96" fmla="*/ 33814 h 214884"/>
                <a:gd name="connsiteX97" fmla="*/ 234506 w 281654"/>
                <a:gd name="connsiteY97" fmla="*/ 12097 h 214884"/>
                <a:gd name="connsiteX98" fmla="*/ 239363 w 281654"/>
                <a:gd name="connsiteY98" fmla="*/ 9049 h 214884"/>
                <a:gd name="connsiteX99" fmla="*/ 272606 w 281654"/>
                <a:gd name="connsiteY99" fmla="*/ 62579 h 214884"/>
                <a:gd name="connsiteX100" fmla="*/ 42482 w 281654"/>
                <a:gd name="connsiteY100" fmla="*/ 205645 h 214884"/>
                <a:gd name="connsiteX101" fmla="*/ 9239 w 281654"/>
                <a:gd name="connsiteY101" fmla="*/ 152114 h 21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81654" h="214884">
                  <a:moveTo>
                    <a:pt x="241364" y="0"/>
                  </a:moveTo>
                  <a:lnTo>
                    <a:pt x="0" y="150114"/>
                  </a:lnTo>
                  <a:lnTo>
                    <a:pt x="40291" y="214884"/>
                  </a:lnTo>
                  <a:lnTo>
                    <a:pt x="281654" y="64865"/>
                  </a:lnTo>
                  <a:lnTo>
                    <a:pt x="241364" y="95"/>
                  </a:lnTo>
                  <a:close/>
                  <a:moveTo>
                    <a:pt x="9144" y="152210"/>
                  </a:moveTo>
                  <a:lnTo>
                    <a:pt x="12954" y="149828"/>
                  </a:lnTo>
                  <a:lnTo>
                    <a:pt x="26479" y="171545"/>
                  </a:lnTo>
                  <a:lnTo>
                    <a:pt x="32099" y="168021"/>
                  </a:lnTo>
                  <a:lnTo>
                    <a:pt x="18574" y="146304"/>
                  </a:lnTo>
                  <a:lnTo>
                    <a:pt x="22765" y="143732"/>
                  </a:lnTo>
                  <a:lnTo>
                    <a:pt x="36290" y="165449"/>
                  </a:lnTo>
                  <a:lnTo>
                    <a:pt x="41910" y="161925"/>
                  </a:lnTo>
                  <a:lnTo>
                    <a:pt x="28384" y="140208"/>
                  </a:lnTo>
                  <a:lnTo>
                    <a:pt x="32576" y="137636"/>
                  </a:lnTo>
                  <a:lnTo>
                    <a:pt x="46101" y="159353"/>
                  </a:lnTo>
                  <a:lnTo>
                    <a:pt x="51721" y="155829"/>
                  </a:lnTo>
                  <a:lnTo>
                    <a:pt x="38195" y="134112"/>
                  </a:lnTo>
                  <a:lnTo>
                    <a:pt x="42386" y="131540"/>
                  </a:lnTo>
                  <a:lnTo>
                    <a:pt x="66865" y="170974"/>
                  </a:lnTo>
                  <a:lnTo>
                    <a:pt x="72485" y="167450"/>
                  </a:lnTo>
                  <a:lnTo>
                    <a:pt x="48006" y="128016"/>
                  </a:lnTo>
                  <a:lnTo>
                    <a:pt x="52197" y="125444"/>
                  </a:lnTo>
                  <a:lnTo>
                    <a:pt x="65723" y="147161"/>
                  </a:lnTo>
                  <a:lnTo>
                    <a:pt x="71342" y="143637"/>
                  </a:lnTo>
                  <a:lnTo>
                    <a:pt x="57817" y="121920"/>
                  </a:lnTo>
                  <a:lnTo>
                    <a:pt x="62008" y="119348"/>
                  </a:lnTo>
                  <a:lnTo>
                    <a:pt x="75533" y="141065"/>
                  </a:lnTo>
                  <a:lnTo>
                    <a:pt x="81153" y="137541"/>
                  </a:lnTo>
                  <a:lnTo>
                    <a:pt x="67628" y="115824"/>
                  </a:lnTo>
                  <a:lnTo>
                    <a:pt x="71819" y="113252"/>
                  </a:lnTo>
                  <a:lnTo>
                    <a:pt x="85344" y="134969"/>
                  </a:lnTo>
                  <a:lnTo>
                    <a:pt x="90964" y="131445"/>
                  </a:lnTo>
                  <a:lnTo>
                    <a:pt x="77438" y="109728"/>
                  </a:lnTo>
                  <a:lnTo>
                    <a:pt x="81629" y="107156"/>
                  </a:lnTo>
                  <a:lnTo>
                    <a:pt x="106109" y="146590"/>
                  </a:lnTo>
                  <a:lnTo>
                    <a:pt x="111728" y="143066"/>
                  </a:lnTo>
                  <a:lnTo>
                    <a:pt x="87249" y="103632"/>
                  </a:lnTo>
                  <a:lnTo>
                    <a:pt x="91440" y="101060"/>
                  </a:lnTo>
                  <a:lnTo>
                    <a:pt x="104965" y="122777"/>
                  </a:lnTo>
                  <a:lnTo>
                    <a:pt x="110585" y="119253"/>
                  </a:lnTo>
                  <a:lnTo>
                    <a:pt x="97060" y="97536"/>
                  </a:lnTo>
                  <a:lnTo>
                    <a:pt x="101251" y="94964"/>
                  </a:lnTo>
                  <a:lnTo>
                    <a:pt x="114776" y="116681"/>
                  </a:lnTo>
                  <a:lnTo>
                    <a:pt x="120396" y="113157"/>
                  </a:lnTo>
                  <a:lnTo>
                    <a:pt x="106871" y="91440"/>
                  </a:lnTo>
                  <a:lnTo>
                    <a:pt x="111062" y="88868"/>
                  </a:lnTo>
                  <a:lnTo>
                    <a:pt x="124587" y="110585"/>
                  </a:lnTo>
                  <a:lnTo>
                    <a:pt x="130207" y="107061"/>
                  </a:lnTo>
                  <a:lnTo>
                    <a:pt x="116681" y="85344"/>
                  </a:lnTo>
                  <a:lnTo>
                    <a:pt x="120872" y="82772"/>
                  </a:lnTo>
                  <a:lnTo>
                    <a:pt x="145352" y="122206"/>
                  </a:lnTo>
                  <a:lnTo>
                    <a:pt x="150971" y="118681"/>
                  </a:lnTo>
                  <a:lnTo>
                    <a:pt x="126492" y="79248"/>
                  </a:lnTo>
                  <a:lnTo>
                    <a:pt x="130683" y="76676"/>
                  </a:lnTo>
                  <a:lnTo>
                    <a:pt x="144209" y="98393"/>
                  </a:lnTo>
                  <a:lnTo>
                    <a:pt x="149828" y="94869"/>
                  </a:lnTo>
                  <a:lnTo>
                    <a:pt x="136303" y="73152"/>
                  </a:lnTo>
                  <a:lnTo>
                    <a:pt x="140494" y="70580"/>
                  </a:lnTo>
                  <a:lnTo>
                    <a:pt x="154019" y="92297"/>
                  </a:lnTo>
                  <a:lnTo>
                    <a:pt x="159639" y="88773"/>
                  </a:lnTo>
                  <a:lnTo>
                    <a:pt x="146114" y="67056"/>
                  </a:lnTo>
                  <a:lnTo>
                    <a:pt x="150305" y="64484"/>
                  </a:lnTo>
                  <a:lnTo>
                    <a:pt x="163830" y="86201"/>
                  </a:lnTo>
                  <a:lnTo>
                    <a:pt x="169450" y="82677"/>
                  </a:lnTo>
                  <a:lnTo>
                    <a:pt x="155924" y="60960"/>
                  </a:lnTo>
                  <a:lnTo>
                    <a:pt x="160115" y="58388"/>
                  </a:lnTo>
                  <a:lnTo>
                    <a:pt x="184595" y="97822"/>
                  </a:lnTo>
                  <a:lnTo>
                    <a:pt x="190214" y="94298"/>
                  </a:lnTo>
                  <a:lnTo>
                    <a:pt x="165735" y="54864"/>
                  </a:lnTo>
                  <a:lnTo>
                    <a:pt x="169926" y="52292"/>
                  </a:lnTo>
                  <a:lnTo>
                    <a:pt x="183452" y="74009"/>
                  </a:lnTo>
                  <a:lnTo>
                    <a:pt x="189071" y="70485"/>
                  </a:lnTo>
                  <a:lnTo>
                    <a:pt x="175546" y="48768"/>
                  </a:lnTo>
                  <a:lnTo>
                    <a:pt x="179737" y="46196"/>
                  </a:lnTo>
                  <a:lnTo>
                    <a:pt x="193262" y="67913"/>
                  </a:lnTo>
                  <a:lnTo>
                    <a:pt x="198882" y="64389"/>
                  </a:lnTo>
                  <a:lnTo>
                    <a:pt x="185357" y="42672"/>
                  </a:lnTo>
                  <a:lnTo>
                    <a:pt x="189548" y="40100"/>
                  </a:lnTo>
                  <a:lnTo>
                    <a:pt x="203073" y="61817"/>
                  </a:lnTo>
                  <a:lnTo>
                    <a:pt x="208693" y="58293"/>
                  </a:lnTo>
                  <a:lnTo>
                    <a:pt x="195167" y="36576"/>
                  </a:lnTo>
                  <a:lnTo>
                    <a:pt x="199358" y="34004"/>
                  </a:lnTo>
                  <a:lnTo>
                    <a:pt x="223837" y="73438"/>
                  </a:lnTo>
                  <a:lnTo>
                    <a:pt x="229457" y="69914"/>
                  </a:lnTo>
                  <a:lnTo>
                    <a:pt x="204978" y="30480"/>
                  </a:lnTo>
                  <a:lnTo>
                    <a:pt x="209169" y="27908"/>
                  </a:lnTo>
                  <a:lnTo>
                    <a:pt x="222695" y="49625"/>
                  </a:lnTo>
                  <a:lnTo>
                    <a:pt x="228314" y="46101"/>
                  </a:lnTo>
                  <a:lnTo>
                    <a:pt x="214789" y="24384"/>
                  </a:lnTo>
                  <a:lnTo>
                    <a:pt x="218980" y="21812"/>
                  </a:lnTo>
                  <a:lnTo>
                    <a:pt x="232505" y="43529"/>
                  </a:lnTo>
                  <a:lnTo>
                    <a:pt x="238125" y="40005"/>
                  </a:lnTo>
                  <a:lnTo>
                    <a:pt x="224600" y="18288"/>
                  </a:lnTo>
                  <a:lnTo>
                    <a:pt x="228886" y="15621"/>
                  </a:lnTo>
                  <a:lnTo>
                    <a:pt x="242411" y="37338"/>
                  </a:lnTo>
                  <a:lnTo>
                    <a:pt x="248031" y="33814"/>
                  </a:lnTo>
                  <a:lnTo>
                    <a:pt x="234506" y="12097"/>
                  </a:lnTo>
                  <a:lnTo>
                    <a:pt x="239363" y="9049"/>
                  </a:lnTo>
                  <a:lnTo>
                    <a:pt x="272606" y="62579"/>
                  </a:lnTo>
                  <a:lnTo>
                    <a:pt x="42482" y="205645"/>
                  </a:lnTo>
                  <a:lnTo>
                    <a:pt x="9239" y="15211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24" name="Freihandform 1723">
              <a:extLst>
                <a:ext uri="{FF2B5EF4-FFF2-40B4-BE49-F238E27FC236}">
                  <a16:creationId xmlns:a16="http://schemas.microsoft.com/office/drawing/2014/main" id="{04A663FB-6B50-C4CD-DA2F-6C61CF931567}"/>
                </a:ext>
              </a:extLst>
            </p:cNvPr>
            <p:cNvSpPr/>
            <p:nvPr/>
          </p:nvSpPr>
          <p:spPr>
            <a:xfrm>
              <a:off x="733787" y="15240312"/>
              <a:ext cx="24230" cy="24230"/>
            </a:xfrm>
            <a:custGeom>
              <a:avLst/>
              <a:gdLst>
                <a:gd name="connsiteX0" fmla="*/ 22402 w 24230"/>
                <a:gd name="connsiteY0" fmla="*/ 5734 h 24230"/>
                <a:gd name="connsiteX1" fmla="*/ 5734 w 24230"/>
                <a:gd name="connsiteY1" fmla="*/ 1828 h 24230"/>
                <a:gd name="connsiteX2" fmla="*/ 1828 w 24230"/>
                <a:gd name="connsiteY2" fmla="*/ 18497 h 24230"/>
                <a:gd name="connsiteX3" fmla="*/ 18497 w 24230"/>
                <a:gd name="connsiteY3" fmla="*/ 22402 h 24230"/>
                <a:gd name="connsiteX4" fmla="*/ 22402 w 24230"/>
                <a:gd name="connsiteY4" fmla="*/ 5734 h 2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0" h="24230">
                  <a:moveTo>
                    <a:pt x="22402" y="5734"/>
                  </a:moveTo>
                  <a:cubicBezTo>
                    <a:pt x="18878" y="19"/>
                    <a:pt x="11449" y="-1696"/>
                    <a:pt x="5734" y="1828"/>
                  </a:cubicBezTo>
                  <a:cubicBezTo>
                    <a:pt x="19" y="5353"/>
                    <a:pt x="-1696" y="12782"/>
                    <a:pt x="1828" y="18497"/>
                  </a:cubicBezTo>
                  <a:cubicBezTo>
                    <a:pt x="5353" y="24212"/>
                    <a:pt x="12782" y="25927"/>
                    <a:pt x="18497" y="22402"/>
                  </a:cubicBezTo>
                  <a:cubicBezTo>
                    <a:pt x="24212" y="18878"/>
                    <a:pt x="25927" y="11449"/>
                    <a:pt x="22402" y="5734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155" name="Grafik 453">
            <a:extLst>
              <a:ext uri="{FF2B5EF4-FFF2-40B4-BE49-F238E27FC236}">
                <a16:creationId xmlns:a16="http://schemas.microsoft.com/office/drawing/2014/main" id="{CAD8E0DD-4881-AC68-4ECB-FBB79AD26014}"/>
              </a:ext>
            </a:extLst>
          </p:cNvPr>
          <p:cNvGrpSpPr/>
          <p:nvPr/>
        </p:nvGrpSpPr>
        <p:grpSpPr>
          <a:xfrm>
            <a:off x="8885585" y="7033897"/>
            <a:ext cx="195262" cy="194405"/>
            <a:chOff x="8885585" y="7033897"/>
            <a:chExt cx="195262" cy="194405"/>
          </a:xfrm>
          <a:solidFill>
            <a:srgbClr val="00497F"/>
          </a:solidFill>
        </p:grpSpPr>
        <p:sp>
          <p:nvSpPr>
            <p:cNvPr id="1156" name="Freihandform 1155">
              <a:extLst>
                <a:ext uri="{FF2B5EF4-FFF2-40B4-BE49-F238E27FC236}">
                  <a16:creationId xmlns:a16="http://schemas.microsoft.com/office/drawing/2014/main" id="{E5FFEDF9-CA6C-03DA-5776-B0DCBF3E7DDE}"/>
                </a:ext>
              </a:extLst>
            </p:cNvPr>
            <p:cNvSpPr/>
            <p:nvPr/>
          </p:nvSpPr>
          <p:spPr>
            <a:xfrm>
              <a:off x="8885585" y="7053233"/>
              <a:ext cx="175069" cy="175069"/>
            </a:xfrm>
            <a:custGeom>
              <a:avLst/>
              <a:gdLst>
                <a:gd name="connsiteX0" fmla="*/ 168402 w 175069"/>
                <a:gd name="connsiteY0" fmla="*/ 168497 h 175069"/>
                <a:gd name="connsiteX1" fmla="*/ 6572 w 175069"/>
                <a:gd name="connsiteY1" fmla="*/ 168497 h 175069"/>
                <a:gd name="connsiteX2" fmla="*/ 6572 w 175069"/>
                <a:gd name="connsiteY2" fmla="*/ 6667 h 175069"/>
                <a:gd name="connsiteX3" fmla="*/ 74676 w 175069"/>
                <a:gd name="connsiteY3" fmla="*/ 6667 h 175069"/>
                <a:gd name="connsiteX4" fmla="*/ 74676 w 175069"/>
                <a:gd name="connsiteY4" fmla="*/ 0 h 175069"/>
                <a:gd name="connsiteX5" fmla="*/ 0 w 175069"/>
                <a:gd name="connsiteY5" fmla="*/ 0 h 175069"/>
                <a:gd name="connsiteX6" fmla="*/ 0 w 175069"/>
                <a:gd name="connsiteY6" fmla="*/ 175070 h 175069"/>
                <a:gd name="connsiteX7" fmla="*/ 175070 w 175069"/>
                <a:gd name="connsiteY7" fmla="*/ 175070 h 175069"/>
                <a:gd name="connsiteX8" fmla="*/ 175070 w 175069"/>
                <a:gd name="connsiteY8" fmla="*/ 102394 h 175069"/>
                <a:gd name="connsiteX9" fmla="*/ 168402 w 175069"/>
                <a:gd name="connsiteY9" fmla="*/ 102394 h 175069"/>
                <a:gd name="connsiteX10" fmla="*/ 168402 w 175069"/>
                <a:gd name="connsiteY10" fmla="*/ 168497 h 17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5069" h="175069">
                  <a:moveTo>
                    <a:pt x="168402" y="168497"/>
                  </a:moveTo>
                  <a:lnTo>
                    <a:pt x="6572" y="168497"/>
                  </a:lnTo>
                  <a:lnTo>
                    <a:pt x="6572" y="6667"/>
                  </a:lnTo>
                  <a:lnTo>
                    <a:pt x="74676" y="6667"/>
                  </a:lnTo>
                  <a:lnTo>
                    <a:pt x="74676" y="0"/>
                  </a:lnTo>
                  <a:lnTo>
                    <a:pt x="0" y="0"/>
                  </a:lnTo>
                  <a:lnTo>
                    <a:pt x="0" y="175070"/>
                  </a:lnTo>
                  <a:lnTo>
                    <a:pt x="175070" y="175070"/>
                  </a:lnTo>
                  <a:lnTo>
                    <a:pt x="175070" y="102394"/>
                  </a:lnTo>
                  <a:lnTo>
                    <a:pt x="168402" y="102394"/>
                  </a:lnTo>
                  <a:lnTo>
                    <a:pt x="168402" y="168497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57" name="Freihandform 1156">
              <a:extLst>
                <a:ext uri="{FF2B5EF4-FFF2-40B4-BE49-F238E27FC236}">
                  <a16:creationId xmlns:a16="http://schemas.microsoft.com/office/drawing/2014/main" id="{4A85195A-D936-9B29-9B98-1D26BA39F8C9}"/>
                </a:ext>
              </a:extLst>
            </p:cNvPr>
            <p:cNvSpPr/>
            <p:nvPr/>
          </p:nvSpPr>
          <p:spPr>
            <a:xfrm>
              <a:off x="8952641" y="7033897"/>
              <a:ext cx="128206" cy="127634"/>
            </a:xfrm>
            <a:custGeom>
              <a:avLst/>
              <a:gdLst>
                <a:gd name="connsiteX0" fmla="*/ 0 w 128206"/>
                <a:gd name="connsiteY0" fmla="*/ 107347 h 127634"/>
                <a:gd name="connsiteX1" fmla="*/ 20193 w 128206"/>
                <a:gd name="connsiteY1" fmla="*/ 127635 h 127634"/>
                <a:gd name="connsiteX2" fmla="*/ 71247 w 128206"/>
                <a:gd name="connsiteY2" fmla="*/ 76581 h 127634"/>
                <a:gd name="connsiteX3" fmla="*/ 89535 w 128206"/>
                <a:gd name="connsiteY3" fmla="*/ 94869 h 127634"/>
                <a:gd name="connsiteX4" fmla="*/ 128206 w 128206"/>
                <a:gd name="connsiteY4" fmla="*/ 0 h 127634"/>
                <a:gd name="connsiteX5" fmla="*/ 33338 w 128206"/>
                <a:gd name="connsiteY5" fmla="*/ 38671 h 127634"/>
                <a:gd name="connsiteX6" fmla="*/ 50959 w 128206"/>
                <a:gd name="connsiteY6" fmla="*/ 56388 h 127634"/>
                <a:gd name="connsiteX7" fmla="*/ 0 w 128206"/>
                <a:gd name="connsiteY7" fmla="*/ 107347 h 1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206" h="127634">
                  <a:moveTo>
                    <a:pt x="0" y="107347"/>
                  </a:moveTo>
                  <a:lnTo>
                    <a:pt x="20193" y="127635"/>
                  </a:lnTo>
                  <a:lnTo>
                    <a:pt x="71247" y="76581"/>
                  </a:lnTo>
                  <a:lnTo>
                    <a:pt x="89535" y="94869"/>
                  </a:lnTo>
                  <a:lnTo>
                    <a:pt x="128206" y="0"/>
                  </a:lnTo>
                  <a:lnTo>
                    <a:pt x="33338" y="38671"/>
                  </a:lnTo>
                  <a:lnTo>
                    <a:pt x="50959" y="56388"/>
                  </a:lnTo>
                  <a:lnTo>
                    <a:pt x="0" y="107347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313" name="Grafik 454">
            <a:extLst>
              <a:ext uri="{FF2B5EF4-FFF2-40B4-BE49-F238E27FC236}">
                <a16:creationId xmlns:a16="http://schemas.microsoft.com/office/drawing/2014/main" id="{98D473D0-3D51-170F-7059-8EDEF8EE1BC8}"/>
              </a:ext>
            </a:extLst>
          </p:cNvPr>
          <p:cNvGrpSpPr/>
          <p:nvPr/>
        </p:nvGrpSpPr>
        <p:grpSpPr>
          <a:xfrm>
            <a:off x="2339728" y="7798861"/>
            <a:ext cx="189871" cy="225779"/>
            <a:chOff x="2339728" y="7798861"/>
            <a:chExt cx="189871" cy="225779"/>
          </a:xfrm>
          <a:solidFill>
            <a:srgbClr val="00497F"/>
          </a:solidFill>
        </p:grpSpPr>
        <p:sp>
          <p:nvSpPr>
            <p:cNvPr id="1314" name="Freihandform 1313">
              <a:extLst>
                <a:ext uri="{FF2B5EF4-FFF2-40B4-BE49-F238E27FC236}">
                  <a16:creationId xmlns:a16="http://schemas.microsoft.com/office/drawing/2014/main" id="{6DB7F621-1690-3D78-B013-7D92FDC537FC}"/>
                </a:ext>
              </a:extLst>
            </p:cNvPr>
            <p:cNvSpPr/>
            <p:nvPr/>
          </p:nvSpPr>
          <p:spPr>
            <a:xfrm>
              <a:off x="2339728" y="7798861"/>
              <a:ext cx="132093" cy="135101"/>
            </a:xfrm>
            <a:custGeom>
              <a:avLst/>
              <a:gdLst>
                <a:gd name="connsiteX0" fmla="*/ 131579 w 132093"/>
                <a:gd name="connsiteY0" fmla="*/ 75856 h 135101"/>
                <a:gd name="connsiteX1" fmla="*/ 118148 w 132093"/>
                <a:gd name="connsiteY1" fmla="*/ 26041 h 135101"/>
                <a:gd name="connsiteX2" fmla="*/ 74143 w 132093"/>
                <a:gd name="connsiteY2" fmla="*/ 514 h 135101"/>
                <a:gd name="connsiteX3" fmla="*/ 25470 w 132093"/>
                <a:gd name="connsiteY3" fmla="*/ 14325 h 135101"/>
                <a:gd name="connsiteX4" fmla="*/ 515 w 132093"/>
                <a:gd name="connsiteY4" fmla="*/ 59283 h 135101"/>
                <a:gd name="connsiteX5" fmla="*/ 14040 w 132093"/>
                <a:gd name="connsiteY5" fmla="*/ 109099 h 135101"/>
                <a:gd name="connsiteX6" fmla="*/ 58046 w 132093"/>
                <a:gd name="connsiteY6" fmla="*/ 134626 h 135101"/>
                <a:gd name="connsiteX7" fmla="*/ 66237 w 132093"/>
                <a:gd name="connsiteY7" fmla="*/ 135102 h 135101"/>
                <a:gd name="connsiteX8" fmla="*/ 106718 w 132093"/>
                <a:gd name="connsiteY8" fmla="*/ 120814 h 135101"/>
                <a:gd name="connsiteX9" fmla="*/ 131579 w 132093"/>
                <a:gd name="connsiteY9" fmla="*/ 75856 h 135101"/>
                <a:gd name="connsiteX10" fmla="*/ 98432 w 132093"/>
                <a:gd name="connsiteY10" fmla="*/ 110051 h 135101"/>
                <a:gd name="connsiteX11" fmla="*/ 59665 w 132093"/>
                <a:gd name="connsiteY11" fmla="*/ 121005 h 135101"/>
                <a:gd name="connsiteX12" fmla="*/ 24613 w 132093"/>
                <a:gd name="connsiteY12" fmla="*/ 100717 h 135101"/>
                <a:gd name="connsiteX13" fmla="*/ 13850 w 132093"/>
                <a:gd name="connsiteY13" fmla="*/ 60997 h 135101"/>
                <a:gd name="connsiteX14" fmla="*/ 33662 w 132093"/>
                <a:gd name="connsiteY14" fmla="*/ 25183 h 135101"/>
                <a:gd name="connsiteX15" fmla="*/ 65951 w 132093"/>
                <a:gd name="connsiteY15" fmla="*/ 13753 h 135101"/>
                <a:gd name="connsiteX16" fmla="*/ 72524 w 132093"/>
                <a:gd name="connsiteY16" fmla="*/ 14134 h 135101"/>
                <a:gd name="connsiteX17" fmla="*/ 107576 w 132093"/>
                <a:gd name="connsiteY17" fmla="*/ 34423 h 135101"/>
                <a:gd name="connsiteX18" fmla="*/ 118339 w 132093"/>
                <a:gd name="connsiteY18" fmla="*/ 74142 h 135101"/>
                <a:gd name="connsiteX19" fmla="*/ 98527 w 132093"/>
                <a:gd name="connsiteY19" fmla="*/ 109956 h 13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2093" h="135101">
                  <a:moveTo>
                    <a:pt x="131579" y="75856"/>
                  </a:moveTo>
                  <a:cubicBezTo>
                    <a:pt x="133769" y="57949"/>
                    <a:pt x="128912" y="40233"/>
                    <a:pt x="118148" y="26041"/>
                  </a:cubicBezTo>
                  <a:cubicBezTo>
                    <a:pt x="107290" y="11848"/>
                    <a:pt x="91669" y="2704"/>
                    <a:pt x="74143" y="514"/>
                  </a:cubicBezTo>
                  <a:cubicBezTo>
                    <a:pt x="56712" y="-1677"/>
                    <a:pt x="39377" y="3181"/>
                    <a:pt x="25470" y="14325"/>
                  </a:cubicBezTo>
                  <a:cubicBezTo>
                    <a:pt x="11564" y="25469"/>
                    <a:pt x="2705" y="41376"/>
                    <a:pt x="515" y="59283"/>
                  </a:cubicBezTo>
                  <a:cubicBezTo>
                    <a:pt x="-1676" y="77190"/>
                    <a:pt x="3182" y="94906"/>
                    <a:pt x="14040" y="109099"/>
                  </a:cubicBezTo>
                  <a:cubicBezTo>
                    <a:pt x="24899" y="123291"/>
                    <a:pt x="40520" y="132340"/>
                    <a:pt x="58046" y="134626"/>
                  </a:cubicBezTo>
                  <a:cubicBezTo>
                    <a:pt x="60808" y="135007"/>
                    <a:pt x="63570" y="135102"/>
                    <a:pt x="66237" y="135102"/>
                  </a:cubicBezTo>
                  <a:cubicBezTo>
                    <a:pt x="80906" y="135102"/>
                    <a:pt x="95003" y="130149"/>
                    <a:pt x="106718" y="120814"/>
                  </a:cubicBezTo>
                  <a:cubicBezTo>
                    <a:pt x="120625" y="109765"/>
                    <a:pt x="129483" y="93763"/>
                    <a:pt x="131579" y="75856"/>
                  </a:cubicBezTo>
                  <a:close/>
                  <a:moveTo>
                    <a:pt x="98432" y="110051"/>
                  </a:moveTo>
                  <a:cubicBezTo>
                    <a:pt x="87383" y="118909"/>
                    <a:pt x="73571" y="122815"/>
                    <a:pt x="59665" y="121005"/>
                  </a:cubicBezTo>
                  <a:cubicBezTo>
                    <a:pt x="45758" y="119290"/>
                    <a:pt x="33281" y="112051"/>
                    <a:pt x="24613" y="100717"/>
                  </a:cubicBezTo>
                  <a:cubicBezTo>
                    <a:pt x="15945" y="89382"/>
                    <a:pt x="12135" y="75285"/>
                    <a:pt x="13850" y="60997"/>
                  </a:cubicBezTo>
                  <a:cubicBezTo>
                    <a:pt x="15564" y="46710"/>
                    <a:pt x="22613" y="34042"/>
                    <a:pt x="33662" y="25183"/>
                  </a:cubicBezTo>
                  <a:cubicBezTo>
                    <a:pt x="42996" y="17754"/>
                    <a:pt x="54236" y="13753"/>
                    <a:pt x="65951" y="13753"/>
                  </a:cubicBezTo>
                  <a:cubicBezTo>
                    <a:pt x="68142" y="13753"/>
                    <a:pt x="70333" y="13849"/>
                    <a:pt x="72524" y="14134"/>
                  </a:cubicBezTo>
                  <a:cubicBezTo>
                    <a:pt x="86430" y="15849"/>
                    <a:pt x="98908" y="23088"/>
                    <a:pt x="107576" y="34423"/>
                  </a:cubicBezTo>
                  <a:cubicBezTo>
                    <a:pt x="116243" y="45757"/>
                    <a:pt x="120053" y="59854"/>
                    <a:pt x="118339" y="74142"/>
                  </a:cubicBezTo>
                  <a:cubicBezTo>
                    <a:pt x="116624" y="88429"/>
                    <a:pt x="109576" y="101098"/>
                    <a:pt x="98527" y="109956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15" name="Freihandform 1314">
              <a:extLst>
                <a:ext uri="{FF2B5EF4-FFF2-40B4-BE49-F238E27FC236}">
                  <a16:creationId xmlns:a16="http://schemas.microsoft.com/office/drawing/2014/main" id="{E0064F11-B926-56D7-73C6-7279131B24BB}"/>
                </a:ext>
              </a:extLst>
            </p:cNvPr>
            <p:cNvSpPr/>
            <p:nvPr/>
          </p:nvSpPr>
          <p:spPr>
            <a:xfrm>
              <a:off x="2443779" y="7920437"/>
              <a:ext cx="85820" cy="104203"/>
            </a:xfrm>
            <a:custGeom>
              <a:avLst/>
              <a:gdLst>
                <a:gd name="connsiteX0" fmla="*/ 16192 w 85820"/>
                <a:gd name="connsiteY0" fmla="*/ 0 h 104203"/>
                <a:gd name="connsiteX1" fmla="*/ 0 w 85820"/>
                <a:gd name="connsiteY1" fmla="*/ 12859 h 104203"/>
                <a:gd name="connsiteX2" fmla="*/ 69628 w 85820"/>
                <a:gd name="connsiteY2" fmla="*/ 104203 h 104203"/>
                <a:gd name="connsiteX3" fmla="*/ 85820 w 85820"/>
                <a:gd name="connsiteY3" fmla="*/ 91250 h 104203"/>
                <a:gd name="connsiteX4" fmla="*/ 16192 w 85820"/>
                <a:gd name="connsiteY4" fmla="*/ 0 h 10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20" h="104203">
                  <a:moveTo>
                    <a:pt x="16192" y="0"/>
                  </a:moveTo>
                  <a:lnTo>
                    <a:pt x="0" y="12859"/>
                  </a:lnTo>
                  <a:lnTo>
                    <a:pt x="69628" y="104203"/>
                  </a:lnTo>
                  <a:lnTo>
                    <a:pt x="85820" y="91250"/>
                  </a:lnTo>
                  <a:lnTo>
                    <a:pt x="16192" y="0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728" name="Grafik 455">
            <a:extLst>
              <a:ext uri="{FF2B5EF4-FFF2-40B4-BE49-F238E27FC236}">
                <a16:creationId xmlns:a16="http://schemas.microsoft.com/office/drawing/2014/main" id="{5C9A075E-4A4F-2888-31B6-A7726BA50EA8}"/>
              </a:ext>
            </a:extLst>
          </p:cNvPr>
          <p:cNvGrpSpPr/>
          <p:nvPr/>
        </p:nvGrpSpPr>
        <p:grpSpPr>
          <a:xfrm>
            <a:off x="1079238" y="13552559"/>
            <a:ext cx="321849" cy="194119"/>
            <a:chOff x="1079238" y="13552559"/>
            <a:chExt cx="321849" cy="194119"/>
          </a:xfrm>
          <a:solidFill>
            <a:srgbClr val="00497F"/>
          </a:solidFill>
        </p:grpSpPr>
        <p:sp>
          <p:nvSpPr>
            <p:cNvPr id="1729" name="Freihandform 1728">
              <a:extLst>
                <a:ext uri="{FF2B5EF4-FFF2-40B4-BE49-F238E27FC236}">
                  <a16:creationId xmlns:a16="http://schemas.microsoft.com/office/drawing/2014/main" id="{0C505382-B00F-8CE8-BBD6-54552CEF2AA0}"/>
                </a:ext>
              </a:extLst>
            </p:cNvPr>
            <p:cNvSpPr/>
            <p:nvPr/>
          </p:nvSpPr>
          <p:spPr>
            <a:xfrm>
              <a:off x="1115433" y="13560941"/>
              <a:ext cx="188023" cy="131635"/>
            </a:xfrm>
            <a:custGeom>
              <a:avLst/>
              <a:gdLst>
                <a:gd name="connsiteX0" fmla="*/ 60579 w 188023"/>
                <a:gd name="connsiteY0" fmla="*/ 131636 h 131635"/>
                <a:gd name="connsiteX1" fmla="*/ 120301 w 188023"/>
                <a:gd name="connsiteY1" fmla="*/ 76295 h 131635"/>
                <a:gd name="connsiteX2" fmla="*/ 188024 w 188023"/>
                <a:gd name="connsiteY2" fmla="*/ 76295 h 131635"/>
                <a:gd name="connsiteX3" fmla="*/ 143923 w 188023"/>
                <a:gd name="connsiteY3" fmla="*/ 59436 h 131635"/>
                <a:gd name="connsiteX4" fmla="*/ 120968 w 188023"/>
                <a:gd name="connsiteY4" fmla="*/ 62579 h 131635"/>
                <a:gd name="connsiteX5" fmla="*/ 60579 w 188023"/>
                <a:gd name="connsiteY5" fmla="*/ 0 h 131635"/>
                <a:gd name="connsiteX6" fmla="*/ 0 w 188023"/>
                <a:gd name="connsiteY6" fmla="*/ 65818 h 131635"/>
                <a:gd name="connsiteX7" fmla="*/ 60579 w 188023"/>
                <a:gd name="connsiteY7" fmla="*/ 131636 h 131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023" h="131635">
                  <a:moveTo>
                    <a:pt x="60579" y="131636"/>
                  </a:moveTo>
                  <a:cubicBezTo>
                    <a:pt x="90678" y="131636"/>
                    <a:pt x="115634" y="107633"/>
                    <a:pt x="120301" y="76295"/>
                  </a:cubicBezTo>
                  <a:lnTo>
                    <a:pt x="188024" y="76295"/>
                  </a:lnTo>
                  <a:cubicBezTo>
                    <a:pt x="182975" y="66580"/>
                    <a:pt x="165164" y="59436"/>
                    <a:pt x="143923" y="59436"/>
                  </a:cubicBezTo>
                  <a:cubicBezTo>
                    <a:pt x="135541" y="59436"/>
                    <a:pt x="127730" y="60579"/>
                    <a:pt x="120968" y="62579"/>
                  </a:cubicBezTo>
                  <a:cubicBezTo>
                    <a:pt x="119348" y="27718"/>
                    <a:pt x="92964" y="0"/>
                    <a:pt x="60579" y="0"/>
                  </a:cubicBezTo>
                  <a:cubicBezTo>
                    <a:pt x="28194" y="0"/>
                    <a:pt x="0" y="29527"/>
                    <a:pt x="0" y="65818"/>
                  </a:cubicBezTo>
                  <a:cubicBezTo>
                    <a:pt x="0" y="102108"/>
                    <a:pt x="27146" y="131636"/>
                    <a:pt x="60579" y="131636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30" name="Freihandform 1729">
              <a:extLst>
                <a:ext uri="{FF2B5EF4-FFF2-40B4-BE49-F238E27FC236}">
                  <a16:creationId xmlns:a16="http://schemas.microsoft.com/office/drawing/2014/main" id="{02F321F5-4C7E-2855-2C01-5B557D398C97}"/>
                </a:ext>
              </a:extLst>
            </p:cNvPr>
            <p:cNvSpPr/>
            <p:nvPr/>
          </p:nvSpPr>
          <p:spPr>
            <a:xfrm>
              <a:off x="1079238" y="13709721"/>
              <a:ext cx="193547" cy="36957"/>
            </a:xfrm>
            <a:custGeom>
              <a:avLst/>
              <a:gdLst>
                <a:gd name="connsiteX0" fmla="*/ 96774 w 193547"/>
                <a:gd name="connsiteY0" fmla="*/ 0 h 36957"/>
                <a:gd name="connsiteX1" fmla="*/ 0 w 193547"/>
                <a:gd name="connsiteY1" fmla="*/ 36957 h 36957"/>
                <a:gd name="connsiteX2" fmla="*/ 193548 w 193547"/>
                <a:gd name="connsiteY2" fmla="*/ 36957 h 36957"/>
                <a:gd name="connsiteX3" fmla="*/ 96774 w 193547"/>
                <a:gd name="connsiteY3" fmla="*/ 0 h 3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547" h="36957">
                  <a:moveTo>
                    <a:pt x="96774" y="0"/>
                  </a:moveTo>
                  <a:cubicBezTo>
                    <a:pt x="50197" y="0"/>
                    <a:pt x="11144" y="15716"/>
                    <a:pt x="0" y="36957"/>
                  </a:cubicBezTo>
                  <a:lnTo>
                    <a:pt x="193548" y="36957"/>
                  </a:lnTo>
                  <a:cubicBezTo>
                    <a:pt x="182404" y="15716"/>
                    <a:pt x="143351" y="0"/>
                    <a:pt x="96774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31" name="Freihandform 1730">
              <a:extLst>
                <a:ext uri="{FF2B5EF4-FFF2-40B4-BE49-F238E27FC236}">
                  <a16:creationId xmlns:a16="http://schemas.microsoft.com/office/drawing/2014/main" id="{93582647-FF3A-ACD3-9702-1783E1489DF5}"/>
                </a:ext>
              </a:extLst>
            </p:cNvPr>
            <p:cNvSpPr/>
            <p:nvPr/>
          </p:nvSpPr>
          <p:spPr>
            <a:xfrm>
              <a:off x="1352225" y="13552559"/>
              <a:ext cx="37528" cy="40862"/>
            </a:xfrm>
            <a:custGeom>
              <a:avLst/>
              <a:gdLst>
                <a:gd name="connsiteX0" fmla="*/ 18764 w 37528"/>
                <a:gd name="connsiteY0" fmla="*/ 40862 h 40862"/>
                <a:gd name="connsiteX1" fmla="*/ 37528 w 37528"/>
                <a:gd name="connsiteY1" fmla="*/ 20479 h 40862"/>
                <a:gd name="connsiteX2" fmla="*/ 18764 w 37528"/>
                <a:gd name="connsiteY2" fmla="*/ 0 h 40862"/>
                <a:gd name="connsiteX3" fmla="*/ 0 w 37528"/>
                <a:gd name="connsiteY3" fmla="*/ 20479 h 40862"/>
                <a:gd name="connsiteX4" fmla="*/ 18764 w 37528"/>
                <a:gd name="connsiteY4" fmla="*/ 40862 h 4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28" h="40862">
                  <a:moveTo>
                    <a:pt x="18764" y="40862"/>
                  </a:moveTo>
                  <a:cubicBezTo>
                    <a:pt x="29146" y="40862"/>
                    <a:pt x="37528" y="31718"/>
                    <a:pt x="37528" y="20479"/>
                  </a:cubicBezTo>
                  <a:cubicBezTo>
                    <a:pt x="37528" y="9239"/>
                    <a:pt x="29146" y="0"/>
                    <a:pt x="18764" y="0"/>
                  </a:cubicBezTo>
                  <a:cubicBezTo>
                    <a:pt x="8382" y="0"/>
                    <a:pt x="0" y="9144"/>
                    <a:pt x="0" y="20479"/>
                  </a:cubicBezTo>
                  <a:cubicBezTo>
                    <a:pt x="0" y="31814"/>
                    <a:pt x="8382" y="40862"/>
                    <a:pt x="18764" y="40862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32" name="Freihandform 1731">
              <a:extLst>
                <a:ext uri="{FF2B5EF4-FFF2-40B4-BE49-F238E27FC236}">
                  <a16:creationId xmlns:a16="http://schemas.microsoft.com/office/drawing/2014/main" id="{DC4EBA73-D412-4490-58AF-C4116248665B}"/>
                </a:ext>
              </a:extLst>
            </p:cNvPr>
            <p:cNvSpPr/>
            <p:nvPr/>
          </p:nvSpPr>
          <p:spPr>
            <a:xfrm>
              <a:off x="1297742" y="13571228"/>
              <a:ext cx="103346" cy="67056"/>
            </a:xfrm>
            <a:custGeom>
              <a:avLst/>
              <a:gdLst>
                <a:gd name="connsiteX0" fmla="*/ 30766 w 103346"/>
                <a:gd name="connsiteY0" fmla="*/ 67056 h 67056"/>
                <a:gd name="connsiteX1" fmla="*/ 61150 w 103346"/>
                <a:gd name="connsiteY1" fmla="*/ 38862 h 67056"/>
                <a:gd name="connsiteX2" fmla="*/ 103346 w 103346"/>
                <a:gd name="connsiteY2" fmla="*/ 38862 h 67056"/>
                <a:gd name="connsiteX3" fmla="*/ 73343 w 103346"/>
                <a:gd name="connsiteY3" fmla="*/ 27432 h 67056"/>
                <a:gd name="connsiteX4" fmla="*/ 61246 w 103346"/>
                <a:gd name="connsiteY4" fmla="*/ 28670 h 67056"/>
                <a:gd name="connsiteX5" fmla="*/ 30861 w 103346"/>
                <a:gd name="connsiteY5" fmla="*/ 0 h 67056"/>
                <a:gd name="connsiteX6" fmla="*/ 0 w 103346"/>
                <a:gd name="connsiteY6" fmla="*/ 33528 h 67056"/>
                <a:gd name="connsiteX7" fmla="*/ 30861 w 103346"/>
                <a:gd name="connsiteY7" fmla="*/ 67056 h 6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346" h="67056">
                  <a:moveTo>
                    <a:pt x="30766" y="67056"/>
                  </a:moveTo>
                  <a:cubicBezTo>
                    <a:pt x="46101" y="67056"/>
                    <a:pt x="58769" y="54864"/>
                    <a:pt x="61150" y="38862"/>
                  </a:cubicBezTo>
                  <a:lnTo>
                    <a:pt x="103346" y="38862"/>
                  </a:lnTo>
                  <a:cubicBezTo>
                    <a:pt x="99917" y="32290"/>
                    <a:pt x="87821" y="27432"/>
                    <a:pt x="73343" y="27432"/>
                  </a:cubicBezTo>
                  <a:cubicBezTo>
                    <a:pt x="69056" y="27432"/>
                    <a:pt x="64960" y="27908"/>
                    <a:pt x="61246" y="28670"/>
                  </a:cubicBezTo>
                  <a:cubicBezTo>
                    <a:pt x="59055" y="12478"/>
                    <a:pt x="46387" y="0"/>
                    <a:pt x="30861" y="0"/>
                  </a:cubicBezTo>
                  <a:cubicBezTo>
                    <a:pt x="13811" y="0"/>
                    <a:pt x="0" y="15049"/>
                    <a:pt x="0" y="33528"/>
                  </a:cubicBezTo>
                  <a:cubicBezTo>
                    <a:pt x="0" y="52007"/>
                    <a:pt x="13811" y="67056"/>
                    <a:pt x="30861" y="67056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33" name="Freihandform 1732">
              <a:extLst>
                <a:ext uri="{FF2B5EF4-FFF2-40B4-BE49-F238E27FC236}">
                  <a16:creationId xmlns:a16="http://schemas.microsoft.com/office/drawing/2014/main" id="{D39FEF45-8BF8-D2FA-4C3D-5D6CF6AFBD57}"/>
                </a:ext>
              </a:extLst>
            </p:cNvPr>
            <p:cNvSpPr/>
            <p:nvPr/>
          </p:nvSpPr>
          <p:spPr>
            <a:xfrm>
              <a:off x="1279263" y="13647047"/>
              <a:ext cx="98583" cy="18859"/>
            </a:xfrm>
            <a:custGeom>
              <a:avLst/>
              <a:gdLst>
                <a:gd name="connsiteX0" fmla="*/ 49244 w 98583"/>
                <a:gd name="connsiteY0" fmla="*/ 0 h 18859"/>
                <a:gd name="connsiteX1" fmla="*/ 0 w 98583"/>
                <a:gd name="connsiteY1" fmla="*/ 18859 h 18859"/>
                <a:gd name="connsiteX2" fmla="*/ 98584 w 98583"/>
                <a:gd name="connsiteY2" fmla="*/ 18859 h 18859"/>
                <a:gd name="connsiteX3" fmla="*/ 49340 w 98583"/>
                <a:gd name="connsiteY3" fmla="*/ 0 h 1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583" h="18859">
                  <a:moveTo>
                    <a:pt x="49244" y="0"/>
                  </a:moveTo>
                  <a:cubicBezTo>
                    <a:pt x="25527" y="0"/>
                    <a:pt x="5620" y="8001"/>
                    <a:pt x="0" y="18859"/>
                  </a:cubicBezTo>
                  <a:lnTo>
                    <a:pt x="98584" y="18859"/>
                  </a:lnTo>
                  <a:cubicBezTo>
                    <a:pt x="92869" y="8001"/>
                    <a:pt x="73057" y="0"/>
                    <a:pt x="49340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34" name="Freihandform 1733">
              <a:extLst>
                <a:ext uri="{FF2B5EF4-FFF2-40B4-BE49-F238E27FC236}">
                  <a16:creationId xmlns:a16="http://schemas.microsoft.com/office/drawing/2014/main" id="{B1BC6CD7-75CE-F1BB-30A3-C993F6B4725A}"/>
                </a:ext>
              </a:extLst>
            </p:cNvPr>
            <p:cNvSpPr/>
            <p:nvPr/>
          </p:nvSpPr>
          <p:spPr>
            <a:xfrm>
              <a:off x="1231733" y="13552559"/>
              <a:ext cx="55244" cy="60007"/>
            </a:xfrm>
            <a:custGeom>
              <a:avLst/>
              <a:gdLst>
                <a:gd name="connsiteX0" fmla="*/ 27622 w 55244"/>
                <a:gd name="connsiteY0" fmla="*/ 60007 h 60007"/>
                <a:gd name="connsiteX1" fmla="*/ 55245 w 55244"/>
                <a:gd name="connsiteY1" fmla="*/ 30004 h 60007"/>
                <a:gd name="connsiteX2" fmla="*/ 27622 w 55244"/>
                <a:gd name="connsiteY2" fmla="*/ 0 h 60007"/>
                <a:gd name="connsiteX3" fmla="*/ 0 w 55244"/>
                <a:gd name="connsiteY3" fmla="*/ 30004 h 60007"/>
                <a:gd name="connsiteX4" fmla="*/ 27622 w 55244"/>
                <a:gd name="connsiteY4" fmla="*/ 60007 h 6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44" h="60007">
                  <a:moveTo>
                    <a:pt x="27622" y="60007"/>
                  </a:moveTo>
                  <a:cubicBezTo>
                    <a:pt x="42863" y="60007"/>
                    <a:pt x="55245" y="46577"/>
                    <a:pt x="55245" y="30004"/>
                  </a:cubicBezTo>
                  <a:cubicBezTo>
                    <a:pt x="55245" y="13430"/>
                    <a:pt x="42863" y="0"/>
                    <a:pt x="27622" y="0"/>
                  </a:cubicBezTo>
                  <a:cubicBezTo>
                    <a:pt x="12382" y="0"/>
                    <a:pt x="0" y="13430"/>
                    <a:pt x="0" y="30004"/>
                  </a:cubicBezTo>
                  <a:cubicBezTo>
                    <a:pt x="0" y="46577"/>
                    <a:pt x="12382" y="60007"/>
                    <a:pt x="27622" y="60007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738" name="Grafik 462">
            <a:extLst>
              <a:ext uri="{FF2B5EF4-FFF2-40B4-BE49-F238E27FC236}">
                <a16:creationId xmlns:a16="http://schemas.microsoft.com/office/drawing/2014/main" id="{296DBE85-C679-FB6C-D9EF-ED53DDBEEAE4}"/>
              </a:ext>
            </a:extLst>
          </p:cNvPr>
          <p:cNvGrpSpPr/>
          <p:nvPr/>
        </p:nvGrpSpPr>
        <p:grpSpPr>
          <a:xfrm>
            <a:off x="472535" y="13518471"/>
            <a:ext cx="333851" cy="181927"/>
            <a:chOff x="472535" y="13518471"/>
            <a:chExt cx="333851" cy="181927"/>
          </a:xfrm>
          <a:solidFill>
            <a:srgbClr val="00497F"/>
          </a:solidFill>
        </p:grpSpPr>
        <p:sp>
          <p:nvSpPr>
            <p:cNvPr id="1739" name="Freihandform 1738">
              <a:extLst>
                <a:ext uri="{FF2B5EF4-FFF2-40B4-BE49-F238E27FC236}">
                  <a16:creationId xmlns:a16="http://schemas.microsoft.com/office/drawing/2014/main" id="{BAD43475-2863-8356-69A2-0EFFE228F306}"/>
                </a:ext>
              </a:extLst>
            </p:cNvPr>
            <p:cNvSpPr/>
            <p:nvPr/>
          </p:nvSpPr>
          <p:spPr>
            <a:xfrm>
              <a:off x="496347" y="13578193"/>
              <a:ext cx="79629" cy="86677"/>
            </a:xfrm>
            <a:custGeom>
              <a:avLst/>
              <a:gdLst>
                <a:gd name="connsiteX0" fmla="*/ 39815 w 79629"/>
                <a:gd name="connsiteY0" fmla="*/ 86678 h 86677"/>
                <a:gd name="connsiteX1" fmla="*/ 79629 w 79629"/>
                <a:gd name="connsiteY1" fmla="*/ 43339 h 86677"/>
                <a:gd name="connsiteX2" fmla="*/ 39815 w 79629"/>
                <a:gd name="connsiteY2" fmla="*/ 0 h 86677"/>
                <a:gd name="connsiteX3" fmla="*/ 0 w 79629"/>
                <a:gd name="connsiteY3" fmla="*/ 43339 h 86677"/>
                <a:gd name="connsiteX4" fmla="*/ 39815 w 79629"/>
                <a:gd name="connsiteY4" fmla="*/ 86678 h 8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629" h="86677">
                  <a:moveTo>
                    <a:pt x="39815" y="86678"/>
                  </a:moveTo>
                  <a:cubicBezTo>
                    <a:pt x="61817" y="86678"/>
                    <a:pt x="79629" y="67246"/>
                    <a:pt x="79629" y="43339"/>
                  </a:cubicBezTo>
                  <a:cubicBezTo>
                    <a:pt x="79629" y="19431"/>
                    <a:pt x="61817" y="0"/>
                    <a:pt x="39815" y="0"/>
                  </a:cubicBezTo>
                  <a:cubicBezTo>
                    <a:pt x="17812" y="0"/>
                    <a:pt x="0" y="19431"/>
                    <a:pt x="0" y="43339"/>
                  </a:cubicBezTo>
                  <a:cubicBezTo>
                    <a:pt x="0" y="67246"/>
                    <a:pt x="17812" y="86678"/>
                    <a:pt x="39815" y="86678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40" name="Freihandform 1739">
              <a:extLst>
                <a:ext uri="{FF2B5EF4-FFF2-40B4-BE49-F238E27FC236}">
                  <a16:creationId xmlns:a16="http://schemas.microsoft.com/office/drawing/2014/main" id="{E4610FDB-C0A4-36EE-3AE9-CECAB08535E1}"/>
                </a:ext>
              </a:extLst>
            </p:cNvPr>
            <p:cNvSpPr/>
            <p:nvPr/>
          </p:nvSpPr>
          <p:spPr>
            <a:xfrm>
              <a:off x="472535" y="13676110"/>
              <a:ext cx="127349" cy="24288"/>
            </a:xfrm>
            <a:custGeom>
              <a:avLst/>
              <a:gdLst>
                <a:gd name="connsiteX0" fmla="*/ 63627 w 127349"/>
                <a:gd name="connsiteY0" fmla="*/ 0 h 24288"/>
                <a:gd name="connsiteX1" fmla="*/ 0 w 127349"/>
                <a:gd name="connsiteY1" fmla="*/ 24289 h 24288"/>
                <a:gd name="connsiteX2" fmla="*/ 127349 w 127349"/>
                <a:gd name="connsiteY2" fmla="*/ 24289 h 24288"/>
                <a:gd name="connsiteX3" fmla="*/ 63722 w 127349"/>
                <a:gd name="connsiteY3" fmla="*/ 0 h 2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349" h="24288">
                  <a:moveTo>
                    <a:pt x="63627" y="0"/>
                  </a:moveTo>
                  <a:cubicBezTo>
                    <a:pt x="32957" y="0"/>
                    <a:pt x="7239" y="10382"/>
                    <a:pt x="0" y="24289"/>
                  </a:cubicBezTo>
                  <a:lnTo>
                    <a:pt x="127349" y="24289"/>
                  </a:lnTo>
                  <a:cubicBezTo>
                    <a:pt x="120015" y="10287"/>
                    <a:pt x="94298" y="0"/>
                    <a:pt x="63722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41" name="Freihandform 1740">
              <a:extLst>
                <a:ext uri="{FF2B5EF4-FFF2-40B4-BE49-F238E27FC236}">
                  <a16:creationId xmlns:a16="http://schemas.microsoft.com/office/drawing/2014/main" id="{A6B00151-4F87-023A-A6A7-FBA10B9A96FD}"/>
                </a:ext>
              </a:extLst>
            </p:cNvPr>
            <p:cNvSpPr/>
            <p:nvPr/>
          </p:nvSpPr>
          <p:spPr>
            <a:xfrm>
              <a:off x="702849" y="13578193"/>
              <a:ext cx="79629" cy="86677"/>
            </a:xfrm>
            <a:custGeom>
              <a:avLst/>
              <a:gdLst>
                <a:gd name="connsiteX0" fmla="*/ 39815 w 79629"/>
                <a:gd name="connsiteY0" fmla="*/ 86678 h 86677"/>
                <a:gd name="connsiteX1" fmla="*/ 79629 w 79629"/>
                <a:gd name="connsiteY1" fmla="*/ 43339 h 86677"/>
                <a:gd name="connsiteX2" fmla="*/ 39815 w 79629"/>
                <a:gd name="connsiteY2" fmla="*/ 0 h 86677"/>
                <a:gd name="connsiteX3" fmla="*/ 0 w 79629"/>
                <a:gd name="connsiteY3" fmla="*/ 43339 h 86677"/>
                <a:gd name="connsiteX4" fmla="*/ 39815 w 79629"/>
                <a:gd name="connsiteY4" fmla="*/ 86678 h 8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629" h="86677">
                  <a:moveTo>
                    <a:pt x="39815" y="86678"/>
                  </a:moveTo>
                  <a:cubicBezTo>
                    <a:pt x="61817" y="86678"/>
                    <a:pt x="79629" y="67246"/>
                    <a:pt x="79629" y="43339"/>
                  </a:cubicBezTo>
                  <a:cubicBezTo>
                    <a:pt x="79629" y="19431"/>
                    <a:pt x="61817" y="0"/>
                    <a:pt x="39815" y="0"/>
                  </a:cubicBezTo>
                  <a:cubicBezTo>
                    <a:pt x="17812" y="0"/>
                    <a:pt x="0" y="19431"/>
                    <a:pt x="0" y="43339"/>
                  </a:cubicBezTo>
                  <a:cubicBezTo>
                    <a:pt x="0" y="67246"/>
                    <a:pt x="17812" y="86678"/>
                    <a:pt x="39815" y="86678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42" name="Freihandform 1741">
              <a:extLst>
                <a:ext uri="{FF2B5EF4-FFF2-40B4-BE49-F238E27FC236}">
                  <a16:creationId xmlns:a16="http://schemas.microsoft.com/office/drawing/2014/main" id="{E902B3ED-D8D0-397D-69EE-AA8E8A26BA33}"/>
                </a:ext>
              </a:extLst>
            </p:cNvPr>
            <p:cNvSpPr/>
            <p:nvPr/>
          </p:nvSpPr>
          <p:spPr>
            <a:xfrm>
              <a:off x="679036" y="13676110"/>
              <a:ext cx="127349" cy="24288"/>
            </a:xfrm>
            <a:custGeom>
              <a:avLst/>
              <a:gdLst>
                <a:gd name="connsiteX0" fmla="*/ 63627 w 127349"/>
                <a:gd name="connsiteY0" fmla="*/ 0 h 24288"/>
                <a:gd name="connsiteX1" fmla="*/ 0 w 127349"/>
                <a:gd name="connsiteY1" fmla="*/ 24289 h 24288"/>
                <a:gd name="connsiteX2" fmla="*/ 127349 w 127349"/>
                <a:gd name="connsiteY2" fmla="*/ 24289 h 24288"/>
                <a:gd name="connsiteX3" fmla="*/ 63722 w 127349"/>
                <a:gd name="connsiteY3" fmla="*/ 0 h 2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349" h="24288">
                  <a:moveTo>
                    <a:pt x="63627" y="0"/>
                  </a:moveTo>
                  <a:cubicBezTo>
                    <a:pt x="32957" y="0"/>
                    <a:pt x="7239" y="10382"/>
                    <a:pt x="0" y="24289"/>
                  </a:cubicBezTo>
                  <a:lnTo>
                    <a:pt x="127349" y="24289"/>
                  </a:lnTo>
                  <a:cubicBezTo>
                    <a:pt x="120015" y="10287"/>
                    <a:pt x="94298" y="0"/>
                    <a:pt x="63722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43" name="Freihandform 1742">
              <a:extLst>
                <a:ext uri="{FF2B5EF4-FFF2-40B4-BE49-F238E27FC236}">
                  <a16:creationId xmlns:a16="http://schemas.microsoft.com/office/drawing/2014/main" id="{2F0761EE-EC7A-FA9B-5BED-59716C626373}"/>
                </a:ext>
              </a:extLst>
            </p:cNvPr>
            <p:cNvSpPr/>
            <p:nvPr/>
          </p:nvSpPr>
          <p:spPr>
            <a:xfrm>
              <a:off x="605789" y="13518471"/>
              <a:ext cx="67246" cy="73152"/>
            </a:xfrm>
            <a:custGeom>
              <a:avLst/>
              <a:gdLst>
                <a:gd name="connsiteX0" fmla="*/ 33623 w 67246"/>
                <a:gd name="connsiteY0" fmla="*/ 73152 h 73152"/>
                <a:gd name="connsiteX1" fmla="*/ 67247 w 67246"/>
                <a:gd name="connsiteY1" fmla="*/ 36576 h 73152"/>
                <a:gd name="connsiteX2" fmla="*/ 33623 w 67246"/>
                <a:gd name="connsiteY2" fmla="*/ 0 h 73152"/>
                <a:gd name="connsiteX3" fmla="*/ 0 w 67246"/>
                <a:gd name="connsiteY3" fmla="*/ 36576 h 73152"/>
                <a:gd name="connsiteX4" fmla="*/ 33623 w 67246"/>
                <a:gd name="connsiteY4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246" h="73152">
                  <a:moveTo>
                    <a:pt x="33623" y="73152"/>
                  </a:moveTo>
                  <a:cubicBezTo>
                    <a:pt x="52197" y="73152"/>
                    <a:pt x="67247" y="56769"/>
                    <a:pt x="67247" y="36576"/>
                  </a:cubicBezTo>
                  <a:cubicBezTo>
                    <a:pt x="67247" y="16383"/>
                    <a:pt x="52197" y="0"/>
                    <a:pt x="33623" y="0"/>
                  </a:cubicBezTo>
                  <a:cubicBezTo>
                    <a:pt x="15049" y="0"/>
                    <a:pt x="0" y="16383"/>
                    <a:pt x="0" y="36576"/>
                  </a:cubicBezTo>
                  <a:cubicBezTo>
                    <a:pt x="0" y="56769"/>
                    <a:pt x="15049" y="73152"/>
                    <a:pt x="33623" y="73152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44" name="Freihandform 1743">
              <a:extLst>
                <a:ext uri="{FF2B5EF4-FFF2-40B4-BE49-F238E27FC236}">
                  <a16:creationId xmlns:a16="http://schemas.microsoft.com/office/drawing/2014/main" id="{E95ECCE2-915B-968C-0140-20C5A1079834}"/>
                </a:ext>
              </a:extLst>
            </p:cNvPr>
            <p:cNvSpPr/>
            <p:nvPr/>
          </p:nvSpPr>
          <p:spPr>
            <a:xfrm>
              <a:off x="585692" y="13601053"/>
              <a:ext cx="107441" cy="20573"/>
            </a:xfrm>
            <a:custGeom>
              <a:avLst/>
              <a:gdLst>
                <a:gd name="connsiteX0" fmla="*/ 53721 w 107441"/>
                <a:gd name="connsiteY0" fmla="*/ 0 h 20573"/>
                <a:gd name="connsiteX1" fmla="*/ 0 w 107441"/>
                <a:gd name="connsiteY1" fmla="*/ 20574 h 20573"/>
                <a:gd name="connsiteX2" fmla="*/ 107442 w 107441"/>
                <a:gd name="connsiteY2" fmla="*/ 20574 h 20573"/>
                <a:gd name="connsiteX3" fmla="*/ 53721 w 107441"/>
                <a:gd name="connsiteY3" fmla="*/ 0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441" h="20573">
                  <a:moveTo>
                    <a:pt x="53721" y="0"/>
                  </a:moveTo>
                  <a:cubicBezTo>
                    <a:pt x="27813" y="0"/>
                    <a:pt x="6191" y="8763"/>
                    <a:pt x="0" y="20574"/>
                  </a:cubicBezTo>
                  <a:lnTo>
                    <a:pt x="107442" y="20574"/>
                  </a:lnTo>
                  <a:cubicBezTo>
                    <a:pt x="101251" y="8763"/>
                    <a:pt x="79534" y="0"/>
                    <a:pt x="53721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097" name="Freihandform 2096">
            <a:extLst>
              <a:ext uri="{FF2B5EF4-FFF2-40B4-BE49-F238E27FC236}">
                <a16:creationId xmlns:a16="http://schemas.microsoft.com/office/drawing/2014/main" id="{551055F3-52A7-57B8-8635-F7E5B9D4F702}"/>
              </a:ext>
            </a:extLst>
          </p:cNvPr>
          <p:cNvSpPr/>
          <p:nvPr/>
        </p:nvSpPr>
        <p:spPr>
          <a:xfrm>
            <a:off x="5864892" y="19336993"/>
            <a:ext cx="248221" cy="240982"/>
          </a:xfrm>
          <a:custGeom>
            <a:avLst/>
            <a:gdLst>
              <a:gd name="connsiteX0" fmla="*/ 117157 w 248221"/>
              <a:gd name="connsiteY0" fmla="*/ 8763 h 240982"/>
              <a:gd name="connsiteX1" fmla="*/ 117157 w 248221"/>
              <a:gd name="connsiteY1" fmla="*/ 19907 h 240982"/>
              <a:gd name="connsiteX2" fmla="*/ 93440 w 248221"/>
              <a:gd name="connsiteY2" fmla="*/ 0 h 240982"/>
              <a:gd name="connsiteX3" fmla="*/ 0 w 248221"/>
              <a:gd name="connsiteY3" fmla="*/ 78486 h 240982"/>
              <a:gd name="connsiteX4" fmla="*/ 23717 w 248221"/>
              <a:gd name="connsiteY4" fmla="*/ 78486 h 240982"/>
              <a:gd name="connsiteX5" fmla="*/ 23717 w 248221"/>
              <a:gd name="connsiteY5" fmla="*/ 214217 h 240982"/>
              <a:gd name="connsiteX6" fmla="*/ 50197 w 248221"/>
              <a:gd name="connsiteY6" fmla="*/ 214217 h 240982"/>
              <a:gd name="connsiteX7" fmla="*/ 50197 w 248221"/>
              <a:gd name="connsiteY7" fmla="*/ 171736 h 240982"/>
              <a:gd name="connsiteX8" fmla="*/ 73628 w 248221"/>
              <a:gd name="connsiteY8" fmla="*/ 171736 h 240982"/>
              <a:gd name="connsiteX9" fmla="*/ 73628 w 248221"/>
              <a:gd name="connsiteY9" fmla="*/ 214217 h 240982"/>
              <a:gd name="connsiteX10" fmla="*/ 145542 w 248221"/>
              <a:gd name="connsiteY10" fmla="*/ 214217 h 240982"/>
              <a:gd name="connsiteX11" fmla="*/ 192881 w 248221"/>
              <a:gd name="connsiteY11" fmla="*/ 240983 h 240982"/>
              <a:gd name="connsiteX12" fmla="*/ 248222 w 248221"/>
              <a:gd name="connsiteY12" fmla="*/ 185642 h 240982"/>
              <a:gd name="connsiteX13" fmla="*/ 192881 w 248221"/>
              <a:gd name="connsiteY13" fmla="*/ 130302 h 240982"/>
              <a:gd name="connsiteX14" fmla="*/ 163259 w 248221"/>
              <a:gd name="connsiteY14" fmla="*/ 138970 h 240982"/>
              <a:gd name="connsiteX15" fmla="*/ 163259 w 248221"/>
              <a:gd name="connsiteY15" fmla="*/ 78581 h 240982"/>
              <a:gd name="connsiteX16" fmla="*/ 186976 w 248221"/>
              <a:gd name="connsiteY16" fmla="*/ 78581 h 240982"/>
              <a:gd name="connsiteX17" fmla="*/ 140589 w 248221"/>
              <a:gd name="connsiteY17" fmla="*/ 39624 h 240982"/>
              <a:gd name="connsiteX18" fmla="*/ 140589 w 248221"/>
              <a:gd name="connsiteY18" fmla="*/ 8858 h 240982"/>
              <a:gd name="connsiteX19" fmla="*/ 117157 w 248221"/>
              <a:gd name="connsiteY19" fmla="*/ 8858 h 240982"/>
              <a:gd name="connsiteX20" fmla="*/ 111062 w 248221"/>
              <a:gd name="connsiteY20" fmla="*/ 190595 h 240982"/>
              <a:gd name="connsiteX21" fmla="*/ 87630 w 248221"/>
              <a:gd name="connsiteY21" fmla="*/ 190595 h 240982"/>
              <a:gd name="connsiteX22" fmla="*/ 87630 w 248221"/>
              <a:gd name="connsiteY22" fmla="*/ 152781 h 240982"/>
              <a:gd name="connsiteX23" fmla="*/ 111062 w 248221"/>
              <a:gd name="connsiteY23" fmla="*/ 152781 h 240982"/>
              <a:gd name="connsiteX24" fmla="*/ 111062 w 248221"/>
              <a:gd name="connsiteY24" fmla="*/ 190595 h 240982"/>
              <a:gd name="connsiteX25" fmla="*/ 111062 w 248221"/>
              <a:gd name="connsiteY25" fmla="*/ 135636 h 240982"/>
              <a:gd name="connsiteX26" fmla="*/ 87630 w 248221"/>
              <a:gd name="connsiteY26" fmla="*/ 135636 h 240982"/>
              <a:gd name="connsiteX27" fmla="*/ 87630 w 248221"/>
              <a:gd name="connsiteY27" fmla="*/ 97822 h 240982"/>
              <a:gd name="connsiteX28" fmla="*/ 111062 w 248221"/>
              <a:gd name="connsiteY28" fmla="*/ 97822 h 240982"/>
              <a:gd name="connsiteX29" fmla="*/ 111062 w 248221"/>
              <a:gd name="connsiteY29" fmla="*/ 135636 h 240982"/>
              <a:gd name="connsiteX30" fmla="*/ 164306 w 248221"/>
              <a:gd name="connsiteY30" fmla="*/ 181832 h 240982"/>
              <a:gd name="connsiteX31" fmla="*/ 166973 w 248221"/>
              <a:gd name="connsiteY31" fmla="*/ 175546 h 240982"/>
              <a:gd name="connsiteX32" fmla="*/ 170593 w 248221"/>
              <a:gd name="connsiteY32" fmla="*/ 175546 h 240982"/>
              <a:gd name="connsiteX33" fmla="*/ 177927 w 248221"/>
              <a:gd name="connsiteY33" fmla="*/ 162497 h 240982"/>
              <a:gd name="connsiteX34" fmla="*/ 199454 w 248221"/>
              <a:gd name="connsiteY34" fmla="*/ 154781 h 240982"/>
              <a:gd name="connsiteX35" fmla="*/ 213550 w 248221"/>
              <a:gd name="connsiteY35" fmla="*/ 158210 h 240982"/>
              <a:gd name="connsiteX36" fmla="*/ 209741 w 248221"/>
              <a:gd name="connsiteY36" fmla="*/ 166116 h 240982"/>
              <a:gd name="connsiteX37" fmla="*/ 199263 w 248221"/>
              <a:gd name="connsiteY37" fmla="*/ 163163 h 240982"/>
              <a:gd name="connsiteX38" fmla="*/ 180213 w 248221"/>
              <a:gd name="connsiteY38" fmla="*/ 175546 h 240982"/>
              <a:gd name="connsiteX39" fmla="*/ 206121 w 248221"/>
              <a:gd name="connsiteY39" fmla="*/ 175546 h 240982"/>
              <a:gd name="connsiteX40" fmla="*/ 203454 w 248221"/>
              <a:gd name="connsiteY40" fmla="*/ 181832 h 240982"/>
              <a:gd name="connsiteX41" fmla="*/ 178975 w 248221"/>
              <a:gd name="connsiteY41" fmla="*/ 181832 h 240982"/>
              <a:gd name="connsiteX42" fmla="*/ 178975 w 248221"/>
              <a:gd name="connsiteY42" fmla="*/ 188404 h 240982"/>
              <a:gd name="connsiteX43" fmla="*/ 200978 w 248221"/>
              <a:gd name="connsiteY43" fmla="*/ 188404 h 240982"/>
              <a:gd name="connsiteX44" fmla="*/ 198311 w 248221"/>
              <a:gd name="connsiteY44" fmla="*/ 194691 h 240982"/>
              <a:gd name="connsiteX45" fmla="*/ 179832 w 248221"/>
              <a:gd name="connsiteY45" fmla="*/ 194691 h 240982"/>
              <a:gd name="connsiteX46" fmla="*/ 198596 w 248221"/>
              <a:gd name="connsiteY46" fmla="*/ 208121 h 240982"/>
              <a:gd name="connsiteX47" fmla="*/ 212884 w 248221"/>
              <a:gd name="connsiteY47" fmla="*/ 203073 h 240982"/>
              <a:gd name="connsiteX48" fmla="*/ 212884 w 248221"/>
              <a:gd name="connsiteY48" fmla="*/ 212789 h 240982"/>
              <a:gd name="connsiteX49" fmla="*/ 198311 w 248221"/>
              <a:gd name="connsiteY49" fmla="*/ 216503 h 240982"/>
              <a:gd name="connsiteX50" fmla="*/ 177927 w 248221"/>
              <a:gd name="connsiteY50" fmla="*/ 209169 h 240982"/>
              <a:gd name="connsiteX51" fmla="*/ 170593 w 248221"/>
              <a:gd name="connsiteY51" fmla="*/ 194596 h 240982"/>
              <a:gd name="connsiteX52" fmla="*/ 164497 w 248221"/>
              <a:gd name="connsiteY52" fmla="*/ 194596 h 240982"/>
              <a:gd name="connsiteX53" fmla="*/ 167164 w 248221"/>
              <a:gd name="connsiteY53" fmla="*/ 188309 h 240982"/>
              <a:gd name="connsiteX54" fmla="*/ 169831 w 248221"/>
              <a:gd name="connsiteY54" fmla="*/ 188309 h 240982"/>
              <a:gd name="connsiteX55" fmla="*/ 169831 w 248221"/>
              <a:gd name="connsiteY55" fmla="*/ 181737 h 240982"/>
              <a:gd name="connsiteX56" fmla="*/ 164402 w 248221"/>
              <a:gd name="connsiteY56" fmla="*/ 181737 h 240982"/>
              <a:gd name="connsiteX57" fmla="*/ 146685 w 248221"/>
              <a:gd name="connsiteY57" fmla="*/ 155067 h 240982"/>
              <a:gd name="connsiteX58" fmla="*/ 137541 w 248221"/>
              <a:gd name="connsiteY58" fmla="*/ 185547 h 240982"/>
              <a:gd name="connsiteX59" fmla="*/ 137827 w 248221"/>
              <a:gd name="connsiteY59" fmla="*/ 190595 h 240982"/>
              <a:gd name="connsiteX60" fmla="*/ 123349 w 248221"/>
              <a:gd name="connsiteY60" fmla="*/ 190595 h 240982"/>
              <a:gd name="connsiteX61" fmla="*/ 123349 w 248221"/>
              <a:gd name="connsiteY61" fmla="*/ 152781 h 240982"/>
              <a:gd name="connsiteX62" fmla="*/ 146780 w 248221"/>
              <a:gd name="connsiteY62" fmla="*/ 152781 h 240982"/>
              <a:gd name="connsiteX63" fmla="*/ 146780 w 248221"/>
              <a:gd name="connsiteY63" fmla="*/ 155067 h 240982"/>
              <a:gd name="connsiteX64" fmla="*/ 146685 w 248221"/>
              <a:gd name="connsiteY64" fmla="*/ 97727 h 240982"/>
              <a:gd name="connsiteX65" fmla="*/ 146685 w 248221"/>
              <a:gd name="connsiteY65" fmla="*/ 135541 h 240982"/>
              <a:gd name="connsiteX66" fmla="*/ 123254 w 248221"/>
              <a:gd name="connsiteY66" fmla="*/ 135541 h 240982"/>
              <a:gd name="connsiteX67" fmla="*/ 123254 w 248221"/>
              <a:gd name="connsiteY67" fmla="*/ 97727 h 240982"/>
              <a:gd name="connsiteX68" fmla="*/ 146685 w 248221"/>
              <a:gd name="connsiteY68" fmla="*/ 97727 h 24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48221" h="240982">
                <a:moveTo>
                  <a:pt x="117157" y="8763"/>
                </a:moveTo>
                <a:lnTo>
                  <a:pt x="117157" y="19907"/>
                </a:lnTo>
                <a:lnTo>
                  <a:pt x="93440" y="0"/>
                </a:lnTo>
                <a:lnTo>
                  <a:pt x="0" y="78486"/>
                </a:lnTo>
                <a:lnTo>
                  <a:pt x="23717" y="78486"/>
                </a:lnTo>
                <a:lnTo>
                  <a:pt x="23717" y="214217"/>
                </a:lnTo>
                <a:lnTo>
                  <a:pt x="50197" y="214217"/>
                </a:lnTo>
                <a:lnTo>
                  <a:pt x="50197" y="171736"/>
                </a:lnTo>
                <a:lnTo>
                  <a:pt x="73628" y="171736"/>
                </a:lnTo>
                <a:lnTo>
                  <a:pt x="73628" y="214217"/>
                </a:lnTo>
                <a:lnTo>
                  <a:pt x="145542" y="214217"/>
                </a:lnTo>
                <a:cubicBezTo>
                  <a:pt x="155258" y="230219"/>
                  <a:pt x="172784" y="240983"/>
                  <a:pt x="192881" y="240983"/>
                </a:cubicBezTo>
                <a:cubicBezTo>
                  <a:pt x="223456" y="240983"/>
                  <a:pt x="248222" y="216218"/>
                  <a:pt x="248222" y="185642"/>
                </a:cubicBezTo>
                <a:cubicBezTo>
                  <a:pt x="248222" y="155067"/>
                  <a:pt x="223456" y="130302"/>
                  <a:pt x="192881" y="130302"/>
                </a:cubicBezTo>
                <a:cubicBezTo>
                  <a:pt x="182023" y="130302"/>
                  <a:pt x="171831" y="133445"/>
                  <a:pt x="163259" y="138970"/>
                </a:cubicBezTo>
                <a:lnTo>
                  <a:pt x="163259" y="78581"/>
                </a:lnTo>
                <a:lnTo>
                  <a:pt x="186976" y="78581"/>
                </a:lnTo>
                <a:lnTo>
                  <a:pt x="140589" y="39624"/>
                </a:lnTo>
                <a:lnTo>
                  <a:pt x="140589" y="8858"/>
                </a:lnTo>
                <a:lnTo>
                  <a:pt x="117157" y="8858"/>
                </a:lnTo>
                <a:close/>
                <a:moveTo>
                  <a:pt x="111062" y="190595"/>
                </a:moveTo>
                <a:lnTo>
                  <a:pt x="87630" y="190595"/>
                </a:lnTo>
                <a:lnTo>
                  <a:pt x="87630" y="152781"/>
                </a:lnTo>
                <a:lnTo>
                  <a:pt x="111062" y="152781"/>
                </a:lnTo>
                <a:lnTo>
                  <a:pt x="111062" y="190595"/>
                </a:lnTo>
                <a:close/>
                <a:moveTo>
                  <a:pt x="111062" y="135636"/>
                </a:moveTo>
                <a:lnTo>
                  <a:pt x="87630" y="135636"/>
                </a:lnTo>
                <a:lnTo>
                  <a:pt x="87630" y="97822"/>
                </a:lnTo>
                <a:lnTo>
                  <a:pt x="111062" y="97822"/>
                </a:lnTo>
                <a:lnTo>
                  <a:pt x="111062" y="135636"/>
                </a:lnTo>
                <a:close/>
                <a:moveTo>
                  <a:pt x="164306" y="181832"/>
                </a:moveTo>
                <a:lnTo>
                  <a:pt x="166973" y="175546"/>
                </a:lnTo>
                <a:lnTo>
                  <a:pt x="170593" y="175546"/>
                </a:lnTo>
                <a:cubicBezTo>
                  <a:pt x="171831" y="170688"/>
                  <a:pt x="174403" y="166021"/>
                  <a:pt x="177927" y="162497"/>
                </a:cubicBezTo>
                <a:cubicBezTo>
                  <a:pt x="184880" y="155639"/>
                  <a:pt x="193643" y="154781"/>
                  <a:pt x="199454" y="154781"/>
                </a:cubicBezTo>
                <a:cubicBezTo>
                  <a:pt x="205264" y="154781"/>
                  <a:pt x="209550" y="155829"/>
                  <a:pt x="213550" y="158210"/>
                </a:cubicBezTo>
                <a:lnTo>
                  <a:pt x="209741" y="166116"/>
                </a:lnTo>
                <a:cubicBezTo>
                  <a:pt x="206883" y="164116"/>
                  <a:pt x="203549" y="163163"/>
                  <a:pt x="199263" y="163163"/>
                </a:cubicBezTo>
                <a:cubicBezTo>
                  <a:pt x="190024" y="163163"/>
                  <a:pt x="182880" y="167640"/>
                  <a:pt x="180213" y="175546"/>
                </a:cubicBezTo>
                <a:lnTo>
                  <a:pt x="206121" y="175546"/>
                </a:lnTo>
                <a:lnTo>
                  <a:pt x="203454" y="181832"/>
                </a:lnTo>
                <a:lnTo>
                  <a:pt x="178975" y="181832"/>
                </a:lnTo>
                <a:cubicBezTo>
                  <a:pt x="178689" y="183928"/>
                  <a:pt x="178594" y="186118"/>
                  <a:pt x="178975" y="188404"/>
                </a:cubicBezTo>
                <a:lnTo>
                  <a:pt x="200978" y="188404"/>
                </a:lnTo>
                <a:lnTo>
                  <a:pt x="198311" y="194691"/>
                </a:lnTo>
                <a:lnTo>
                  <a:pt x="179832" y="194691"/>
                </a:lnTo>
                <a:cubicBezTo>
                  <a:pt x="181928" y="203168"/>
                  <a:pt x="189548" y="208121"/>
                  <a:pt x="198596" y="208121"/>
                </a:cubicBezTo>
                <a:cubicBezTo>
                  <a:pt x="202787" y="208121"/>
                  <a:pt x="207931" y="206883"/>
                  <a:pt x="212884" y="203073"/>
                </a:cubicBezTo>
                <a:lnTo>
                  <a:pt x="212884" y="212789"/>
                </a:lnTo>
                <a:cubicBezTo>
                  <a:pt x="207550" y="215551"/>
                  <a:pt x="202121" y="216503"/>
                  <a:pt x="198311" y="216503"/>
                </a:cubicBezTo>
                <a:cubicBezTo>
                  <a:pt x="190881" y="216503"/>
                  <a:pt x="183261" y="214408"/>
                  <a:pt x="177927" y="209169"/>
                </a:cubicBezTo>
                <a:cubicBezTo>
                  <a:pt x="176117" y="207454"/>
                  <a:pt x="171736" y="202692"/>
                  <a:pt x="170593" y="194596"/>
                </a:cubicBezTo>
                <a:lnTo>
                  <a:pt x="164497" y="194596"/>
                </a:lnTo>
                <a:lnTo>
                  <a:pt x="167164" y="188309"/>
                </a:lnTo>
                <a:lnTo>
                  <a:pt x="169831" y="188309"/>
                </a:lnTo>
                <a:cubicBezTo>
                  <a:pt x="169545" y="186023"/>
                  <a:pt x="169640" y="183737"/>
                  <a:pt x="169831" y="181737"/>
                </a:cubicBezTo>
                <a:lnTo>
                  <a:pt x="164402" y="181737"/>
                </a:lnTo>
                <a:close/>
                <a:moveTo>
                  <a:pt x="146685" y="155067"/>
                </a:moveTo>
                <a:cubicBezTo>
                  <a:pt x="140875" y="163830"/>
                  <a:pt x="137541" y="174308"/>
                  <a:pt x="137541" y="185547"/>
                </a:cubicBezTo>
                <a:cubicBezTo>
                  <a:pt x="137541" y="187262"/>
                  <a:pt x="137636" y="188976"/>
                  <a:pt x="137827" y="190595"/>
                </a:cubicBezTo>
                <a:lnTo>
                  <a:pt x="123349" y="190595"/>
                </a:lnTo>
                <a:lnTo>
                  <a:pt x="123349" y="152781"/>
                </a:lnTo>
                <a:lnTo>
                  <a:pt x="146780" y="152781"/>
                </a:lnTo>
                <a:lnTo>
                  <a:pt x="146780" y="155067"/>
                </a:lnTo>
                <a:close/>
                <a:moveTo>
                  <a:pt x="146685" y="97727"/>
                </a:moveTo>
                <a:lnTo>
                  <a:pt x="146685" y="135541"/>
                </a:lnTo>
                <a:lnTo>
                  <a:pt x="123254" y="135541"/>
                </a:lnTo>
                <a:lnTo>
                  <a:pt x="123254" y="97727"/>
                </a:lnTo>
                <a:lnTo>
                  <a:pt x="146685" y="97727"/>
                </a:ln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1748" name="Grafik 464">
            <a:extLst>
              <a:ext uri="{FF2B5EF4-FFF2-40B4-BE49-F238E27FC236}">
                <a16:creationId xmlns:a16="http://schemas.microsoft.com/office/drawing/2014/main" id="{8A92C41B-4CC5-D914-506B-355DDE9B13AE}"/>
              </a:ext>
            </a:extLst>
          </p:cNvPr>
          <p:cNvGrpSpPr/>
          <p:nvPr/>
        </p:nvGrpSpPr>
        <p:grpSpPr>
          <a:xfrm>
            <a:off x="2332161" y="14363849"/>
            <a:ext cx="211169" cy="233743"/>
            <a:chOff x="2332161" y="14363849"/>
            <a:chExt cx="211169" cy="233743"/>
          </a:xfrm>
          <a:solidFill>
            <a:srgbClr val="00497F"/>
          </a:solidFill>
        </p:grpSpPr>
        <p:sp>
          <p:nvSpPr>
            <p:cNvPr id="1749" name="Freihandform 1748">
              <a:extLst>
                <a:ext uri="{FF2B5EF4-FFF2-40B4-BE49-F238E27FC236}">
                  <a16:creationId xmlns:a16="http://schemas.microsoft.com/office/drawing/2014/main" id="{AD2C9FB9-50CC-2078-BAEC-E4BD9A12B824}"/>
                </a:ext>
              </a:extLst>
            </p:cNvPr>
            <p:cNvSpPr/>
            <p:nvPr/>
          </p:nvSpPr>
          <p:spPr>
            <a:xfrm>
              <a:off x="2394836" y="14363849"/>
              <a:ext cx="86106" cy="173164"/>
            </a:xfrm>
            <a:custGeom>
              <a:avLst/>
              <a:gdLst>
                <a:gd name="connsiteX0" fmla="*/ 37814 w 86106"/>
                <a:gd name="connsiteY0" fmla="*/ 173165 h 173164"/>
                <a:gd name="connsiteX1" fmla="*/ 48101 w 86106"/>
                <a:gd name="connsiteY1" fmla="*/ 173165 h 173164"/>
                <a:gd name="connsiteX2" fmla="*/ 86106 w 86106"/>
                <a:gd name="connsiteY2" fmla="*/ 135160 h 173164"/>
                <a:gd name="connsiteX3" fmla="*/ 86106 w 86106"/>
                <a:gd name="connsiteY3" fmla="*/ 108680 h 173164"/>
                <a:gd name="connsiteX4" fmla="*/ 65246 w 86106"/>
                <a:gd name="connsiteY4" fmla="*/ 108680 h 173164"/>
                <a:gd name="connsiteX5" fmla="*/ 59436 w 86106"/>
                <a:gd name="connsiteY5" fmla="*/ 102870 h 173164"/>
                <a:gd name="connsiteX6" fmla="*/ 65246 w 86106"/>
                <a:gd name="connsiteY6" fmla="*/ 97060 h 173164"/>
                <a:gd name="connsiteX7" fmla="*/ 86106 w 86106"/>
                <a:gd name="connsiteY7" fmla="*/ 97060 h 173164"/>
                <a:gd name="connsiteX8" fmla="*/ 86106 w 86106"/>
                <a:gd name="connsiteY8" fmla="*/ 92012 h 173164"/>
                <a:gd name="connsiteX9" fmla="*/ 65246 w 86106"/>
                <a:gd name="connsiteY9" fmla="*/ 92012 h 173164"/>
                <a:gd name="connsiteX10" fmla="*/ 59436 w 86106"/>
                <a:gd name="connsiteY10" fmla="*/ 86201 h 173164"/>
                <a:gd name="connsiteX11" fmla="*/ 65246 w 86106"/>
                <a:gd name="connsiteY11" fmla="*/ 80391 h 173164"/>
                <a:gd name="connsiteX12" fmla="*/ 86106 w 86106"/>
                <a:gd name="connsiteY12" fmla="*/ 80391 h 173164"/>
                <a:gd name="connsiteX13" fmla="*/ 86106 w 86106"/>
                <a:gd name="connsiteY13" fmla="*/ 75343 h 173164"/>
                <a:gd name="connsiteX14" fmla="*/ 65246 w 86106"/>
                <a:gd name="connsiteY14" fmla="*/ 75343 h 173164"/>
                <a:gd name="connsiteX15" fmla="*/ 59436 w 86106"/>
                <a:gd name="connsiteY15" fmla="*/ 69533 h 173164"/>
                <a:gd name="connsiteX16" fmla="*/ 65246 w 86106"/>
                <a:gd name="connsiteY16" fmla="*/ 63722 h 173164"/>
                <a:gd name="connsiteX17" fmla="*/ 86106 w 86106"/>
                <a:gd name="connsiteY17" fmla="*/ 63722 h 173164"/>
                <a:gd name="connsiteX18" fmla="*/ 86106 w 86106"/>
                <a:gd name="connsiteY18" fmla="*/ 58674 h 173164"/>
                <a:gd name="connsiteX19" fmla="*/ 65246 w 86106"/>
                <a:gd name="connsiteY19" fmla="*/ 58674 h 173164"/>
                <a:gd name="connsiteX20" fmla="*/ 59436 w 86106"/>
                <a:gd name="connsiteY20" fmla="*/ 52864 h 173164"/>
                <a:gd name="connsiteX21" fmla="*/ 65246 w 86106"/>
                <a:gd name="connsiteY21" fmla="*/ 47054 h 173164"/>
                <a:gd name="connsiteX22" fmla="*/ 86106 w 86106"/>
                <a:gd name="connsiteY22" fmla="*/ 47054 h 173164"/>
                <a:gd name="connsiteX23" fmla="*/ 86106 w 86106"/>
                <a:gd name="connsiteY23" fmla="*/ 42005 h 173164"/>
                <a:gd name="connsiteX24" fmla="*/ 65246 w 86106"/>
                <a:gd name="connsiteY24" fmla="*/ 42005 h 173164"/>
                <a:gd name="connsiteX25" fmla="*/ 59436 w 86106"/>
                <a:gd name="connsiteY25" fmla="*/ 36100 h 173164"/>
                <a:gd name="connsiteX26" fmla="*/ 65246 w 86106"/>
                <a:gd name="connsiteY26" fmla="*/ 30290 h 173164"/>
                <a:gd name="connsiteX27" fmla="*/ 85344 w 86106"/>
                <a:gd name="connsiteY27" fmla="*/ 30290 h 173164"/>
                <a:gd name="connsiteX28" fmla="*/ 48196 w 86106"/>
                <a:gd name="connsiteY28" fmla="*/ 0 h 173164"/>
                <a:gd name="connsiteX29" fmla="*/ 37909 w 86106"/>
                <a:gd name="connsiteY29" fmla="*/ 0 h 173164"/>
                <a:gd name="connsiteX30" fmla="*/ 762 w 86106"/>
                <a:gd name="connsiteY30" fmla="*/ 30290 h 173164"/>
                <a:gd name="connsiteX31" fmla="*/ 20860 w 86106"/>
                <a:gd name="connsiteY31" fmla="*/ 30290 h 173164"/>
                <a:gd name="connsiteX32" fmla="*/ 26765 w 86106"/>
                <a:gd name="connsiteY32" fmla="*/ 36100 h 173164"/>
                <a:gd name="connsiteX33" fmla="*/ 20860 w 86106"/>
                <a:gd name="connsiteY33" fmla="*/ 42005 h 173164"/>
                <a:gd name="connsiteX34" fmla="*/ 0 w 86106"/>
                <a:gd name="connsiteY34" fmla="*/ 42005 h 173164"/>
                <a:gd name="connsiteX35" fmla="*/ 0 w 86106"/>
                <a:gd name="connsiteY35" fmla="*/ 47054 h 173164"/>
                <a:gd name="connsiteX36" fmla="*/ 20860 w 86106"/>
                <a:gd name="connsiteY36" fmla="*/ 47054 h 173164"/>
                <a:gd name="connsiteX37" fmla="*/ 26765 w 86106"/>
                <a:gd name="connsiteY37" fmla="*/ 52864 h 173164"/>
                <a:gd name="connsiteX38" fmla="*/ 20860 w 86106"/>
                <a:gd name="connsiteY38" fmla="*/ 58674 h 173164"/>
                <a:gd name="connsiteX39" fmla="*/ 0 w 86106"/>
                <a:gd name="connsiteY39" fmla="*/ 58674 h 173164"/>
                <a:gd name="connsiteX40" fmla="*/ 0 w 86106"/>
                <a:gd name="connsiteY40" fmla="*/ 63722 h 173164"/>
                <a:gd name="connsiteX41" fmla="*/ 20860 w 86106"/>
                <a:gd name="connsiteY41" fmla="*/ 63722 h 173164"/>
                <a:gd name="connsiteX42" fmla="*/ 26765 w 86106"/>
                <a:gd name="connsiteY42" fmla="*/ 69533 h 173164"/>
                <a:gd name="connsiteX43" fmla="*/ 20860 w 86106"/>
                <a:gd name="connsiteY43" fmla="*/ 75343 h 173164"/>
                <a:gd name="connsiteX44" fmla="*/ 0 w 86106"/>
                <a:gd name="connsiteY44" fmla="*/ 75343 h 173164"/>
                <a:gd name="connsiteX45" fmla="*/ 0 w 86106"/>
                <a:gd name="connsiteY45" fmla="*/ 80391 h 173164"/>
                <a:gd name="connsiteX46" fmla="*/ 20860 w 86106"/>
                <a:gd name="connsiteY46" fmla="*/ 80391 h 173164"/>
                <a:gd name="connsiteX47" fmla="*/ 26765 w 86106"/>
                <a:gd name="connsiteY47" fmla="*/ 86201 h 173164"/>
                <a:gd name="connsiteX48" fmla="*/ 20860 w 86106"/>
                <a:gd name="connsiteY48" fmla="*/ 92012 h 173164"/>
                <a:gd name="connsiteX49" fmla="*/ 0 w 86106"/>
                <a:gd name="connsiteY49" fmla="*/ 92012 h 173164"/>
                <a:gd name="connsiteX50" fmla="*/ 0 w 86106"/>
                <a:gd name="connsiteY50" fmla="*/ 97060 h 173164"/>
                <a:gd name="connsiteX51" fmla="*/ 20860 w 86106"/>
                <a:gd name="connsiteY51" fmla="*/ 97060 h 173164"/>
                <a:gd name="connsiteX52" fmla="*/ 26765 w 86106"/>
                <a:gd name="connsiteY52" fmla="*/ 102870 h 173164"/>
                <a:gd name="connsiteX53" fmla="*/ 20860 w 86106"/>
                <a:gd name="connsiteY53" fmla="*/ 108680 h 173164"/>
                <a:gd name="connsiteX54" fmla="*/ 0 w 86106"/>
                <a:gd name="connsiteY54" fmla="*/ 108680 h 173164"/>
                <a:gd name="connsiteX55" fmla="*/ 0 w 86106"/>
                <a:gd name="connsiteY55" fmla="*/ 135160 h 173164"/>
                <a:gd name="connsiteX56" fmla="*/ 38005 w 86106"/>
                <a:gd name="connsiteY56" fmla="*/ 173165 h 173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86106" h="173164">
                  <a:moveTo>
                    <a:pt x="37814" y="173165"/>
                  </a:moveTo>
                  <a:lnTo>
                    <a:pt x="48101" y="173165"/>
                  </a:lnTo>
                  <a:cubicBezTo>
                    <a:pt x="69056" y="173165"/>
                    <a:pt x="86106" y="156210"/>
                    <a:pt x="86106" y="135160"/>
                  </a:cubicBezTo>
                  <a:lnTo>
                    <a:pt x="86106" y="108680"/>
                  </a:lnTo>
                  <a:lnTo>
                    <a:pt x="65246" y="108680"/>
                  </a:lnTo>
                  <a:cubicBezTo>
                    <a:pt x="62008" y="108680"/>
                    <a:pt x="59436" y="106013"/>
                    <a:pt x="59436" y="102870"/>
                  </a:cubicBezTo>
                  <a:cubicBezTo>
                    <a:pt x="59436" y="99727"/>
                    <a:pt x="62103" y="97060"/>
                    <a:pt x="65246" y="97060"/>
                  </a:cubicBezTo>
                  <a:lnTo>
                    <a:pt x="86106" y="97060"/>
                  </a:lnTo>
                  <a:lnTo>
                    <a:pt x="86106" y="92012"/>
                  </a:lnTo>
                  <a:lnTo>
                    <a:pt x="65246" y="92012"/>
                  </a:lnTo>
                  <a:cubicBezTo>
                    <a:pt x="62008" y="92012"/>
                    <a:pt x="59436" y="89345"/>
                    <a:pt x="59436" y="86201"/>
                  </a:cubicBezTo>
                  <a:cubicBezTo>
                    <a:pt x="59436" y="83058"/>
                    <a:pt x="62103" y="80391"/>
                    <a:pt x="65246" y="80391"/>
                  </a:cubicBezTo>
                  <a:lnTo>
                    <a:pt x="86106" y="80391"/>
                  </a:lnTo>
                  <a:lnTo>
                    <a:pt x="86106" y="75343"/>
                  </a:lnTo>
                  <a:lnTo>
                    <a:pt x="65246" y="75343"/>
                  </a:lnTo>
                  <a:cubicBezTo>
                    <a:pt x="62008" y="75343"/>
                    <a:pt x="59436" y="72676"/>
                    <a:pt x="59436" y="69533"/>
                  </a:cubicBezTo>
                  <a:cubicBezTo>
                    <a:pt x="59436" y="66389"/>
                    <a:pt x="62103" y="63722"/>
                    <a:pt x="65246" y="63722"/>
                  </a:cubicBezTo>
                  <a:lnTo>
                    <a:pt x="86106" y="63722"/>
                  </a:lnTo>
                  <a:lnTo>
                    <a:pt x="86106" y="58674"/>
                  </a:lnTo>
                  <a:lnTo>
                    <a:pt x="65246" y="58674"/>
                  </a:lnTo>
                  <a:cubicBezTo>
                    <a:pt x="62008" y="58674"/>
                    <a:pt x="59436" y="56007"/>
                    <a:pt x="59436" y="52864"/>
                  </a:cubicBezTo>
                  <a:cubicBezTo>
                    <a:pt x="59436" y="49721"/>
                    <a:pt x="62103" y="47054"/>
                    <a:pt x="65246" y="47054"/>
                  </a:cubicBezTo>
                  <a:lnTo>
                    <a:pt x="86106" y="47054"/>
                  </a:lnTo>
                  <a:lnTo>
                    <a:pt x="86106" y="42005"/>
                  </a:lnTo>
                  <a:lnTo>
                    <a:pt x="65246" y="42005"/>
                  </a:lnTo>
                  <a:cubicBezTo>
                    <a:pt x="62008" y="42005"/>
                    <a:pt x="59436" y="39338"/>
                    <a:pt x="59436" y="36100"/>
                  </a:cubicBezTo>
                  <a:cubicBezTo>
                    <a:pt x="59436" y="32861"/>
                    <a:pt x="62103" y="30290"/>
                    <a:pt x="65246" y="30290"/>
                  </a:cubicBezTo>
                  <a:lnTo>
                    <a:pt x="85344" y="30290"/>
                  </a:lnTo>
                  <a:cubicBezTo>
                    <a:pt x="81820" y="13049"/>
                    <a:pt x="66484" y="0"/>
                    <a:pt x="48196" y="0"/>
                  </a:cubicBezTo>
                  <a:lnTo>
                    <a:pt x="37909" y="0"/>
                  </a:lnTo>
                  <a:cubicBezTo>
                    <a:pt x="19621" y="0"/>
                    <a:pt x="4286" y="12954"/>
                    <a:pt x="762" y="30290"/>
                  </a:cubicBezTo>
                  <a:lnTo>
                    <a:pt x="20860" y="30290"/>
                  </a:lnTo>
                  <a:cubicBezTo>
                    <a:pt x="24098" y="30290"/>
                    <a:pt x="26765" y="32957"/>
                    <a:pt x="26765" y="36100"/>
                  </a:cubicBezTo>
                  <a:cubicBezTo>
                    <a:pt x="26765" y="39243"/>
                    <a:pt x="24098" y="42005"/>
                    <a:pt x="20860" y="42005"/>
                  </a:cubicBezTo>
                  <a:lnTo>
                    <a:pt x="0" y="42005"/>
                  </a:lnTo>
                  <a:lnTo>
                    <a:pt x="0" y="47054"/>
                  </a:lnTo>
                  <a:lnTo>
                    <a:pt x="20860" y="47054"/>
                  </a:lnTo>
                  <a:cubicBezTo>
                    <a:pt x="24098" y="47054"/>
                    <a:pt x="26765" y="49721"/>
                    <a:pt x="26765" y="52864"/>
                  </a:cubicBezTo>
                  <a:cubicBezTo>
                    <a:pt x="26765" y="56007"/>
                    <a:pt x="24098" y="58674"/>
                    <a:pt x="20860" y="58674"/>
                  </a:cubicBezTo>
                  <a:lnTo>
                    <a:pt x="0" y="58674"/>
                  </a:lnTo>
                  <a:lnTo>
                    <a:pt x="0" y="63722"/>
                  </a:lnTo>
                  <a:lnTo>
                    <a:pt x="20860" y="63722"/>
                  </a:lnTo>
                  <a:cubicBezTo>
                    <a:pt x="24098" y="63722"/>
                    <a:pt x="26765" y="66389"/>
                    <a:pt x="26765" y="69533"/>
                  </a:cubicBezTo>
                  <a:cubicBezTo>
                    <a:pt x="26765" y="72676"/>
                    <a:pt x="24098" y="75343"/>
                    <a:pt x="20860" y="75343"/>
                  </a:cubicBezTo>
                  <a:lnTo>
                    <a:pt x="0" y="75343"/>
                  </a:lnTo>
                  <a:lnTo>
                    <a:pt x="0" y="80391"/>
                  </a:lnTo>
                  <a:lnTo>
                    <a:pt x="20860" y="80391"/>
                  </a:lnTo>
                  <a:cubicBezTo>
                    <a:pt x="24098" y="80391"/>
                    <a:pt x="26765" y="83058"/>
                    <a:pt x="26765" y="86201"/>
                  </a:cubicBezTo>
                  <a:cubicBezTo>
                    <a:pt x="26765" y="89345"/>
                    <a:pt x="24098" y="92012"/>
                    <a:pt x="20860" y="92012"/>
                  </a:cubicBezTo>
                  <a:lnTo>
                    <a:pt x="0" y="92012"/>
                  </a:lnTo>
                  <a:lnTo>
                    <a:pt x="0" y="97060"/>
                  </a:lnTo>
                  <a:lnTo>
                    <a:pt x="20860" y="97060"/>
                  </a:lnTo>
                  <a:cubicBezTo>
                    <a:pt x="24098" y="97060"/>
                    <a:pt x="26765" y="99727"/>
                    <a:pt x="26765" y="102870"/>
                  </a:cubicBezTo>
                  <a:cubicBezTo>
                    <a:pt x="26765" y="106013"/>
                    <a:pt x="24098" y="108680"/>
                    <a:pt x="20860" y="108680"/>
                  </a:cubicBezTo>
                  <a:lnTo>
                    <a:pt x="0" y="108680"/>
                  </a:lnTo>
                  <a:lnTo>
                    <a:pt x="0" y="135160"/>
                  </a:lnTo>
                  <a:cubicBezTo>
                    <a:pt x="0" y="156115"/>
                    <a:pt x="16955" y="173165"/>
                    <a:pt x="38005" y="173165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50" name="Freihandform 1749">
              <a:extLst>
                <a:ext uri="{FF2B5EF4-FFF2-40B4-BE49-F238E27FC236}">
                  <a16:creationId xmlns:a16="http://schemas.microsoft.com/office/drawing/2014/main" id="{7BB55C75-5D6B-2C5D-E8DC-64DC3CEA7157}"/>
                </a:ext>
              </a:extLst>
            </p:cNvPr>
            <p:cNvSpPr/>
            <p:nvPr/>
          </p:nvSpPr>
          <p:spPr>
            <a:xfrm>
              <a:off x="2380929" y="14489960"/>
              <a:ext cx="113633" cy="107632"/>
            </a:xfrm>
            <a:custGeom>
              <a:avLst/>
              <a:gdLst>
                <a:gd name="connsiteX0" fmla="*/ 107823 w 113633"/>
                <a:gd name="connsiteY0" fmla="*/ 6001 h 107632"/>
                <a:gd name="connsiteX1" fmla="*/ 56769 w 113633"/>
                <a:gd name="connsiteY1" fmla="*/ 57055 h 107632"/>
                <a:gd name="connsiteX2" fmla="*/ 5715 w 113633"/>
                <a:gd name="connsiteY2" fmla="*/ 6001 h 107632"/>
                <a:gd name="connsiteX3" fmla="*/ 5715 w 113633"/>
                <a:gd name="connsiteY3" fmla="*/ 0 h 107632"/>
                <a:gd name="connsiteX4" fmla="*/ 0 w 113633"/>
                <a:gd name="connsiteY4" fmla="*/ 0 h 107632"/>
                <a:gd name="connsiteX5" fmla="*/ 0 w 113633"/>
                <a:gd name="connsiteY5" fmla="*/ 6382 h 107632"/>
                <a:gd name="connsiteX6" fmla="*/ 49625 w 113633"/>
                <a:gd name="connsiteY6" fmla="*/ 62675 h 107632"/>
                <a:gd name="connsiteX7" fmla="*/ 49625 w 113633"/>
                <a:gd name="connsiteY7" fmla="*/ 107632 h 107632"/>
                <a:gd name="connsiteX8" fmla="*/ 64008 w 113633"/>
                <a:gd name="connsiteY8" fmla="*/ 107632 h 107632"/>
                <a:gd name="connsiteX9" fmla="*/ 64008 w 113633"/>
                <a:gd name="connsiteY9" fmla="*/ 62675 h 107632"/>
                <a:gd name="connsiteX10" fmla="*/ 113633 w 113633"/>
                <a:gd name="connsiteY10" fmla="*/ 6382 h 107632"/>
                <a:gd name="connsiteX11" fmla="*/ 113633 w 113633"/>
                <a:gd name="connsiteY11" fmla="*/ 0 h 107632"/>
                <a:gd name="connsiteX12" fmla="*/ 107918 w 113633"/>
                <a:gd name="connsiteY12" fmla="*/ 0 h 107632"/>
                <a:gd name="connsiteX13" fmla="*/ 107918 w 113633"/>
                <a:gd name="connsiteY13" fmla="*/ 6001 h 10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3633" h="107632">
                  <a:moveTo>
                    <a:pt x="107823" y="6001"/>
                  </a:moveTo>
                  <a:cubicBezTo>
                    <a:pt x="107823" y="34195"/>
                    <a:pt x="84963" y="57055"/>
                    <a:pt x="56769" y="57055"/>
                  </a:cubicBezTo>
                  <a:cubicBezTo>
                    <a:pt x="28575" y="57055"/>
                    <a:pt x="5715" y="34195"/>
                    <a:pt x="5715" y="6001"/>
                  </a:cubicBezTo>
                  <a:lnTo>
                    <a:pt x="5715" y="0"/>
                  </a:lnTo>
                  <a:lnTo>
                    <a:pt x="0" y="0"/>
                  </a:lnTo>
                  <a:lnTo>
                    <a:pt x="0" y="6382"/>
                  </a:lnTo>
                  <a:cubicBezTo>
                    <a:pt x="0" y="35338"/>
                    <a:pt x="21622" y="59150"/>
                    <a:pt x="49625" y="62675"/>
                  </a:cubicBezTo>
                  <a:lnTo>
                    <a:pt x="49625" y="107632"/>
                  </a:lnTo>
                  <a:lnTo>
                    <a:pt x="64008" y="107632"/>
                  </a:lnTo>
                  <a:lnTo>
                    <a:pt x="64008" y="62675"/>
                  </a:lnTo>
                  <a:cubicBezTo>
                    <a:pt x="91916" y="59150"/>
                    <a:pt x="113633" y="35338"/>
                    <a:pt x="113633" y="6382"/>
                  </a:cubicBezTo>
                  <a:lnTo>
                    <a:pt x="113633" y="0"/>
                  </a:lnTo>
                  <a:lnTo>
                    <a:pt x="107918" y="0"/>
                  </a:lnTo>
                  <a:lnTo>
                    <a:pt x="107918" y="6001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51" name="Freihandform 1750">
              <a:extLst>
                <a:ext uri="{FF2B5EF4-FFF2-40B4-BE49-F238E27FC236}">
                  <a16:creationId xmlns:a16="http://schemas.microsoft.com/office/drawing/2014/main" id="{EE79A689-CE2E-AFA9-8558-9F1DBEA9DF30}"/>
                </a:ext>
              </a:extLst>
            </p:cNvPr>
            <p:cNvSpPr/>
            <p:nvPr/>
          </p:nvSpPr>
          <p:spPr>
            <a:xfrm>
              <a:off x="2520375" y="14382899"/>
              <a:ext cx="4000" cy="86868"/>
            </a:xfrm>
            <a:custGeom>
              <a:avLst/>
              <a:gdLst>
                <a:gd name="connsiteX0" fmla="*/ 2000 w 4000"/>
                <a:gd name="connsiteY0" fmla="*/ 0 h 86868"/>
                <a:gd name="connsiteX1" fmla="*/ 0 w 4000"/>
                <a:gd name="connsiteY1" fmla="*/ 2000 h 86868"/>
                <a:gd name="connsiteX2" fmla="*/ 0 w 4000"/>
                <a:gd name="connsiteY2" fmla="*/ 84868 h 86868"/>
                <a:gd name="connsiteX3" fmla="*/ 2000 w 4000"/>
                <a:gd name="connsiteY3" fmla="*/ 86868 h 86868"/>
                <a:gd name="connsiteX4" fmla="*/ 4001 w 4000"/>
                <a:gd name="connsiteY4" fmla="*/ 84868 h 86868"/>
                <a:gd name="connsiteX5" fmla="*/ 4001 w 4000"/>
                <a:gd name="connsiteY5" fmla="*/ 2000 h 86868"/>
                <a:gd name="connsiteX6" fmla="*/ 2000 w 4000"/>
                <a:gd name="connsiteY6" fmla="*/ 0 h 86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0" h="86868">
                  <a:moveTo>
                    <a:pt x="2000" y="0"/>
                  </a:moveTo>
                  <a:cubicBezTo>
                    <a:pt x="857" y="0"/>
                    <a:pt x="0" y="953"/>
                    <a:pt x="0" y="2000"/>
                  </a:cubicBezTo>
                  <a:lnTo>
                    <a:pt x="0" y="84868"/>
                  </a:lnTo>
                  <a:cubicBezTo>
                    <a:pt x="0" y="86011"/>
                    <a:pt x="953" y="86868"/>
                    <a:pt x="2000" y="86868"/>
                  </a:cubicBezTo>
                  <a:cubicBezTo>
                    <a:pt x="3048" y="86868"/>
                    <a:pt x="4001" y="85916"/>
                    <a:pt x="4001" y="84868"/>
                  </a:cubicBezTo>
                  <a:lnTo>
                    <a:pt x="4001" y="2000"/>
                  </a:lnTo>
                  <a:cubicBezTo>
                    <a:pt x="4001" y="857"/>
                    <a:pt x="3048" y="0"/>
                    <a:pt x="2000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52" name="Freihandform 1751">
              <a:extLst>
                <a:ext uri="{FF2B5EF4-FFF2-40B4-BE49-F238E27FC236}">
                  <a16:creationId xmlns:a16="http://schemas.microsoft.com/office/drawing/2014/main" id="{388A392C-7DA2-1B6D-863D-D87BCE1BDBC9}"/>
                </a:ext>
              </a:extLst>
            </p:cNvPr>
            <p:cNvSpPr/>
            <p:nvPr/>
          </p:nvSpPr>
          <p:spPr>
            <a:xfrm>
              <a:off x="2529900" y="14394424"/>
              <a:ext cx="4000" cy="63817"/>
            </a:xfrm>
            <a:custGeom>
              <a:avLst/>
              <a:gdLst>
                <a:gd name="connsiteX0" fmla="*/ 2000 w 4000"/>
                <a:gd name="connsiteY0" fmla="*/ 0 h 63817"/>
                <a:gd name="connsiteX1" fmla="*/ 0 w 4000"/>
                <a:gd name="connsiteY1" fmla="*/ 2000 h 63817"/>
                <a:gd name="connsiteX2" fmla="*/ 0 w 4000"/>
                <a:gd name="connsiteY2" fmla="*/ 61817 h 63817"/>
                <a:gd name="connsiteX3" fmla="*/ 2000 w 4000"/>
                <a:gd name="connsiteY3" fmla="*/ 63818 h 63817"/>
                <a:gd name="connsiteX4" fmla="*/ 4001 w 4000"/>
                <a:gd name="connsiteY4" fmla="*/ 61817 h 63817"/>
                <a:gd name="connsiteX5" fmla="*/ 4001 w 4000"/>
                <a:gd name="connsiteY5" fmla="*/ 2000 h 63817"/>
                <a:gd name="connsiteX6" fmla="*/ 2000 w 4000"/>
                <a:gd name="connsiteY6" fmla="*/ 0 h 6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0" h="63817">
                  <a:moveTo>
                    <a:pt x="2000" y="0"/>
                  </a:moveTo>
                  <a:cubicBezTo>
                    <a:pt x="857" y="0"/>
                    <a:pt x="0" y="953"/>
                    <a:pt x="0" y="2000"/>
                  </a:cubicBezTo>
                  <a:lnTo>
                    <a:pt x="0" y="61817"/>
                  </a:lnTo>
                  <a:cubicBezTo>
                    <a:pt x="0" y="62960"/>
                    <a:pt x="953" y="63818"/>
                    <a:pt x="2000" y="63818"/>
                  </a:cubicBezTo>
                  <a:cubicBezTo>
                    <a:pt x="3048" y="63818"/>
                    <a:pt x="4001" y="62865"/>
                    <a:pt x="4001" y="61817"/>
                  </a:cubicBezTo>
                  <a:lnTo>
                    <a:pt x="4001" y="2000"/>
                  </a:lnTo>
                  <a:cubicBezTo>
                    <a:pt x="4001" y="857"/>
                    <a:pt x="3048" y="0"/>
                    <a:pt x="2000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53" name="Freihandform 1752">
              <a:extLst>
                <a:ext uri="{FF2B5EF4-FFF2-40B4-BE49-F238E27FC236}">
                  <a16:creationId xmlns:a16="http://schemas.microsoft.com/office/drawing/2014/main" id="{20CEC5B7-0502-0F39-AC18-0CF3F81E0879}"/>
                </a:ext>
              </a:extLst>
            </p:cNvPr>
            <p:cNvSpPr/>
            <p:nvPr/>
          </p:nvSpPr>
          <p:spPr>
            <a:xfrm>
              <a:off x="2501421" y="14394424"/>
              <a:ext cx="4000" cy="63817"/>
            </a:xfrm>
            <a:custGeom>
              <a:avLst/>
              <a:gdLst>
                <a:gd name="connsiteX0" fmla="*/ 2000 w 4000"/>
                <a:gd name="connsiteY0" fmla="*/ 0 h 63817"/>
                <a:gd name="connsiteX1" fmla="*/ 0 w 4000"/>
                <a:gd name="connsiteY1" fmla="*/ 2000 h 63817"/>
                <a:gd name="connsiteX2" fmla="*/ 0 w 4000"/>
                <a:gd name="connsiteY2" fmla="*/ 61817 h 63817"/>
                <a:gd name="connsiteX3" fmla="*/ 2000 w 4000"/>
                <a:gd name="connsiteY3" fmla="*/ 63818 h 63817"/>
                <a:gd name="connsiteX4" fmla="*/ 4001 w 4000"/>
                <a:gd name="connsiteY4" fmla="*/ 61817 h 63817"/>
                <a:gd name="connsiteX5" fmla="*/ 4001 w 4000"/>
                <a:gd name="connsiteY5" fmla="*/ 2000 h 63817"/>
                <a:gd name="connsiteX6" fmla="*/ 2000 w 4000"/>
                <a:gd name="connsiteY6" fmla="*/ 0 h 6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0" h="63817">
                  <a:moveTo>
                    <a:pt x="2000" y="0"/>
                  </a:moveTo>
                  <a:cubicBezTo>
                    <a:pt x="857" y="0"/>
                    <a:pt x="0" y="953"/>
                    <a:pt x="0" y="2000"/>
                  </a:cubicBezTo>
                  <a:lnTo>
                    <a:pt x="0" y="61817"/>
                  </a:lnTo>
                  <a:cubicBezTo>
                    <a:pt x="0" y="62960"/>
                    <a:pt x="953" y="63818"/>
                    <a:pt x="2000" y="63818"/>
                  </a:cubicBezTo>
                  <a:cubicBezTo>
                    <a:pt x="3048" y="63818"/>
                    <a:pt x="4001" y="62865"/>
                    <a:pt x="4001" y="61817"/>
                  </a:cubicBezTo>
                  <a:lnTo>
                    <a:pt x="4001" y="2000"/>
                  </a:lnTo>
                  <a:cubicBezTo>
                    <a:pt x="4001" y="857"/>
                    <a:pt x="3048" y="0"/>
                    <a:pt x="2000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54" name="Freihandform 1753">
              <a:extLst>
                <a:ext uri="{FF2B5EF4-FFF2-40B4-BE49-F238E27FC236}">
                  <a16:creationId xmlns:a16="http://schemas.microsoft.com/office/drawing/2014/main" id="{667CCE03-013F-FF90-C807-E2A36BBB8BB7}"/>
                </a:ext>
              </a:extLst>
            </p:cNvPr>
            <p:cNvSpPr/>
            <p:nvPr/>
          </p:nvSpPr>
          <p:spPr>
            <a:xfrm>
              <a:off x="2510946" y="14401092"/>
              <a:ext cx="4000" cy="50387"/>
            </a:xfrm>
            <a:custGeom>
              <a:avLst/>
              <a:gdLst>
                <a:gd name="connsiteX0" fmla="*/ 2000 w 4000"/>
                <a:gd name="connsiteY0" fmla="*/ 0 h 50387"/>
                <a:gd name="connsiteX1" fmla="*/ 0 w 4000"/>
                <a:gd name="connsiteY1" fmla="*/ 2000 h 50387"/>
                <a:gd name="connsiteX2" fmla="*/ 0 w 4000"/>
                <a:gd name="connsiteY2" fmla="*/ 48387 h 50387"/>
                <a:gd name="connsiteX3" fmla="*/ 2000 w 4000"/>
                <a:gd name="connsiteY3" fmla="*/ 50387 h 50387"/>
                <a:gd name="connsiteX4" fmla="*/ 4001 w 4000"/>
                <a:gd name="connsiteY4" fmla="*/ 48387 h 50387"/>
                <a:gd name="connsiteX5" fmla="*/ 4001 w 4000"/>
                <a:gd name="connsiteY5" fmla="*/ 2000 h 50387"/>
                <a:gd name="connsiteX6" fmla="*/ 2000 w 4000"/>
                <a:gd name="connsiteY6" fmla="*/ 0 h 50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0" h="50387">
                  <a:moveTo>
                    <a:pt x="2000" y="0"/>
                  </a:moveTo>
                  <a:cubicBezTo>
                    <a:pt x="857" y="0"/>
                    <a:pt x="0" y="952"/>
                    <a:pt x="0" y="2000"/>
                  </a:cubicBezTo>
                  <a:lnTo>
                    <a:pt x="0" y="48387"/>
                  </a:lnTo>
                  <a:cubicBezTo>
                    <a:pt x="0" y="49530"/>
                    <a:pt x="953" y="50387"/>
                    <a:pt x="2000" y="50387"/>
                  </a:cubicBezTo>
                  <a:cubicBezTo>
                    <a:pt x="3048" y="50387"/>
                    <a:pt x="4001" y="49435"/>
                    <a:pt x="4001" y="48387"/>
                  </a:cubicBezTo>
                  <a:lnTo>
                    <a:pt x="4001" y="2000"/>
                  </a:lnTo>
                  <a:cubicBezTo>
                    <a:pt x="4001" y="857"/>
                    <a:pt x="3048" y="0"/>
                    <a:pt x="2000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55" name="Freihandform 1754">
              <a:extLst>
                <a:ext uri="{FF2B5EF4-FFF2-40B4-BE49-F238E27FC236}">
                  <a16:creationId xmlns:a16="http://schemas.microsoft.com/office/drawing/2014/main" id="{F69A528D-189D-C4D4-F99A-89C19CF6CF78}"/>
                </a:ext>
              </a:extLst>
            </p:cNvPr>
            <p:cNvSpPr/>
            <p:nvPr/>
          </p:nvSpPr>
          <p:spPr>
            <a:xfrm>
              <a:off x="2491991" y="14410141"/>
              <a:ext cx="4000" cy="32384"/>
            </a:xfrm>
            <a:custGeom>
              <a:avLst/>
              <a:gdLst>
                <a:gd name="connsiteX0" fmla="*/ 2000 w 4000"/>
                <a:gd name="connsiteY0" fmla="*/ 0 h 32384"/>
                <a:gd name="connsiteX1" fmla="*/ 0 w 4000"/>
                <a:gd name="connsiteY1" fmla="*/ 2000 h 32384"/>
                <a:gd name="connsiteX2" fmla="*/ 0 w 4000"/>
                <a:gd name="connsiteY2" fmla="*/ 30385 h 32384"/>
                <a:gd name="connsiteX3" fmla="*/ 2000 w 4000"/>
                <a:gd name="connsiteY3" fmla="*/ 32385 h 32384"/>
                <a:gd name="connsiteX4" fmla="*/ 4001 w 4000"/>
                <a:gd name="connsiteY4" fmla="*/ 30385 h 32384"/>
                <a:gd name="connsiteX5" fmla="*/ 4001 w 4000"/>
                <a:gd name="connsiteY5" fmla="*/ 2000 h 32384"/>
                <a:gd name="connsiteX6" fmla="*/ 2000 w 4000"/>
                <a:gd name="connsiteY6" fmla="*/ 0 h 3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0" h="32384">
                  <a:moveTo>
                    <a:pt x="2000" y="0"/>
                  </a:moveTo>
                  <a:cubicBezTo>
                    <a:pt x="857" y="0"/>
                    <a:pt x="0" y="953"/>
                    <a:pt x="0" y="2000"/>
                  </a:cubicBezTo>
                  <a:lnTo>
                    <a:pt x="0" y="30385"/>
                  </a:lnTo>
                  <a:cubicBezTo>
                    <a:pt x="0" y="31528"/>
                    <a:pt x="953" y="32385"/>
                    <a:pt x="2000" y="32385"/>
                  </a:cubicBezTo>
                  <a:cubicBezTo>
                    <a:pt x="3048" y="32385"/>
                    <a:pt x="4001" y="31432"/>
                    <a:pt x="4001" y="30385"/>
                  </a:cubicBezTo>
                  <a:lnTo>
                    <a:pt x="4001" y="2000"/>
                  </a:lnTo>
                  <a:cubicBezTo>
                    <a:pt x="4001" y="857"/>
                    <a:pt x="3048" y="0"/>
                    <a:pt x="2000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56" name="Freihandform 1755">
              <a:extLst>
                <a:ext uri="{FF2B5EF4-FFF2-40B4-BE49-F238E27FC236}">
                  <a16:creationId xmlns:a16="http://schemas.microsoft.com/office/drawing/2014/main" id="{EB71EAD7-023C-375A-7658-8078758FF20C}"/>
                </a:ext>
              </a:extLst>
            </p:cNvPr>
            <p:cNvSpPr/>
            <p:nvPr/>
          </p:nvSpPr>
          <p:spPr>
            <a:xfrm>
              <a:off x="2539330" y="14389757"/>
              <a:ext cx="4000" cy="73056"/>
            </a:xfrm>
            <a:custGeom>
              <a:avLst/>
              <a:gdLst>
                <a:gd name="connsiteX0" fmla="*/ 2000 w 4000"/>
                <a:gd name="connsiteY0" fmla="*/ 0 h 73056"/>
                <a:gd name="connsiteX1" fmla="*/ 0 w 4000"/>
                <a:gd name="connsiteY1" fmla="*/ 2000 h 73056"/>
                <a:gd name="connsiteX2" fmla="*/ 0 w 4000"/>
                <a:gd name="connsiteY2" fmla="*/ 71057 h 73056"/>
                <a:gd name="connsiteX3" fmla="*/ 2000 w 4000"/>
                <a:gd name="connsiteY3" fmla="*/ 73057 h 73056"/>
                <a:gd name="connsiteX4" fmla="*/ 4001 w 4000"/>
                <a:gd name="connsiteY4" fmla="*/ 71057 h 73056"/>
                <a:gd name="connsiteX5" fmla="*/ 4001 w 4000"/>
                <a:gd name="connsiteY5" fmla="*/ 2000 h 73056"/>
                <a:gd name="connsiteX6" fmla="*/ 2000 w 4000"/>
                <a:gd name="connsiteY6" fmla="*/ 0 h 7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0" h="73056">
                  <a:moveTo>
                    <a:pt x="2000" y="0"/>
                  </a:moveTo>
                  <a:cubicBezTo>
                    <a:pt x="857" y="0"/>
                    <a:pt x="0" y="953"/>
                    <a:pt x="0" y="2000"/>
                  </a:cubicBezTo>
                  <a:lnTo>
                    <a:pt x="0" y="71057"/>
                  </a:lnTo>
                  <a:cubicBezTo>
                    <a:pt x="0" y="72200"/>
                    <a:pt x="952" y="73057"/>
                    <a:pt x="2000" y="73057"/>
                  </a:cubicBezTo>
                  <a:cubicBezTo>
                    <a:pt x="3048" y="73057"/>
                    <a:pt x="4001" y="72104"/>
                    <a:pt x="4001" y="71057"/>
                  </a:cubicBezTo>
                  <a:lnTo>
                    <a:pt x="4001" y="2000"/>
                  </a:lnTo>
                  <a:cubicBezTo>
                    <a:pt x="4001" y="857"/>
                    <a:pt x="3048" y="0"/>
                    <a:pt x="2000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57" name="Freihandform 1756">
              <a:extLst>
                <a:ext uri="{FF2B5EF4-FFF2-40B4-BE49-F238E27FC236}">
                  <a16:creationId xmlns:a16="http://schemas.microsoft.com/office/drawing/2014/main" id="{6CA87410-9EE0-5709-AF36-4896E471A22A}"/>
                </a:ext>
              </a:extLst>
            </p:cNvPr>
            <p:cNvSpPr/>
            <p:nvPr/>
          </p:nvSpPr>
          <p:spPr>
            <a:xfrm>
              <a:off x="2351116" y="14382899"/>
              <a:ext cx="4000" cy="86868"/>
            </a:xfrm>
            <a:custGeom>
              <a:avLst/>
              <a:gdLst>
                <a:gd name="connsiteX0" fmla="*/ 2000 w 4000"/>
                <a:gd name="connsiteY0" fmla="*/ 0 h 86868"/>
                <a:gd name="connsiteX1" fmla="*/ 0 w 4000"/>
                <a:gd name="connsiteY1" fmla="*/ 2000 h 86868"/>
                <a:gd name="connsiteX2" fmla="*/ 0 w 4000"/>
                <a:gd name="connsiteY2" fmla="*/ 84868 h 86868"/>
                <a:gd name="connsiteX3" fmla="*/ 2000 w 4000"/>
                <a:gd name="connsiteY3" fmla="*/ 86868 h 86868"/>
                <a:gd name="connsiteX4" fmla="*/ 4001 w 4000"/>
                <a:gd name="connsiteY4" fmla="*/ 84868 h 86868"/>
                <a:gd name="connsiteX5" fmla="*/ 4001 w 4000"/>
                <a:gd name="connsiteY5" fmla="*/ 2000 h 86868"/>
                <a:gd name="connsiteX6" fmla="*/ 2000 w 4000"/>
                <a:gd name="connsiteY6" fmla="*/ 0 h 86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0" h="86868">
                  <a:moveTo>
                    <a:pt x="2000" y="0"/>
                  </a:moveTo>
                  <a:cubicBezTo>
                    <a:pt x="857" y="0"/>
                    <a:pt x="0" y="953"/>
                    <a:pt x="0" y="2000"/>
                  </a:cubicBezTo>
                  <a:lnTo>
                    <a:pt x="0" y="84868"/>
                  </a:lnTo>
                  <a:cubicBezTo>
                    <a:pt x="0" y="86011"/>
                    <a:pt x="953" y="86868"/>
                    <a:pt x="2000" y="86868"/>
                  </a:cubicBezTo>
                  <a:cubicBezTo>
                    <a:pt x="3048" y="86868"/>
                    <a:pt x="4001" y="85916"/>
                    <a:pt x="4001" y="84868"/>
                  </a:cubicBezTo>
                  <a:lnTo>
                    <a:pt x="4001" y="2000"/>
                  </a:lnTo>
                  <a:cubicBezTo>
                    <a:pt x="4001" y="857"/>
                    <a:pt x="3048" y="0"/>
                    <a:pt x="2000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58" name="Freihandform 1757">
              <a:extLst>
                <a:ext uri="{FF2B5EF4-FFF2-40B4-BE49-F238E27FC236}">
                  <a16:creationId xmlns:a16="http://schemas.microsoft.com/office/drawing/2014/main" id="{BC865871-F81E-7117-FCC8-AD1DFBD5FB8B}"/>
                </a:ext>
              </a:extLst>
            </p:cNvPr>
            <p:cNvSpPr/>
            <p:nvPr/>
          </p:nvSpPr>
          <p:spPr>
            <a:xfrm>
              <a:off x="2341686" y="14394424"/>
              <a:ext cx="4000" cy="63817"/>
            </a:xfrm>
            <a:custGeom>
              <a:avLst/>
              <a:gdLst>
                <a:gd name="connsiteX0" fmla="*/ 2000 w 4000"/>
                <a:gd name="connsiteY0" fmla="*/ 0 h 63817"/>
                <a:gd name="connsiteX1" fmla="*/ 0 w 4000"/>
                <a:gd name="connsiteY1" fmla="*/ 2000 h 63817"/>
                <a:gd name="connsiteX2" fmla="*/ 0 w 4000"/>
                <a:gd name="connsiteY2" fmla="*/ 61817 h 63817"/>
                <a:gd name="connsiteX3" fmla="*/ 2000 w 4000"/>
                <a:gd name="connsiteY3" fmla="*/ 63818 h 63817"/>
                <a:gd name="connsiteX4" fmla="*/ 4001 w 4000"/>
                <a:gd name="connsiteY4" fmla="*/ 61817 h 63817"/>
                <a:gd name="connsiteX5" fmla="*/ 4001 w 4000"/>
                <a:gd name="connsiteY5" fmla="*/ 2000 h 63817"/>
                <a:gd name="connsiteX6" fmla="*/ 2000 w 4000"/>
                <a:gd name="connsiteY6" fmla="*/ 0 h 6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0" h="63817">
                  <a:moveTo>
                    <a:pt x="2000" y="0"/>
                  </a:moveTo>
                  <a:cubicBezTo>
                    <a:pt x="857" y="0"/>
                    <a:pt x="0" y="953"/>
                    <a:pt x="0" y="2000"/>
                  </a:cubicBezTo>
                  <a:lnTo>
                    <a:pt x="0" y="61817"/>
                  </a:lnTo>
                  <a:cubicBezTo>
                    <a:pt x="0" y="62960"/>
                    <a:pt x="953" y="63818"/>
                    <a:pt x="2000" y="63818"/>
                  </a:cubicBezTo>
                  <a:cubicBezTo>
                    <a:pt x="3048" y="63818"/>
                    <a:pt x="4001" y="62865"/>
                    <a:pt x="4001" y="61817"/>
                  </a:cubicBezTo>
                  <a:lnTo>
                    <a:pt x="4001" y="2000"/>
                  </a:lnTo>
                  <a:cubicBezTo>
                    <a:pt x="4001" y="857"/>
                    <a:pt x="3048" y="0"/>
                    <a:pt x="2000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59" name="Freihandform 1758">
              <a:extLst>
                <a:ext uri="{FF2B5EF4-FFF2-40B4-BE49-F238E27FC236}">
                  <a16:creationId xmlns:a16="http://schemas.microsoft.com/office/drawing/2014/main" id="{27107A89-A60D-6BC6-38F6-8C83FB9EB2CC}"/>
                </a:ext>
              </a:extLst>
            </p:cNvPr>
            <p:cNvSpPr/>
            <p:nvPr/>
          </p:nvSpPr>
          <p:spPr>
            <a:xfrm>
              <a:off x="2370071" y="14394424"/>
              <a:ext cx="4000" cy="63817"/>
            </a:xfrm>
            <a:custGeom>
              <a:avLst/>
              <a:gdLst>
                <a:gd name="connsiteX0" fmla="*/ 2000 w 4000"/>
                <a:gd name="connsiteY0" fmla="*/ 0 h 63817"/>
                <a:gd name="connsiteX1" fmla="*/ 0 w 4000"/>
                <a:gd name="connsiteY1" fmla="*/ 2000 h 63817"/>
                <a:gd name="connsiteX2" fmla="*/ 0 w 4000"/>
                <a:gd name="connsiteY2" fmla="*/ 61817 h 63817"/>
                <a:gd name="connsiteX3" fmla="*/ 2000 w 4000"/>
                <a:gd name="connsiteY3" fmla="*/ 63818 h 63817"/>
                <a:gd name="connsiteX4" fmla="*/ 4001 w 4000"/>
                <a:gd name="connsiteY4" fmla="*/ 61817 h 63817"/>
                <a:gd name="connsiteX5" fmla="*/ 4001 w 4000"/>
                <a:gd name="connsiteY5" fmla="*/ 2000 h 63817"/>
                <a:gd name="connsiteX6" fmla="*/ 2000 w 4000"/>
                <a:gd name="connsiteY6" fmla="*/ 0 h 6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0" h="63817">
                  <a:moveTo>
                    <a:pt x="2000" y="0"/>
                  </a:moveTo>
                  <a:cubicBezTo>
                    <a:pt x="857" y="0"/>
                    <a:pt x="0" y="953"/>
                    <a:pt x="0" y="2000"/>
                  </a:cubicBezTo>
                  <a:lnTo>
                    <a:pt x="0" y="61817"/>
                  </a:lnTo>
                  <a:cubicBezTo>
                    <a:pt x="0" y="62960"/>
                    <a:pt x="952" y="63818"/>
                    <a:pt x="2000" y="63818"/>
                  </a:cubicBezTo>
                  <a:cubicBezTo>
                    <a:pt x="3048" y="63818"/>
                    <a:pt x="4001" y="62865"/>
                    <a:pt x="4001" y="61817"/>
                  </a:cubicBezTo>
                  <a:lnTo>
                    <a:pt x="4001" y="2000"/>
                  </a:lnTo>
                  <a:cubicBezTo>
                    <a:pt x="4001" y="857"/>
                    <a:pt x="3048" y="0"/>
                    <a:pt x="2000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60" name="Freihandform 1759">
              <a:extLst>
                <a:ext uri="{FF2B5EF4-FFF2-40B4-BE49-F238E27FC236}">
                  <a16:creationId xmlns:a16="http://schemas.microsoft.com/office/drawing/2014/main" id="{E5818B16-86B5-B3FD-C146-A8D2F3BAADFC}"/>
                </a:ext>
              </a:extLst>
            </p:cNvPr>
            <p:cNvSpPr/>
            <p:nvPr/>
          </p:nvSpPr>
          <p:spPr>
            <a:xfrm>
              <a:off x="2360641" y="14401092"/>
              <a:ext cx="4000" cy="50387"/>
            </a:xfrm>
            <a:custGeom>
              <a:avLst/>
              <a:gdLst>
                <a:gd name="connsiteX0" fmla="*/ 2000 w 4000"/>
                <a:gd name="connsiteY0" fmla="*/ 0 h 50387"/>
                <a:gd name="connsiteX1" fmla="*/ 0 w 4000"/>
                <a:gd name="connsiteY1" fmla="*/ 2000 h 50387"/>
                <a:gd name="connsiteX2" fmla="*/ 0 w 4000"/>
                <a:gd name="connsiteY2" fmla="*/ 48387 h 50387"/>
                <a:gd name="connsiteX3" fmla="*/ 2000 w 4000"/>
                <a:gd name="connsiteY3" fmla="*/ 50387 h 50387"/>
                <a:gd name="connsiteX4" fmla="*/ 4001 w 4000"/>
                <a:gd name="connsiteY4" fmla="*/ 48387 h 50387"/>
                <a:gd name="connsiteX5" fmla="*/ 4001 w 4000"/>
                <a:gd name="connsiteY5" fmla="*/ 2000 h 50387"/>
                <a:gd name="connsiteX6" fmla="*/ 2000 w 4000"/>
                <a:gd name="connsiteY6" fmla="*/ 0 h 50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0" h="50387">
                  <a:moveTo>
                    <a:pt x="2000" y="0"/>
                  </a:moveTo>
                  <a:cubicBezTo>
                    <a:pt x="857" y="0"/>
                    <a:pt x="0" y="952"/>
                    <a:pt x="0" y="2000"/>
                  </a:cubicBezTo>
                  <a:lnTo>
                    <a:pt x="0" y="48387"/>
                  </a:lnTo>
                  <a:cubicBezTo>
                    <a:pt x="0" y="49530"/>
                    <a:pt x="953" y="50387"/>
                    <a:pt x="2000" y="50387"/>
                  </a:cubicBezTo>
                  <a:cubicBezTo>
                    <a:pt x="3048" y="50387"/>
                    <a:pt x="4001" y="49435"/>
                    <a:pt x="4001" y="48387"/>
                  </a:cubicBezTo>
                  <a:lnTo>
                    <a:pt x="4001" y="2000"/>
                  </a:lnTo>
                  <a:cubicBezTo>
                    <a:pt x="4001" y="857"/>
                    <a:pt x="3048" y="0"/>
                    <a:pt x="2000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61" name="Freihandform 1760">
              <a:extLst>
                <a:ext uri="{FF2B5EF4-FFF2-40B4-BE49-F238E27FC236}">
                  <a16:creationId xmlns:a16="http://schemas.microsoft.com/office/drawing/2014/main" id="{6361944B-E5EE-FF82-9DCC-56432FBAAD2D}"/>
                </a:ext>
              </a:extLst>
            </p:cNvPr>
            <p:cNvSpPr/>
            <p:nvPr/>
          </p:nvSpPr>
          <p:spPr>
            <a:xfrm>
              <a:off x="2379596" y="14410141"/>
              <a:ext cx="4000" cy="32384"/>
            </a:xfrm>
            <a:custGeom>
              <a:avLst/>
              <a:gdLst>
                <a:gd name="connsiteX0" fmla="*/ 4000 w 4000"/>
                <a:gd name="connsiteY0" fmla="*/ 30385 h 32384"/>
                <a:gd name="connsiteX1" fmla="*/ 4000 w 4000"/>
                <a:gd name="connsiteY1" fmla="*/ 2000 h 32384"/>
                <a:gd name="connsiteX2" fmla="*/ 2000 w 4000"/>
                <a:gd name="connsiteY2" fmla="*/ 0 h 32384"/>
                <a:gd name="connsiteX3" fmla="*/ 0 w 4000"/>
                <a:gd name="connsiteY3" fmla="*/ 2000 h 32384"/>
                <a:gd name="connsiteX4" fmla="*/ 0 w 4000"/>
                <a:gd name="connsiteY4" fmla="*/ 30385 h 32384"/>
                <a:gd name="connsiteX5" fmla="*/ 2000 w 4000"/>
                <a:gd name="connsiteY5" fmla="*/ 32385 h 32384"/>
                <a:gd name="connsiteX6" fmla="*/ 4000 w 4000"/>
                <a:gd name="connsiteY6" fmla="*/ 30385 h 3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0" h="32384">
                  <a:moveTo>
                    <a:pt x="4000" y="30385"/>
                  </a:moveTo>
                  <a:lnTo>
                    <a:pt x="4000" y="2000"/>
                  </a:lnTo>
                  <a:cubicBezTo>
                    <a:pt x="4000" y="857"/>
                    <a:pt x="3048" y="0"/>
                    <a:pt x="2000" y="0"/>
                  </a:cubicBezTo>
                  <a:cubicBezTo>
                    <a:pt x="952" y="0"/>
                    <a:pt x="0" y="953"/>
                    <a:pt x="0" y="2000"/>
                  </a:cubicBezTo>
                  <a:lnTo>
                    <a:pt x="0" y="30385"/>
                  </a:lnTo>
                  <a:cubicBezTo>
                    <a:pt x="0" y="31528"/>
                    <a:pt x="952" y="32385"/>
                    <a:pt x="2000" y="32385"/>
                  </a:cubicBezTo>
                  <a:cubicBezTo>
                    <a:pt x="3048" y="32385"/>
                    <a:pt x="4000" y="31432"/>
                    <a:pt x="4000" y="30385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62" name="Freihandform 1761">
              <a:extLst>
                <a:ext uri="{FF2B5EF4-FFF2-40B4-BE49-F238E27FC236}">
                  <a16:creationId xmlns:a16="http://schemas.microsoft.com/office/drawing/2014/main" id="{1D2F17D4-A9E6-F004-041A-D1ACDA59739B}"/>
                </a:ext>
              </a:extLst>
            </p:cNvPr>
            <p:cNvSpPr/>
            <p:nvPr/>
          </p:nvSpPr>
          <p:spPr>
            <a:xfrm>
              <a:off x="2332161" y="14389757"/>
              <a:ext cx="4000" cy="73056"/>
            </a:xfrm>
            <a:custGeom>
              <a:avLst/>
              <a:gdLst>
                <a:gd name="connsiteX0" fmla="*/ 2000 w 4000"/>
                <a:gd name="connsiteY0" fmla="*/ 0 h 73056"/>
                <a:gd name="connsiteX1" fmla="*/ 0 w 4000"/>
                <a:gd name="connsiteY1" fmla="*/ 2000 h 73056"/>
                <a:gd name="connsiteX2" fmla="*/ 0 w 4000"/>
                <a:gd name="connsiteY2" fmla="*/ 71057 h 73056"/>
                <a:gd name="connsiteX3" fmla="*/ 2000 w 4000"/>
                <a:gd name="connsiteY3" fmla="*/ 73057 h 73056"/>
                <a:gd name="connsiteX4" fmla="*/ 4001 w 4000"/>
                <a:gd name="connsiteY4" fmla="*/ 71057 h 73056"/>
                <a:gd name="connsiteX5" fmla="*/ 4001 w 4000"/>
                <a:gd name="connsiteY5" fmla="*/ 2000 h 73056"/>
                <a:gd name="connsiteX6" fmla="*/ 2000 w 4000"/>
                <a:gd name="connsiteY6" fmla="*/ 0 h 7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0" h="73056">
                  <a:moveTo>
                    <a:pt x="2000" y="0"/>
                  </a:moveTo>
                  <a:cubicBezTo>
                    <a:pt x="857" y="0"/>
                    <a:pt x="0" y="953"/>
                    <a:pt x="0" y="2000"/>
                  </a:cubicBezTo>
                  <a:lnTo>
                    <a:pt x="0" y="71057"/>
                  </a:lnTo>
                  <a:cubicBezTo>
                    <a:pt x="0" y="72200"/>
                    <a:pt x="953" y="73057"/>
                    <a:pt x="2000" y="73057"/>
                  </a:cubicBezTo>
                  <a:cubicBezTo>
                    <a:pt x="3048" y="73057"/>
                    <a:pt x="4001" y="72104"/>
                    <a:pt x="4001" y="71057"/>
                  </a:cubicBezTo>
                  <a:lnTo>
                    <a:pt x="4001" y="2000"/>
                  </a:lnTo>
                  <a:cubicBezTo>
                    <a:pt x="4001" y="857"/>
                    <a:pt x="3048" y="0"/>
                    <a:pt x="2000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766" name="Grafik 484">
            <a:extLst>
              <a:ext uri="{FF2B5EF4-FFF2-40B4-BE49-F238E27FC236}">
                <a16:creationId xmlns:a16="http://schemas.microsoft.com/office/drawing/2014/main" id="{26BEBA08-FDCC-13E9-B511-B2C52128379F}"/>
              </a:ext>
            </a:extLst>
          </p:cNvPr>
          <p:cNvGrpSpPr/>
          <p:nvPr/>
        </p:nvGrpSpPr>
        <p:grpSpPr>
          <a:xfrm>
            <a:off x="2346065" y="10200075"/>
            <a:ext cx="161829" cy="247553"/>
            <a:chOff x="2346065" y="10200075"/>
            <a:chExt cx="161829" cy="247553"/>
          </a:xfrm>
          <a:solidFill>
            <a:srgbClr val="00497F"/>
          </a:solidFill>
        </p:grpSpPr>
        <p:sp>
          <p:nvSpPr>
            <p:cNvPr id="1767" name="Freihandform 1766">
              <a:extLst>
                <a:ext uri="{FF2B5EF4-FFF2-40B4-BE49-F238E27FC236}">
                  <a16:creationId xmlns:a16="http://schemas.microsoft.com/office/drawing/2014/main" id="{9F2124F1-E549-58C0-70F7-09CDE38EF46E}"/>
                </a:ext>
              </a:extLst>
            </p:cNvPr>
            <p:cNvSpPr/>
            <p:nvPr/>
          </p:nvSpPr>
          <p:spPr>
            <a:xfrm>
              <a:off x="2389690" y="10343901"/>
              <a:ext cx="24003" cy="20954"/>
            </a:xfrm>
            <a:custGeom>
              <a:avLst/>
              <a:gdLst>
                <a:gd name="connsiteX0" fmla="*/ 8477 w 24003"/>
                <a:gd name="connsiteY0" fmla="*/ 16764 h 20954"/>
                <a:gd name="connsiteX1" fmla="*/ 16097 w 24003"/>
                <a:gd name="connsiteY1" fmla="*/ 20955 h 20954"/>
                <a:gd name="connsiteX2" fmla="*/ 20098 w 24003"/>
                <a:gd name="connsiteY2" fmla="*/ 10668 h 20954"/>
                <a:gd name="connsiteX3" fmla="*/ 22670 w 24003"/>
                <a:gd name="connsiteY3" fmla="*/ 11620 h 20954"/>
                <a:gd name="connsiteX4" fmla="*/ 24003 w 24003"/>
                <a:gd name="connsiteY4" fmla="*/ 8096 h 20954"/>
                <a:gd name="connsiteX5" fmla="*/ 2762 w 24003"/>
                <a:gd name="connsiteY5" fmla="*/ 0 h 20954"/>
                <a:gd name="connsiteX6" fmla="*/ 1429 w 24003"/>
                <a:gd name="connsiteY6" fmla="*/ 3524 h 20954"/>
                <a:gd name="connsiteX7" fmla="*/ 4001 w 24003"/>
                <a:gd name="connsiteY7" fmla="*/ 4477 h 20954"/>
                <a:gd name="connsiteX8" fmla="*/ 0 w 24003"/>
                <a:gd name="connsiteY8" fmla="*/ 14764 h 20954"/>
                <a:gd name="connsiteX9" fmla="*/ 8477 w 24003"/>
                <a:gd name="connsiteY9" fmla="*/ 16764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03" h="20954">
                  <a:moveTo>
                    <a:pt x="8477" y="16764"/>
                  </a:moveTo>
                  <a:cubicBezTo>
                    <a:pt x="11525" y="17907"/>
                    <a:pt x="14097" y="19431"/>
                    <a:pt x="16097" y="20955"/>
                  </a:cubicBezTo>
                  <a:lnTo>
                    <a:pt x="20098" y="10668"/>
                  </a:lnTo>
                  <a:lnTo>
                    <a:pt x="22670" y="11620"/>
                  </a:lnTo>
                  <a:lnTo>
                    <a:pt x="24003" y="8096"/>
                  </a:lnTo>
                  <a:lnTo>
                    <a:pt x="2762" y="0"/>
                  </a:lnTo>
                  <a:lnTo>
                    <a:pt x="1429" y="3524"/>
                  </a:lnTo>
                  <a:lnTo>
                    <a:pt x="4001" y="4477"/>
                  </a:lnTo>
                  <a:lnTo>
                    <a:pt x="0" y="14764"/>
                  </a:lnTo>
                  <a:cubicBezTo>
                    <a:pt x="2572" y="14954"/>
                    <a:pt x="5524" y="15621"/>
                    <a:pt x="8477" y="16764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68" name="Freihandform 1767">
              <a:extLst>
                <a:ext uri="{FF2B5EF4-FFF2-40B4-BE49-F238E27FC236}">
                  <a16:creationId xmlns:a16="http://schemas.microsoft.com/office/drawing/2014/main" id="{879B4B32-0EE1-B8E8-6BC5-8F8C607147F2}"/>
                </a:ext>
              </a:extLst>
            </p:cNvPr>
            <p:cNvSpPr/>
            <p:nvPr/>
          </p:nvSpPr>
          <p:spPr>
            <a:xfrm>
              <a:off x="2395618" y="10200075"/>
              <a:ext cx="69032" cy="147328"/>
            </a:xfrm>
            <a:custGeom>
              <a:avLst/>
              <a:gdLst>
                <a:gd name="connsiteX0" fmla="*/ 5216 w 69032"/>
                <a:gd name="connsiteY0" fmla="*/ 144303 h 147328"/>
                <a:gd name="connsiteX1" fmla="*/ 11598 w 69032"/>
                <a:gd name="connsiteY1" fmla="*/ 146779 h 147328"/>
                <a:gd name="connsiteX2" fmla="*/ 21885 w 69032"/>
                <a:gd name="connsiteY2" fmla="*/ 142302 h 147328"/>
                <a:gd name="connsiteX3" fmla="*/ 40077 w 69032"/>
                <a:gd name="connsiteY3" fmla="*/ 95725 h 147328"/>
                <a:gd name="connsiteX4" fmla="*/ 30743 w 69032"/>
                <a:gd name="connsiteY4" fmla="*/ 77437 h 147328"/>
                <a:gd name="connsiteX5" fmla="*/ 53603 w 69032"/>
                <a:gd name="connsiteY5" fmla="*/ 54768 h 147328"/>
                <a:gd name="connsiteX6" fmla="*/ 55984 w 69032"/>
                <a:gd name="connsiteY6" fmla="*/ 54863 h 147328"/>
                <a:gd name="connsiteX7" fmla="*/ 61223 w 69032"/>
                <a:gd name="connsiteY7" fmla="*/ 41433 h 147328"/>
                <a:gd name="connsiteX8" fmla="*/ 58842 w 69032"/>
                <a:gd name="connsiteY8" fmla="*/ 32479 h 147328"/>
                <a:gd name="connsiteX9" fmla="*/ 68748 w 69032"/>
                <a:gd name="connsiteY9" fmla="*/ 7047 h 147328"/>
                <a:gd name="connsiteX10" fmla="*/ 66176 w 69032"/>
                <a:gd name="connsiteY10" fmla="*/ 1332 h 147328"/>
                <a:gd name="connsiteX11" fmla="*/ 63509 w 69032"/>
                <a:gd name="connsiteY11" fmla="*/ 285 h 147328"/>
                <a:gd name="connsiteX12" fmla="*/ 57699 w 69032"/>
                <a:gd name="connsiteY12" fmla="*/ 2856 h 147328"/>
                <a:gd name="connsiteX13" fmla="*/ 47793 w 69032"/>
                <a:gd name="connsiteY13" fmla="*/ 28288 h 147328"/>
                <a:gd name="connsiteX14" fmla="*/ 39982 w 69032"/>
                <a:gd name="connsiteY14" fmla="*/ 33336 h 147328"/>
                <a:gd name="connsiteX15" fmla="*/ 549 w 69032"/>
                <a:gd name="connsiteY15" fmla="*/ 134206 h 147328"/>
                <a:gd name="connsiteX16" fmla="*/ 5121 w 69032"/>
                <a:gd name="connsiteY16" fmla="*/ 144398 h 147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032" h="147328">
                  <a:moveTo>
                    <a:pt x="5216" y="144303"/>
                  </a:moveTo>
                  <a:lnTo>
                    <a:pt x="11598" y="146779"/>
                  </a:lnTo>
                  <a:cubicBezTo>
                    <a:pt x="15693" y="148398"/>
                    <a:pt x="20265" y="146303"/>
                    <a:pt x="21885" y="142302"/>
                  </a:cubicBezTo>
                  <a:lnTo>
                    <a:pt x="40077" y="95725"/>
                  </a:lnTo>
                  <a:cubicBezTo>
                    <a:pt x="34362" y="91629"/>
                    <a:pt x="30743" y="84962"/>
                    <a:pt x="30743" y="77437"/>
                  </a:cubicBezTo>
                  <a:cubicBezTo>
                    <a:pt x="30743" y="64864"/>
                    <a:pt x="41030" y="54768"/>
                    <a:pt x="53603" y="54768"/>
                  </a:cubicBezTo>
                  <a:cubicBezTo>
                    <a:pt x="54460" y="54768"/>
                    <a:pt x="55222" y="54768"/>
                    <a:pt x="55984" y="54863"/>
                  </a:cubicBezTo>
                  <a:lnTo>
                    <a:pt x="61223" y="41433"/>
                  </a:lnTo>
                  <a:cubicBezTo>
                    <a:pt x="62461" y="38194"/>
                    <a:pt x="61413" y="34575"/>
                    <a:pt x="58842" y="32479"/>
                  </a:cubicBezTo>
                  <a:lnTo>
                    <a:pt x="68748" y="7047"/>
                  </a:lnTo>
                  <a:cubicBezTo>
                    <a:pt x="69605" y="4761"/>
                    <a:pt x="68462" y="2190"/>
                    <a:pt x="66176" y="1332"/>
                  </a:cubicBezTo>
                  <a:lnTo>
                    <a:pt x="63509" y="285"/>
                  </a:lnTo>
                  <a:cubicBezTo>
                    <a:pt x="61223" y="-573"/>
                    <a:pt x="58556" y="570"/>
                    <a:pt x="57699" y="2856"/>
                  </a:cubicBezTo>
                  <a:lnTo>
                    <a:pt x="47793" y="28288"/>
                  </a:lnTo>
                  <a:cubicBezTo>
                    <a:pt x="44459" y="28098"/>
                    <a:pt x="41220" y="30098"/>
                    <a:pt x="39982" y="33336"/>
                  </a:cubicBezTo>
                  <a:lnTo>
                    <a:pt x="549" y="134206"/>
                  </a:lnTo>
                  <a:cubicBezTo>
                    <a:pt x="-1071" y="138302"/>
                    <a:pt x="1025" y="142874"/>
                    <a:pt x="5121" y="144398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69" name="Freihandform 1768">
              <a:extLst>
                <a:ext uri="{FF2B5EF4-FFF2-40B4-BE49-F238E27FC236}">
                  <a16:creationId xmlns:a16="http://schemas.microsoft.com/office/drawing/2014/main" id="{2B9E9909-9AC0-494D-5914-4701A79B1581}"/>
                </a:ext>
              </a:extLst>
            </p:cNvPr>
            <p:cNvSpPr/>
            <p:nvPr/>
          </p:nvSpPr>
          <p:spPr>
            <a:xfrm>
              <a:off x="2429886" y="10258271"/>
              <a:ext cx="38766" cy="38480"/>
            </a:xfrm>
            <a:custGeom>
              <a:avLst/>
              <a:gdLst>
                <a:gd name="connsiteX0" fmla="*/ 19431 w 38766"/>
                <a:gd name="connsiteY0" fmla="*/ 0 h 38480"/>
                <a:gd name="connsiteX1" fmla="*/ 0 w 38766"/>
                <a:gd name="connsiteY1" fmla="*/ 19240 h 38480"/>
                <a:gd name="connsiteX2" fmla="*/ 19431 w 38766"/>
                <a:gd name="connsiteY2" fmla="*/ 38481 h 38480"/>
                <a:gd name="connsiteX3" fmla="*/ 38767 w 38766"/>
                <a:gd name="connsiteY3" fmla="*/ 19240 h 38480"/>
                <a:gd name="connsiteX4" fmla="*/ 19431 w 38766"/>
                <a:gd name="connsiteY4" fmla="*/ 0 h 38480"/>
                <a:gd name="connsiteX5" fmla="*/ 19431 w 38766"/>
                <a:gd name="connsiteY5" fmla="*/ 30956 h 38480"/>
                <a:gd name="connsiteX6" fmla="*/ 7525 w 38766"/>
                <a:gd name="connsiteY6" fmla="*/ 19240 h 38480"/>
                <a:gd name="connsiteX7" fmla="*/ 19431 w 38766"/>
                <a:gd name="connsiteY7" fmla="*/ 7525 h 38480"/>
                <a:gd name="connsiteX8" fmla="*/ 31337 w 38766"/>
                <a:gd name="connsiteY8" fmla="*/ 19240 h 38480"/>
                <a:gd name="connsiteX9" fmla="*/ 19431 w 38766"/>
                <a:gd name="connsiteY9" fmla="*/ 30956 h 3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766" h="38480">
                  <a:moveTo>
                    <a:pt x="19431" y="0"/>
                  </a:moveTo>
                  <a:cubicBezTo>
                    <a:pt x="8763" y="0"/>
                    <a:pt x="0" y="8573"/>
                    <a:pt x="0" y="19240"/>
                  </a:cubicBezTo>
                  <a:cubicBezTo>
                    <a:pt x="0" y="29909"/>
                    <a:pt x="8668" y="38481"/>
                    <a:pt x="19431" y="38481"/>
                  </a:cubicBezTo>
                  <a:cubicBezTo>
                    <a:pt x="30194" y="38481"/>
                    <a:pt x="38767" y="29909"/>
                    <a:pt x="38767" y="19240"/>
                  </a:cubicBezTo>
                  <a:cubicBezTo>
                    <a:pt x="38767" y="8573"/>
                    <a:pt x="30099" y="0"/>
                    <a:pt x="19431" y="0"/>
                  </a:cubicBezTo>
                  <a:close/>
                  <a:moveTo>
                    <a:pt x="19431" y="30956"/>
                  </a:moveTo>
                  <a:cubicBezTo>
                    <a:pt x="12859" y="30956"/>
                    <a:pt x="7525" y="25717"/>
                    <a:pt x="7525" y="19240"/>
                  </a:cubicBezTo>
                  <a:cubicBezTo>
                    <a:pt x="7525" y="12763"/>
                    <a:pt x="12859" y="7525"/>
                    <a:pt x="19431" y="7525"/>
                  </a:cubicBezTo>
                  <a:cubicBezTo>
                    <a:pt x="26003" y="7525"/>
                    <a:pt x="31337" y="12763"/>
                    <a:pt x="31337" y="19240"/>
                  </a:cubicBezTo>
                  <a:cubicBezTo>
                    <a:pt x="31337" y="25717"/>
                    <a:pt x="26003" y="30956"/>
                    <a:pt x="19431" y="30956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70" name="Freihandform 1769">
              <a:extLst>
                <a:ext uri="{FF2B5EF4-FFF2-40B4-BE49-F238E27FC236}">
                  <a16:creationId xmlns:a16="http://schemas.microsoft.com/office/drawing/2014/main" id="{EEFD98E4-4EA6-C9FF-2E7C-D906E4E66E14}"/>
                </a:ext>
              </a:extLst>
            </p:cNvPr>
            <p:cNvSpPr/>
            <p:nvPr/>
          </p:nvSpPr>
          <p:spPr>
            <a:xfrm>
              <a:off x="2372450" y="10358189"/>
              <a:ext cx="81343" cy="56388"/>
            </a:xfrm>
            <a:custGeom>
              <a:avLst/>
              <a:gdLst>
                <a:gd name="connsiteX0" fmla="*/ 41815 w 81343"/>
                <a:gd name="connsiteY0" fmla="*/ 21050 h 56388"/>
                <a:gd name="connsiteX1" fmla="*/ 44387 w 81343"/>
                <a:gd name="connsiteY1" fmla="*/ 22098 h 56388"/>
                <a:gd name="connsiteX2" fmla="*/ 40100 w 81343"/>
                <a:gd name="connsiteY2" fmla="*/ 33052 h 56388"/>
                <a:gd name="connsiteX3" fmla="*/ 37338 w 81343"/>
                <a:gd name="connsiteY3" fmla="*/ 32004 h 56388"/>
                <a:gd name="connsiteX4" fmla="*/ 35433 w 81343"/>
                <a:gd name="connsiteY4" fmla="*/ 29432 h 56388"/>
                <a:gd name="connsiteX5" fmla="*/ 8668 w 81343"/>
                <a:gd name="connsiteY5" fmla="*/ 19145 h 56388"/>
                <a:gd name="connsiteX6" fmla="*/ 4667 w 81343"/>
                <a:gd name="connsiteY6" fmla="*/ 20860 h 56388"/>
                <a:gd name="connsiteX7" fmla="*/ 6382 w 81343"/>
                <a:gd name="connsiteY7" fmla="*/ 24765 h 56388"/>
                <a:gd name="connsiteX8" fmla="*/ 33147 w 81343"/>
                <a:gd name="connsiteY8" fmla="*/ 35052 h 56388"/>
                <a:gd name="connsiteX9" fmla="*/ 36005 w 81343"/>
                <a:gd name="connsiteY9" fmla="*/ 34671 h 56388"/>
                <a:gd name="connsiteX10" fmla="*/ 38862 w 81343"/>
                <a:gd name="connsiteY10" fmla="*/ 35814 h 56388"/>
                <a:gd name="connsiteX11" fmla="*/ 34766 w 81343"/>
                <a:gd name="connsiteY11" fmla="*/ 46196 h 56388"/>
                <a:gd name="connsiteX12" fmla="*/ 34766 w 81343"/>
                <a:gd name="connsiteY12" fmla="*/ 46196 h 56388"/>
                <a:gd name="connsiteX13" fmla="*/ 30766 w 81343"/>
                <a:gd name="connsiteY13" fmla="*/ 56388 h 56388"/>
                <a:gd name="connsiteX14" fmla="*/ 33623 w 81343"/>
                <a:gd name="connsiteY14" fmla="*/ 56388 h 56388"/>
                <a:gd name="connsiteX15" fmla="*/ 81344 w 81343"/>
                <a:gd name="connsiteY15" fmla="*/ 41719 h 56388"/>
                <a:gd name="connsiteX16" fmla="*/ 72200 w 81343"/>
                <a:gd name="connsiteY16" fmla="*/ 26670 h 56388"/>
                <a:gd name="connsiteX17" fmla="*/ 72295 w 81343"/>
                <a:gd name="connsiteY17" fmla="*/ 24765 h 56388"/>
                <a:gd name="connsiteX18" fmla="*/ 57721 w 81343"/>
                <a:gd name="connsiteY18" fmla="*/ 35814 h 56388"/>
                <a:gd name="connsiteX19" fmla="*/ 62675 w 81343"/>
                <a:gd name="connsiteY19" fmla="*/ 23146 h 56388"/>
                <a:gd name="connsiteX20" fmla="*/ 46196 w 81343"/>
                <a:gd name="connsiteY20" fmla="*/ 16764 h 56388"/>
                <a:gd name="connsiteX21" fmla="*/ 45244 w 81343"/>
                <a:gd name="connsiteY21" fmla="*/ 19145 h 56388"/>
                <a:gd name="connsiteX22" fmla="*/ 42672 w 81343"/>
                <a:gd name="connsiteY22" fmla="*/ 18097 h 56388"/>
                <a:gd name="connsiteX23" fmla="*/ 43625 w 81343"/>
                <a:gd name="connsiteY23" fmla="*/ 15716 h 56388"/>
                <a:gd name="connsiteX24" fmla="*/ 2953 w 81343"/>
                <a:gd name="connsiteY24" fmla="*/ 0 h 56388"/>
                <a:gd name="connsiteX25" fmla="*/ 0 w 81343"/>
                <a:gd name="connsiteY25" fmla="*/ 7429 h 56388"/>
                <a:gd name="connsiteX26" fmla="*/ 40672 w 81343"/>
                <a:gd name="connsiteY26" fmla="*/ 23146 h 56388"/>
                <a:gd name="connsiteX27" fmla="*/ 41624 w 81343"/>
                <a:gd name="connsiteY27" fmla="*/ 20765 h 56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1343" h="56388">
                  <a:moveTo>
                    <a:pt x="41815" y="21050"/>
                  </a:moveTo>
                  <a:lnTo>
                    <a:pt x="44387" y="22098"/>
                  </a:lnTo>
                  <a:lnTo>
                    <a:pt x="40100" y="33052"/>
                  </a:lnTo>
                  <a:lnTo>
                    <a:pt x="37338" y="32004"/>
                  </a:lnTo>
                  <a:cubicBezTo>
                    <a:pt x="37338" y="30861"/>
                    <a:pt x="36576" y="29813"/>
                    <a:pt x="35433" y="29432"/>
                  </a:cubicBezTo>
                  <a:lnTo>
                    <a:pt x="8668" y="19145"/>
                  </a:lnTo>
                  <a:cubicBezTo>
                    <a:pt x="7048" y="18574"/>
                    <a:pt x="5334" y="19336"/>
                    <a:pt x="4667" y="20860"/>
                  </a:cubicBezTo>
                  <a:cubicBezTo>
                    <a:pt x="4096" y="22384"/>
                    <a:pt x="4858" y="24193"/>
                    <a:pt x="6382" y="24765"/>
                  </a:cubicBezTo>
                  <a:lnTo>
                    <a:pt x="33147" y="35052"/>
                  </a:lnTo>
                  <a:cubicBezTo>
                    <a:pt x="34100" y="35433"/>
                    <a:pt x="35243" y="35242"/>
                    <a:pt x="36005" y="34671"/>
                  </a:cubicBezTo>
                  <a:lnTo>
                    <a:pt x="38862" y="35814"/>
                  </a:lnTo>
                  <a:lnTo>
                    <a:pt x="34766" y="46196"/>
                  </a:lnTo>
                  <a:lnTo>
                    <a:pt x="34766" y="46196"/>
                  </a:lnTo>
                  <a:lnTo>
                    <a:pt x="30766" y="56388"/>
                  </a:lnTo>
                  <a:cubicBezTo>
                    <a:pt x="31718" y="56388"/>
                    <a:pt x="32671" y="56388"/>
                    <a:pt x="33623" y="56388"/>
                  </a:cubicBezTo>
                  <a:cubicBezTo>
                    <a:pt x="51340" y="56388"/>
                    <a:pt x="67818" y="50959"/>
                    <a:pt x="81344" y="41719"/>
                  </a:cubicBezTo>
                  <a:cubicBezTo>
                    <a:pt x="75914" y="38862"/>
                    <a:pt x="72200" y="33242"/>
                    <a:pt x="72200" y="26670"/>
                  </a:cubicBezTo>
                  <a:cubicBezTo>
                    <a:pt x="72200" y="26003"/>
                    <a:pt x="72200" y="25432"/>
                    <a:pt x="72295" y="24765"/>
                  </a:cubicBezTo>
                  <a:cubicBezTo>
                    <a:pt x="67913" y="28956"/>
                    <a:pt x="63056" y="32671"/>
                    <a:pt x="57721" y="35814"/>
                  </a:cubicBezTo>
                  <a:lnTo>
                    <a:pt x="62675" y="23146"/>
                  </a:lnTo>
                  <a:lnTo>
                    <a:pt x="46196" y="16764"/>
                  </a:lnTo>
                  <a:lnTo>
                    <a:pt x="45244" y="19145"/>
                  </a:lnTo>
                  <a:lnTo>
                    <a:pt x="42672" y="18097"/>
                  </a:lnTo>
                  <a:lnTo>
                    <a:pt x="43625" y="15716"/>
                  </a:lnTo>
                  <a:lnTo>
                    <a:pt x="2953" y="0"/>
                  </a:lnTo>
                  <a:lnTo>
                    <a:pt x="0" y="7429"/>
                  </a:lnTo>
                  <a:lnTo>
                    <a:pt x="40672" y="23146"/>
                  </a:lnTo>
                  <a:lnTo>
                    <a:pt x="41624" y="2076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71" name="Freihandform 1770">
              <a:extLst>
                <a:ext uri="{FF2B5EF4-FFF2-40B4-BE49-F238E27FC236}">
                  <a16:creationId xmlns:a16="http://schemas.microsoft.com/office/drawing/2014/main" id="{43C3F723-ECE4-6842-C84C-561E5D6330C8}"/>
                </a:ext>
              </a:extLst>
            </p:cNvPr>
            <p:cNvSpPr/>
            <p:nvPr/>
          </p:nvSpPr>
          <p:spPr>
            <a:xfrm>
              <a:off x="2454460" y="10278655"/>
              <a:ext cx="36194" cy="97821"/>
            </a:xfrm>
            <a:custGeom>
              <a:avLst/>
              <a:gdLst>
                <a:gd name="connsiteX0" fmla="*/ 95 w 36194"/>
                <a:gd name="connsiteY0" fmla="*/ 20860 h 97821"/>
                <a:gd name="connsiteX1" fmla="*/ 11525 w 36194"/>
                <a:gd name="connsiteY1" fmla="*/ 56959 h 97821"/>
                <a:gd name="connsiteX2" fmla="*/ 2000 w 36194"/>
                <a:gd name="connsiteY2" fmla="*/ 90106 h 97821"/>
                <a:gd name="connsiteX3" fmla="*/ 7620 w 36194"/>
                <a:gd name="connsiteY3" fmla="*/ 89154 h 97821"/>
                <a:gd name="connsiteX4" fmla="*/ 22574 w 36194"/>
                <a:gd name="connsiteY4" fmla="*/ 97822 h 97821"/>
                <a:gd name="connsiteX5" fmla="*/ 36195 w 36194"/>
                <a:gd name="connsiteY5" fmla="*/ 52292 h 97821"/>
                <a:gd name="connsiteX6" fmla="*/ 17621 w 36194"/>
                <a:gd name="connsiteY6" fmla="*/ 0 h 97821"/>
                <a:gd name="connsiteX7" fmla="*/ 0 w 36194"/>
                <a:gd name="connsiteY7" fmla="*/ 20860 h 9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4" h="97821">
                  <a:moveTo>
                    <a:pt x="95" y="20860"/>
                  </a:moveTo>
                  <a:cubicBezTo>
                    <a:pt x="7334" y="31432"/>
                    <a:pt x="11525" y="43815"/>
                    <a:pt x="11525" y="56959"/>
                  </a:cubicBezTo>
                  <a:cubicBezTo>
                    <a:pt x="11525" y="68961"/>
                    <a:pt x="8096" y="80201"/>
                    <a:pt x="2000" y="90106"/>
                  </a:cubicBezTo>
                  <a:cubicBezTo>
                    <a:pt x="3715" y="89535"/>
                    <a:pt x="5620" y="89154"/>
                    <a:pt x="7620" y="89154"/>
                  </a:cubicBezTo>
                  <a:cubicBezTo>
                    <a:pt x="14002" y="89154"/>
                    <a:pt x="19621" y="92678"/>
                    <a:pt x="22574" y="97822"/>
                  </a:cubicBezTo>
                  <a:cubicBezTo>
                    <a:pt x="31242" y="84677"/>
                    <a:pt x="36195" y="69056"/>
                    <a:pt x="36195" y="52292"/>
                  </a:cubicBezTo>
                  <a:cubicBezTo>
                    <a:pt x="36195" y="32480"/>
                    <a:pt x="29242" y="14383"/>
                    <a:pt x="17621" y="0"/>
                  </a:cubicBezTo>
                  <a:cubicBezTo>
                    <a:pt x="17145" y="10192"/>
                    <a:pt x="9811" y="18574"/>
                    <a:pt x="0" y="2086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72" name="Freihandform 1771">
              <a:extLst>
                <a:ext uri="{FF2B5EF4-FFF2-40B4-BE49-F238E27FC236}">
                  <a16:creationId xmlns:a16="http://schemas.microsoft.com/office/drawing/2014/main" id="{3B71CC86-3AB4-AE69-A9B5-8E96E2C38750}"/>
                </a:ext>
              </a:extLst>
            </p:cNvPr>
            <p:cNvSpPr/>
            <p:nvPr/>
          </p:nvSpPr>
          <p:spPr>
            <a:xfrm>
              <a:off x="2447697" y="10370667"/>
              <a:ext cx="28765" cy="28384"/>
            </a:xfrm>
            <a:custGeom>
              <a:avLst/>
              <a:gdLst>
                <a:gd name="connsiteX0" fmla="*/ 14383 w 28765"/>
                <a:gd name="connsiteY0" fmla="*/ 0 h 28384"/>
                <a:gd name="connsiteX1" fmla="*/ 0 w 28765"/>
                <a:gd name="connsiteY1" fmla="*/ 14192 h 28384"/>
                <a:gd name="connsiteX2" fmla="*/ 14383 w 28765"/>
                <a:gd name="connsiteY2" fmla="*/ 28384 h 28384"/>
                <a:gd name="connsiteX3" fmla="*/ 28766 w 28765"/>
                <a:gd name="connsiteY3" fmla="*/ 14192 h 28384"/>
                <a:gd name="connsiteX4" fmla="*/ 14383 w 28765"/>
                <a:gd name="connsiteY4" fmla="*/ 0 h 28384"/>
                <a:gd name="connsiteX5" fmla="*/ 14383 w 28765"/>
                <a:gd name="connsiteY5" fmla="*/ 22955 h 28384"/>
                <a:gd name="connsiteX6" fmla="*/ 5620 w 28765"/>
                <a:gd name="connsiteY6" fmla="*/ 14288 h 28384"/>
                <a:gd name="connsiteX7" fmla="*/ 14383 w 28765"/>
                <a:gd name="connsiteY7" fmla="*/ 5620 h 28384"/>
                <a:gd name="connsiteX8" fmla="*/ 23146 w 28765"/>
                <a:gd name="connsiteY8" fmla="*/ 14288 h 28384"/>
                <a:gd name="connsiteX9" fmla="*/ 14383 w 28765"/>
                <a:gd name="connsiteY9" fmla="*/ 22955 h 2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65" h="28384">
                  <a:moveTo>
                    <a:pt x="14383" y="0"/>
                  </a:moveTo>
                  <a:cubicBezTo>
                    <a:pt x="6477" y="0"/>
                    <a:pt x="0" y="6382"/>
                    <a:pt x="0" y="14192"/>
                  </a:cubicBezTo>
                  <a:cubicBezTo>
                    <a:pt x="0" y="22003"/>
                    <a:pt x="6382" y="28384"/>
                    <a:pt x="14383" y="28384"/>
                  </a:cubicBezTo>
                  <a:cubicBezTo>
                    <a:pt x="22384" y="28384"/>
                    <a:pt x="28766" y="22003"/>
                    <a:pt x="28766" y="14192"/>
                  </a:cubicBezTo>
                  <a:cubicBezTo>
                    <a:pt x="28766" y="6382"/>
                    <a:pt x="22384" y="0"/>
                    <a:pt x="14383" y="0"/>
                  </a:cubicBezTo>
                  <a:close/>
                  <a:moveTo>
                    <a:pt x="14383" y="22955"/>
                  </a:moveTo>
                  <a:cubicBezTo>
                    <a:pt x="9525" y="22955"/>
                    <a:pt x="5620" y="19050"/>
                    <a:pt x="5620" y="14288"/>
                  </a:cubicBezTo>
                  <a:cubicBezTo>
                    <a:pt x="5620" y="9525"/>
                    <a:pt x="9525" y="5620"/>
                    <a:pt x="14383" y="5620"/>
                  </a:cubicBezTo>
                  <a:cubicBezTo>
                    <a:pt x="19241" y="5620"/>
                    <a:pt x="23146" y="9525"/>
                    <a:pt x="23146" y="14288"/>
                  </a:cubicBezTo>
                  <a:cubicBezTo>
                    <a:pt x="23146" y="19050"/>
                    <a:pt x="19241" y="22955"/>
                    <a:pt x="14383" y="22955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73" name="Freihandform 1772">
              <a:extLst>
                <a:ext uri="{FF2B5EF4-FFF2-40B4-BE49-F238E27FC236}">
                  <a16:creationId xmlns:a16="http://schemas.microsoft.com/office/drawing/2014/main" id="{1523F6B3-75B1-A842-01FC-BE9390B750D6}"/>
                </a:ext>
              </a:extLst>
            </p:cNvPr>
            <p:cNvSpPr/>
            <p:nvPr/>
          </p:nvSpPr>
          <p:spPr>
            <a:xfrm>
              <a:off x="2346065" y="10377715"/>
              <a:ext cx="161829" cy="69913"/>
            </a:xfrm>
            <a:custGeom>
              <a:avLst/>
              <a:gdLst>
                <a:gd name="connsiteX0" fmla="*/ 156020 w 161829"/>
                <a:gd name="connsiteY0" fmla="*/ 50864 h 69913"/>
                <a:gd name="connsiteX1" fmla="*/ 126873 w 161829"/>
                <a:gd name="connsiteY1" fmla="*/ 50864 h 69913"/>
                <a:gd name="connsiteX2" fmla="*/ 142589 w 161829"/>
                <a:gd name="connsiteY2" fmla="*/ 10763 h 69913"/>
                <a:gd name="connsiteX3" fmla="*/ 138589 w 161829"/>
                <a:gd name="connsiteY3" fmla="*/ 1810 h 69913"/>
                <a:gd name="connsiteX4" fmla="*/ 133922 w 161829"/>
                <a:gd name="connsiteY4" fmla="*/ 0 h 69913"/>
                <a:gd name="connsiteX5" fmla="*/ 135350 w 161829"/>
                <a:gd name="connsiteY5" fmla="*/ 7239 h 69913"/>
                <a:gd name="connsiteX6" fmla="*/ 115919 w 161829"/>
                <a:gd name="connsiteY6" fmla="*/ 26480 h 69913"/>
                <a:gd name="connsiteX7" fmla="*/ 109157 w 161829"/>
                <a:gd name="connsiteY7" fmla="*/ 25336 h 69913"/>
                <a:gd name="connsiteX8" fmla="*/ 99060 w 161829"/>
                <a:gd name="connsiteY8" fmla="*/ 50959 h 69913"/>
                <a:gd name="connsiteX9" fmla="*/ 6001 w 161829"/>
                <a:gd name="connsiteY9" fmla="*/ 50959 h 69913"/>
                <a:gd name="connsiteX10" fmla="*/ 0 w 161829"/>
                <a:gd name="connsiteY10" fmla="*/ 56864 h 69913"/>
                <a:gd name="connsiteX11" fmla="*/ 0 w 161829"/>
                <a:gd name="connsiteY11" fmla="*/ 64008 h 69913"/>
                <a:gd name="connsiteX12" fmla="*/ 6001 w 161829"/>
                <a:gd name="connsiteY12" fmla="*/ 69914 h 69913"/>
                <a:gd name="connsiteX13" fmla="*/ 155829 w 161829"/>
                <a:gd name="connsiteY13" fmla="*/ 69914 h 69913"/>
                <a:gd name="connsiteX14" fmla="*/ 161830 w 161829"/>
                <a:gd name="connsiteY14" fmla="*/ 64008 h 69913"/>
                <a:gd name="connsiteX15" fmla="*/ 161830 w 161829"/>
                <a:gd name="connsiteY15" fmla="*/ 56864 h 69913"/>
                <a:gd name="connsiteX16" fmla="*/ 155829 w 161829"/>
                <a:gd name="connsiteY16" fmla="*/ 50959 h 6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1829" h="69913">
                  <a:moveTo>
                    <a:pt x="156020" y="50864"/>
                  </a:moveTo>
                  <a:lnTo>
                    <a:pt x="126873" y="50864"/>
                  </a:lnTo>
                  <a:lnTo>
                    <a:pt x="142589" y="10763"/>
                  </a:lnTo>
                  <a:cubicBezTo>
                    <a:pt x="144018" y="7144"/>
                    <a:pt x="142208" y="3143"/>
                    <a:pt x="138589" y="1810"/>
                  </a:cubicBezTo>
                  <a:lnTo>
                    <a:pt x="133922" y="0"/>
                  </a:lnTo>
                  <a:cubicBezTo>
                    <a:pt x="134874" y="2286"/>
                    <a:pt x="135350" y="4667"/>
                    <a:pt x="135350" y="7239"/>
                  </a:cubicBezTo>
                  <a:cubicBezTo>
                    <a:pt x="135350" y="17907"/>
                    <a:pt x="126683" y="26480"/>
                    <a:pt x="115919" y="26480"/>
                  </a:cubicBezTo>
                  <a:cubicBezTo>
                    <a:pt x="113538" y="26480"/>
                    <a:pt x="111252" y="26003"/>
                    <a:pt x="109157" y="25336"/>
                  </a:cubicBezTo>
                  <a:lnTo>
                    <a:pt x="99060" y="50959"/>
                  </a:lnTo>
                  <a:lnTo>
                    <a:pt x="6001" y="50959"/>
                  </a:lnTo>
                  <a:cubicBezTo>
                    <a:pt x="2667" y="50959"/>
                    <a:pt x="0" y="53626"/>
                    <a:pt x="0" y="56864"/>
                  </a:cubicBezTo>
                  <a:lnTo>
                    <a:pt x="0" y="64008"/>
                  </a:lnTo>
                  <a:cubicBezTo>
                    <a:pt x="0" y="67247"/>
                    <a:pt x="2667" y="69914"/>
                    <a:pt x="6001" y="69914"/>
                  </a:cubicBezTo>
                  <a:lnTo>
                    <a:pt x="155829" y="69914"/>
                  </a:lnTo>
                  <a:cubicBezTo>
                    <a:pt x="159163" y="69914"/>
                    <a:pt x="161830" y="67247"/>
                    <a:pt x="161830" y="64008"/>
                  </a:cubicBezTo>
                  <a:lnTo>
                    <a:pt x="161830" y="56864"/>
                  </a:lnTo>
                  <a:cubicBezTo>
                    <a:pt x="161830" y="53626"/>
                    <a:pt x="159163" y="50959"/>
                    <a:pt x="155829" y="50959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170" name="Grafik 485">
            <a:extLst>
              <a:ext uri="{FF2B5EF4-FFF2-40B4-BE49-F238E27FC236}">
                <a16:creationId xmlns:a16="http://schemas.microsoft.com/office/drawing/2014/main" id="{BEA3F04D-4D48-6D1D-A398-BA100B83B3DA}"/>
              </a:ext>
            </a:extLst>
          </p:cNvPr>
          <p:cNvGrpSpPr/>
          <p:nvPr/>
        </p:nvGrpSpPr>
        <p:grpSpPr>
          <a:xfrm>
            <a:off x="7087569" y="7030254"/>
            <a:ext cx="189833" cy="189833"/>
            <a:chOff x="7087569" y="7030254"/>
            <a:chExt cx="189833" cy="189833"/>
          </a:xfrm>
          <a:solidFill>
            <a:srgbClr val="00497F"/>
          </a:solidFill>
        </p:grpSpPr>
        <p:sp>
          <p:nvSpPr>
            <p:cNvPr id="1180" name="Freihandform 1179">
              <a:extLst>
                <a:ext uri="{FF2B5EF4-FFF2-40B4-BE49-F238E27FC236}">
                  <a16:creationId xmlns:a16="http://schemas.microsoft.com/office/drawing/2014/main" id="{06ABB862-83CB-2BBE-DC20-F721F95A9BD9}"/>
                </a:ext>
              </a:extLst>
            </p:cNvPr>
            <p:cNvSpPr/>
            <p:nvPr/>
          </p:nvSpPr>
          <p:spPr>
            <a:xfrm>
              <a:off x="7087569" y="7155031"/>
              <a:ext cx="65055" cy="65055"/>
            </a:xfrm>
            <a:custGeom>
              <a:avLst/>
              <a:gdLst>
                <a:gd name="connsiteX0" fmla="*/ 0 w 65055"/>
                <a:gd name="connsiteY0" fmla="*/ 8382 h 65055"/>
                <a:gd name="connsiteX1" fmla="*/ 56674 w 65055"/>
                <a:gd name="connsiteY1" fmla="*/ 8382 h 65055"/>
                <a:gd name="connsiteX2" fmla="*/ 56674 w 65055"/>
                <a:gd name="connsiteY2" fmla="*/ 65056 h 65055"/>
                <a:gd name="connsiteX3" fmla="*/ 65056 w 65055"/>
                <a:gd name="connsiteY3" fmla="*/ 65056 h 65055"/>
                <a:gd name="connsiteX4" fmla="*/ 65056 w 65055"/>
                <a:gd name="connsiteY4" fmla="*/ 0 h 65055"/>
                <a:gd name="connsiteX5" fmla="*/ 0 w 65055"/>
                <a:gd name="connsiteY5" fmla="*/ 0 h 65055"/>
                <a:gd name="connsiteX6" fmla="*/ 0 w 65055"/>
                <a:gd name="connsiteY6" fmla="*/ 8382 h 65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55" h="65055">
                  <a:moveTo>
                    <a:pt x="0" y="8382"/>
                  </a:moveTo>
                  <a:lnTo>
                    <a:pt x="56674" y="8382"/>
                  </a:lnTo>
                  <a:lnTo>
                    <a:pt x="56674" y="65056"/>
                  </a:lnTo>
                  <a:lnTo>
                    <a:pt x="65056" y="65056"/>
                  </a:lnTo>
                  <a:lnTo>
                    <a:pt x="65056" y="0"/>
                  </a:lnTo>
                  <a:lnTo>
                    <a:pt x="0" y="0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81" name="Freihandform 1180">
              <a:extLst>
                <a:ext uri="{FF2B5EF4-FFF2-40B4-BE49-F238E27FC236}">
                  <a16:creationId xmlns:a16="http://schemas.microsoft.com/office/drawing/2014/main" id="{B7439B1F-692A-89D5-616D-678BC5F56729}"/>
                </a:ext>
              </a:extLst>
            </p:cNvPr>
            <p:cNvSpPr/>
            <p:nvPr/>
          </p:nvSpPr>
          <p:spPr>
            <a:xfrm>
              <a:off x="7212347" y="7155031"/>
              <a:ext cx="65055" cy="65055"/>
            </a:xfrm>
            <a:custGeom>
              <a:avLst/>
              <a:gdLst>
                <a:gd name="connsiteX0" fmla="*/ 0 w 65055"/>
                <a:gd name="connsiteY0" fmla="*/ 65056 h 65055"/>
                <a:gd name="connsiteX1" fmla="*/ 8382 w 65055"/>
                <a:gd name="connsiteY1" fmla="*/ 65056 h 65055"/>
                <a:gd name="connsiteX2" fmla="*/ 8382 w 65055"/>
                <a:gd name="connsiteY2" fmla="*/ 8382 h 65055"/>
                <a:gd name="connsiteX3" fmla="*/ 65056 w 65055"/>
                <a:gd name="connsiteY3" fmla="*/ 8382 h 65055"/>
                <a:gd name="connsiteX4" fmla="*/ 65056 w 65055"/>
                <a:gd name="connsiteY4" fmla="*/ 0 h 65055"/>
                <a:gd name="connsiteX5" fmla="*/ 0 w 65055"/>
                <a:gd name="connsiteY5" fmla="*/ 0 h 65055"/>
                <a:gd name="connsiteX6" fmla="*/ 0 w 65055"/>
                <a:gd name="connsiteY6" fmla="*/ 65056 h 65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55" h="65055">
                  <a:moveTo>
                    <a:pt x="0" y="65056"/>
                  </a:moveTo>
                  <a:lnTo>
                    <a:pt x="8382" y="65056"/>
                  </a:lnTo>
                  <a:lnTo>
                    <a:pt x="8382" y="8382"/>
                  </a:lnTo>
                  <a:lnTo>
                    <a:pt x="65056" y="8382"/>
                  </a:lnTo>
                  <a:lnTo>
                    <a:pt x="65056" y="0"/>
                  </a:lnTo>
                  <a:lnTo>
                    <a:pt x="0" y="0"/>
                  </a:lnTo>
                  <a:lnTo>
                    <a:pt x="0" y="65056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82" name="Freihandform 1181">
              <a:extLst>
                <a:ext uri="{FF2B5EF4-FFF2-40B4-BE49-F238E27FC236}">
                  <a16:creationId xmlns:a16="http://schemas.microsoft.com/office/drawing/2014/main" id="{5AE348EC-E47E-5784-A8FC-AF656CB46784}"/>
                </a:ext>
              </a:extLst>
            </p:cNvPr>
            <p:cNvSpPr/>
            <p:nvPr/>
          </p:nvSpPr>
          <p:spPr>
            <a:xfrm>
              <a:off x="7212347" y="7030254"/>
              <a:ext cx="65055" cy="65055"/>
            </a:xfrm>
            <a:custGeom>
              <a:avLst/>
              <a:gdLst>
                <a:gd name="connsiteX0" fmla="*/ 8382 w 65055"/>
                <a:gd name="connsiteY0" fmla="*/ 56674 h 65055"/>
                <a:gd name="connsiteX1" fmla="*/ 8382 w 65055"/>
                <a:gd name="connsiteY1" fmla="*/ 0 h 65055"/>
                <a:gd name="connsiteX2" fmla="*/ 0 w 65055"/>
                <a:gd name="connsiteY2" fmla="*/ 0 h 65055"/>
                <a:gd name="connsiteX3" fmla="*/ 0 w 65055"/>
                <a:gd name="connsiteY3" fmla="*/ 65056 h 65055"/>
                <a:gd name="connsiteX4" fmla="*/ 65056 w 65055"/>
                <a:gd name="connsiteY4" fmla="*/ 65056 h 65055"/>
                <a:gd name="connsiteX5" fmla="*/ 65056 w 65055"/>
                <a:gd name="connsiteY5" fmla="*/ 56674 h 65055"/>
                <a:gd name="connsiteX6" fmla="*/ 8382 w 65055"/>
                <a:gd name="connsiteY6" fmla="*/ 56674 h 65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55" h="65055">
                  <a:moveTo>
                    <a:pt x="8382" y="56674"/>
                  </a:moveTo>
                  <a:lnTo>
                    <a:pt x="8382" y="0"/>
                  </a:lnTo>
                  <a:lnTo>
                    <a:pt x="0" y="0"/>
                  </a:lnTo>
                  <a:lnTo>
                    <a:pt x="0" y="65056"/>
                  </a:lnTo>
                  <a:lnTo>
                    <a:pt x="65056" y="65056"/>
                  </a:lnTo>
                  <a:lnTo>
                    <a:pt x="65056" y="56674"/>
                  </a:lnTo>
                  <a:lnTo>
                    <a:pt x="8382" y="5667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83" name="Freihandform 1182">
              <a:extLst>
                <a:ext uri="{FF2B5EF4-FFF2-40B4-BE49-F238E27FC236}">
                  <a16:creationId xmlns:a16="http://schemas.microsoft.com/office/drawing/2014/main" id="{16280857-9629-B607-10C8-7F8F5382FADC}"/>
                </a:ext>
              </a:extLst>
            </p:cNvPr>
            <p:cNvSpPr/>
            <p:nvPr/>
          </p:nvSpPr>
          <p:spPr>
            <a:xfrm>
              <a:off x="7087569" y="7030254"/>
              <a:ext cx="65055" cy="65055"/>
            </a:xfrm>
            <a:custGeom>
              <a:avLst/>
              <a:gdLst>
                <a:gd name="connsiteX0" fmla="*/ 56674 w 65055"/>
                <a:gd name="connsiteY0" fmla="*/ 56674 h 65055"/>
                <a:gd name="connsiteX1" fmla="*/ 0 w 65055"/>
                <a:gd name="connsiteY1" fmla="*/ 56674 h 65055"/>
                <a:gd name="connsiteX2" fmla="*/ 0 w 65055"/>
                <a:gd name="connsiteY2" fmla="*/ 65056 h 65055"/>
                <a:gd name="connsiteX3" fmla="*/ 65056 w 65055"/>
                <a:gd name="connsiteY3" fmla="*/ 65056 h 65055"/>
                <a:gd name="connsiteX4" fmla="*/ 65056 w 65055"/>
                <a:gd name="connsiteY4" fmla="*/ 0 h 65055"/>
                <a:gd name="connsiteX5" fmla="*/ 56674 w 65055"/>
                <a:gd name="connsiteY5" fmla="*/ 0 h 65055"/>
                <a:gd name="connsiteX6" fmla="*/ 56674 w 65055"/>
                <a:gd name="connsiteY6" fmla="*/ 56674 h 65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55" h="65055">
                  <a:moveTo>
                    <a:pt x="56674" y="56674"/>
                  </a:moveTo>
                  <a:lnTo>
                    <a:pt x="0" y="56674"/>
                  </a:lnTo>
                  <a:lnTo>
                    <a:pt x="0" y="65056"/>
                  </a:lnTo>
                  <a:lnTo>
                    <a:pt x="65056" y="65056"/>
                  </a:lnTo>
                  <a:lnTo>
                    <a:pt x="65056" y="0"/>
                  </a:lnTo>
                  <a:lnTo>
                    <a:pt x="56674" y="0"/>
                  </a:lnTo>
                  <a:lnTo>
                    <a:pt x="56674" y="5667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188" name="Freihandform 1187">
            <a:extLst>
              <a:ext uri="{FF2B5EF4-FFF2-40B4-BE49-F238E27FC236}">
                <a16:creationId xmlns:a16="http://schemas.microsoft.com/office/drawing/2014/main" id="{117654D3-A0EF-74BB-8DA5-960584B8BFB3}"/>
              </a:ext>
            </a:extLst>
          </p:cNvPr>
          <p:cNvSpPr/>
          <p:nvPr/>
        </p:nvSpPr>
        <p:spPr>
          <a:xfrm>
            <a:off x="5267489" y="7124916"/>
            <a:ext cx="256508" cy="11334"/>
          </a:xfrm>
          <a:custGeom>
            <a:avLst/>
            <a:gdLst>
              <a:gd name="connsiteX0" fmla="*/ 0 w 256508"/>
              <a:gd name="connsiteY0" fmla="*/ 0 h 11334"/>
              <a:gd name="connsiteX1" fmla="*/ 256508 w 256508"/>
              <a:gd name="connsiteY1" fmla="*/ 0 h 11334"/>
              <a:gd name="connsiteX2" fmla="*/ 256508 w 256508"/>
              <a:gd name="connsiteY2" fmla="*/ 11335 h 11334"/>
              <a:gd name="connsiteX3" fmla="*/ 0 w 256508"/>
              <a:gd name="connsiteY3" fmla="*/ 11335 h 1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08" h="11334">
                <a:moveTo>
                  <a:pt x="0" y="0"/>
                </a:moveTo>
                <a:lnTo>
                  <a:pt x="256508" y="0"/>
                </a:lnTo>
                <a:lnTo>
                  <a:pt x="256508" y="11335"/>
                </a:lnTo>
                <a:lnTo>
                  <a:pt x="0" y="11335"/>
                </a:ln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777" name="Freihandform 1776">
            <a:extLst>
              <a:ext uri="{FF2B5EF4-FFF2-40B4-BE49-F238E27FC236}">
                <a16:creationId xmlns:a16="http://schemas.microsoft.com/office/drawing/2014/main" id="{96BD27E3-5F8E-82D9-D7DE-2B3626E42B4D}"/>
              </a:ext>
            </a:extLst>
          </p:cNvPr>
          <p:cNvSpPr/>
          <p:nvPr/>
        </p:nvSpPr>
        <p:spPr>
          <a:xfrm>
            <a:off x="1127116" y="10203878"/>
            <a:ext cx="203147" cy="270314"/>
          </a:xfrm>
          <a:custGeom>
            <a:avLst/>
            <a:gdLst>
              <a:gd name="connsiteX0" fmla="*/ 11450 w 203147"/>
              <a:gd name="connsiteY0" fmla="*/ 132493 h 270314"/>
              <a:gd name="connsiteX1" fmla="*/ 115 w 203147"/>
              <a:gd name="connsiteY1" fmla="*/ 147256 h 270314"/>
              <a:gd name="connsiteX2" fmla="*/ 14784 w 203147"/>
              <a:gd name="connsiteY2" fmla="*/ 158687 h 270314"/>
              <a:gd name="connsiteX3" fmla="*/ 26023 w 203147"/>
              <a:gd name="connsiteY3" fmla="*/ 147733 h 270314"/>
              <a:gd name="connsiteX4" fmla="*/ 77363 w 203147"/>
              <a:gd name="connsiteY4" fmla="*/ 141161 h 270314"/>
              <a:gd name="connsiteX5" fmla="*/ 95842 w 203147"/>
              <a:gd name="connsiteY5" fmla="*/ 167545 h 270314"/>
              <a:gd name="connsiteX6" fmla="*/ 62218 w 203147"/>
              <a:gd name="connsiteY6" fmla="*/ 220313 h 270314"/>
              <a:gd name="connsiteX7" fmla="*/ 27357 w 203147"/>
              <a:gd name="connsiteY7" fmla="*/ 229267 h 270314"/>
              <a:gd name="connsiteX8" fmla="*/ 35358 w 203147"/>
              <a:gd name="connsiteY8" fmla="*/ 266129 h 270314"/>
              <a:gd name="connsiteX9" fmla="*/ 72029 w 203147"/>
              <a:gd name="connsiteY9" fmla="*/ 258032 h 270314"/>
              <a:gd name="connsiteX10" fmla="*/ 67171 w 203147"/>
              <a:gd name="connsiteY10" fmla="*/ 223647 h 270314"/>
              <a:gd name="connsiteX11" fmla="*/ 101176 w 203147"/>
              <a:gd name="connsiteY11" fmla="*/ 170402 h 270314"/>
              <a:gd name="connsiteX12" fmla="*/ 118987 w 203147"/>
              <a:gd name="connsiteY12" fmla="*/ 174403 h 270314"/>
              <a:gd name="connsiteX13" fmla="*/ 138799 w 203147"/>
              <a:gd name="connsiteY13" fmla="*/ 169450 h 270314"/>
              <a:gd name="connsiteX14" fmla="*/ 179376 w 203147"/>
              <a:gd name="connsiteY14" fmla="*/ 214694 h 270314"/>
              <a:gd name="connsiteX15" fmla="*/ 180424 w 203147"/>
              <a:gd name="connsiteY15" fmla="*/ 229076 h 270314"/>
              <a:gd name="connsiteX16" fmla="*/ 197092 w 203147"/>
              <a:gd name="connsiteY16" fmla="*/ 229934 h 270314"/>
              <a:gd name="connsiteX17" fmla="*/ 197950 w 203147"/>
              <a:gd name="connsiteY17" fmla="*/ 213169 h 270314"/>
              <a:gd name="connsiteX18" fmla="*/ 183757 w 203147"/>
              <a:gd name="connsiteY18" fmla="*/ 210598 h 270314"/>
              <a:gd name="connsiteX19" fmla="*/ 143943 w 203147"/>
              <a:gd name="connsiteY19" fmla="*/ 166116 h 270314"/>
              <a:gd name="connsiteX20" fmla="*/ 156706 w 203147"/>
              <a:gd name="connsiteY20" fmla="*/ 151352 h 270314"/>
              <a:gd name="connsiteX21" fmla="*/ 185281 w 203147"/>
              <a:gd name="connsiteY21" fmla="*/ 164402 h 270314"/>
              <a:gd name="connsiteX22" fmla="*/ 190425 w 203147"/>
              <a:gd name="connsiteY22" fmla="*/ 173355 h 270314"/>
              <a:gd name="connsiteX23" fmla="*/ 202331 w 203147"/>
              <a:gd name="connsiteY23" fmla="*/ 168878 h 270314"/>
              <a:gd name="connsiteX24" fmla="*/ 197854 w 203147"/>
              <a:gd name="connsiteY24" fmla="*/ 156877 h 270314"/>
              <a:gd name="connsiteX25" fmla="*/ 187663 w 203147"/>
              <a:gd name="connsiteY25" fmla="*/ 158972 h 270314"/>
              <a:gd name="connsiteX26" fmla="*/ 158992 w 203147"/>
              <a:gd name="connsiteY26" fmla="*/ 145828 h 270314"/>
              <a:gd name="connsiteX27" fmla="*/ 161564 w 203147"/>
              <a:gd name="connsiteY27" fmla="*/ 131255 h 270314"/>
              <a:gd name="connsiteX28" fmla="*/ 152039 w 203147"/>
              <a:gd name="connsiteY28" fmla="*/ 104204 h 270314"/>
              <a:gd name="connsiteX29" fmla="*/ 180424 w 203147"/>
              <a:gd name="connsiteY29" fmla="*/ 75629 h 270314"/>
              <a:gd name="connsiteX30" fmla="*/ 192997 w 203147"/>
              <a:gd name="connsiteY30" fmla="*/ 73438 h 270314"/>
              <a:gd name="connsiteX31" fmla="*/ 192997 w 203147"/>
              <a:gd name="connsiteY31" fmla="*/ 57531 h 270314"/>
              <a:gd name="connsiteX32" fmla="*/ 177185 w 203147"/>
              <a:gd name="connsiteY32" fmla="*/ 57531 h 270314"/>
              <a:gd name="connsiteX33" fmla="*/ 175947 w 203147"/>
              <a:gd name="connsiteY33" fmla="*/ 71628 h 270314"/>
              <a:gd name="connsiteX34" fmla="*/ 147848 w 203147"/>
              <a:gd name="connsiteY34" fmla="*/ 99822 h 270314"/>
              <a:gd name="connsiteX35" fmla="*/ 118797 w 203147"/>
              <a:gd name="connsiteY35" fmla="*/ 88297 h 270314"/>
              <a:gd name="connsiteX36" fmla="*/ 118416 w 203147"/>
              <a:gd name="connsiteY36" fmla="*/ 88297 h 270314"/>
              <a:gd name="connsiteX37" fmla="*/ 118416 w 203147"/>
              <a:gd name="connsiteY37" fmla="*/ 23241 h 270314"/>
              <a:gd name="connsiteX38" fmla="*/ 127274 w 203147"/>
              <a:gd name="connsiteY38" fmla="*/ 11811 h 270314"/>
              <a:gd name="connsiteX39" fmla="*/ 115463 w 203147"/>
              <a:gd name="connsiteY39" fmla="*/ 0 h 270314"/>
              <a:gd name="connsiteX40" fmla="*/ 103652 w 203147"/>
              <a:gd name="connsiteY40" fmla="*/ 11811 h 270314"/>
              <a:gd name="connsiteX41" fmla="*/ 112510 w 203147"/>
              <a:gd name="connsiteY41" fmla="*/ 23241 h 270314"/>
              <a:gd name="connsiteX42" fmla="*/ 112510 w 203147"/>
              <a:gd name="connsiteY42" fmla="*/ 88773 h 270314"/>
              <a:gd name="connsiteX43" fmla="*/ 89555 w 203147"/>
              <a:gd name="connsiteY43" fmla="*/ 100013 h 270314"/>
              <a:gd name="connsiteX44" fmla="*/ 59742 w 203147"/>
              <a:gd name="connsiteY44" fmla="*/ 70104 h 270314"/>
              <a:gd name="connsiteX45" fmla="*/ 57742 w 203147"/>
              <a:gd name="connsiteY45" fmla="*/ 43625 h 270314"/>
              <a:gd name="connsiteX46" fmla="*/ 29071 w 203147"/>
              <a:gd name="connsiteY46" fmla="*/ 43625 h 270314"/>
              <a:gd name="connsiteX47" fmla="*/ 29071 w 203147"/>
              <a:gd name="connsiteY47" fmla="*/ 72485 h 270314"/>
              <a:gd name="connsiteX48" fmla="*/ 55551 w 203147"/>
              <a:gd name="connsiteY48" fmla="*/ 74295 h 270314"/>
              <a:gd name="connsiteX49" fmla="*/ 85459 w 203147"/>
              <a:gd name="connsiteY49" fmla="*/ 104394 h 270314"/>
              <a:gd name="connsiteX50" fmla="*/ 76125 w 203147"/>
              <a:gd name="connsiteY50" fmla="*/ 131064 h 270314"/>
              <a:gd name="connsiteX51" fmla="*/ 76315 w 203147"/>
              <a:gd name="connsiteY51" fmla="*/ 134874 h 270314"/>
              <a:gd name="connsiteX52" fmla="*/ 25547 w 203147"/>
              <a:gd name="connsiteY52" fmla="*/ 141351 h 270314"/>
              <a:gd name="connsiteX53" fmla="*/ 11355 w 203147"/>
              <a:gd name="connsiteY53" fmla="*/ 132112 h 27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03147" h="270314">
                <a:moveTo>
                  <a:pt x="11450" y="132493"/>
                </a:moveTo>
                <a:cubicBezTo>
                  <a:pt x="4211" y="133445"/>
                  <a:pt x="-837" y="140018"/>
                  <a:pt x="115" y="147256"/>
                </a:cubicBezTo>
                <a:cubicBezTo>
                  <a:pt x="1068" y="154496"/>
                  <a:pt x="7640" y="159639"/>
                  <a:pt x="14784" y="158687"/>
                </a:cubicBezTo>
                <a:cubicBezTo>
                  <a:pt x="20689" y="157925"/>
                  <a:pt x="25071" y="153353"/>
                  <a:pt x="26023" y="147733"/>
                </a:cubicBezTo>
                <a:lnTo>
                  <a:pt x="77363" y="141161"/>
                </a:lnTo>
                <a:cubicBezTo>
                  <a:pt x="79935" y="152210"/>
                  <a:pt x="86698" y="161544"/>
                  <a:pt x="95842" y="167545"/>
                </a:cubicBezTo>
                <a:lnTo>
                  <a:pt x="62218" y="220313"/>
                </a:lnTo>
                <a:cubicBezTo>
                  <a:pt x="50122" y="213741"/>
                  <a:pt x="34882" y="217456"/>
                  <a:pt x="27357" y="229267"/>
                </a:cubicBezTo>
                <a:cubicBezTo>
                  <a:pt x="19451" y="241649"/>
                  <a:pt x="23071" y="258127"/>
                  <a:pt x="35358" y="266129"/>
                </a:cubicBezTo>
                <a:cubicBezTo>
                  <a:pt x="47645" y="274034"/>
                  <a:pt x="64123" y="270415"/>
                  <a:pt x="72029" y="258032"/>
                </a:cubicBezTo>
                <a:cubicBezTo>
                  <a:pt x="79173" y="246793"/>
                  <a:pt x="76792" y="232220"/>
                  <a:pt x="67171" y="223647"/>
                </a:cubicBezTo>
                <a:lnTo>
                  <a:pt x="101176" y="170402"/>
                </a:lnTo>
                <a:cubicBezTo>
                  <a:pt x="106605" y="172879"/>
                  <a:pt x="112606" y="174403"/>
                  <a:pt x="118987" y="174403"/>
                </a:cubicBezTo>
                <a:cubicBezTo>
                  <a:pt x="126131" y="174403"/>
                  <a:pt x="132894" y="172593"/>
                  <a:pt x="138799" y="169450"/>
                </a:cubicBezTo>
                <a:lnTo>
                  <a:pt x="179376" y="214694"/>
                </a:lnTo>
                <a:cubicBezTo>
                  <a:pt x="176518" y="219075"/>
                  <a:pt x="176804" y="224980"/>
                  <a:pt x="180424" y="229076"/>
                </a:cubicBezTo>
                <a:cubicBezTo>
                  <a:pt x="184805" y="233934"/>
                  <a:pt x="192235" y="234315"/>
                  <a:pt x="197092" y="229934"/>
                </a:cubicBezTo>
                <a:cubicBezTo>
                  <a:pt x="201950" y="225552"/>
                  <a:pt x="202331" y="218027"/>
                  <a:pt x="197950" y="213169"/>
                </a:cubicBezTo>
                <a:cubicBezTo>
                  <a:pt x="194235" y="209074"/>
                  <a:pt x="188425" y="208217"/>
                  <a:pt x="183757" y="210598"/>
                </a:cubicBezTo>
                <a:lnTo>
                  <a:pt x="143943" y="166116"/>
                </a:lnTo>
                <a:cubicBezTo>
                  <a:pt x="149277" y="162306"/>
                  <a:pt x="153658" y="157258"/>
                  <a:pt x="156706" y="151352"/>
                </a:cubicBezTo>
                <a:lnTo>
                  <a:pt x="185281" y="164402"/>
                </a:lnTo>
                <a:cubicBezTo>
                  <a:pt x="184996" y="168116"/>
                  <a:pt x="186901" y="171736"/>
                  <a:pt x="190425" y="173355"/>
                </a:cubicBezTo>
                <a:cubicBezTo>
                  <a:pt x="194997" y="175451"/>
                  <a:pt x="200331" y="173355"/>
                  <a:pt x="202331" y="168878"/>
                </a:cubicBezTo>
                <a:cubicBezTo>
                  <a:pt x="204427" y="164306"/>
                  <a:pt x="202331" y="158972"/>
                  <a:pt x="197854" y="156877"/>
                </a:cubicBezTo>
                <a:cubicBezTo>
                  <a:pt x="194235" y="155258"/>
                  <a:pt x="190234" y="156210"/>
                  <a:pt x="187663" y="158972"/>
                </a:cubicBezTo>
                <a:lnTo>
                  <a:pt x="158992" y="145828"/>
                </a:lnTo>
                <a:cubicBezTo>
                  <a:pt x="160612" y="141256"/>
                  <a:pt x="161564" y="136398"/>
                  <a:pt x="161564" y="131255"/>
                </a:cubicBezTo>
                <a:cubicBezTo>
                  <a:pt x="161564" y="120968"/>
                  <a:pt x="157945" y="111633"/>
                  <a:pt x="152039" y="104204"/>
                </a:cubicBezTo>
                <a:lnTo>
                  <a:pt x="180424" y="75629"/>
                </a:lnTo>
                <a:cubicBezTo>
                  <a:pt x="184519" y="77533"/>
                  <a:pt x="189568" y="76867"/>
                  <a:pt x="192997" y="73438"/>
                </a:cubicBezTo>
                <a:cubicBezTo>
                  <a:pt x="197378" y="69056"/>
                  <a:pt x="197378" y="61913"/>
                  <a:pt x="192997" y="57531"/>
                </a:cubicBezTo>
                <a:cubicBezTo>
                  <a:pt x="188615" y="53150"/>
                  <a:pt x="181567" y="53150"/>
                  <a:pt x="177185" y="57531"/>
                </a:cubicBezTo>
                <a:cubicBezTo>
                  <a:pt x="173375" y="61341"/>
                  <a:pt x="173089" y="67246"/>
                  <a:pt x="175947" y="71628"/>
                </a:cubicBezTo>
                <a:lnTo>
                  <a:pt x="147848" y="99822"/>
                </a:lnTo>
                <a:cubicBezTo>
                  <a:pt x="140228" y="92678"/>
                  <a:pt x="130036" y="88297"/>
                  <a:pt x="118797" y="88297"/>
                </a:cubicBezTo>
                <a:cubicBezTo>
                  <a:pt x="118702" y="88297"/>
                  <a:pt x="118511" y="88297"/>
                  <a:pt x="118416" y="88297"/>
                </a:cubicBezTo>
                <a:lnTo>
                  <a:pt x="118416" y="23241"/>
                </a:lnTo>
                <a:cubicBezTo>
                  <a:pt x="123464" y="21908"/>
                  <a:pt x="127274" y="17335"/>
                  <a:pt x="127274" y="11811"/>
                </a:cubicBezTo>
                <a:cubicBezTo>
                  <a:pt x="127274" y="5239"/>
                  <a:pt x="122035" y="0"/>
                  <a:pt x="115463" y="0"/>
                </a:cubicBezTo>
                <a:cubicBezTo>
                  <a:pt x="108891" y="0"/>
                  <a:pt x="103652" y="5334"/>
                  <a:pt x="103652" y="11811"/>
                </a:cubicBezTo>
                <a:cubicBezTo>
                  <a:pt x="103652" y="17335"/>
                  <a:pt x="107367" y="21908"/>
                  <a:pt x="112510" y="23241"/>
                </a:cubicBezTo>
                <a:lnTo>
                  <a:pt x="112510" y="88773"/>
                </a:lnTo>
                <a:cubicBezTo>
                  <a:pt x="103652" y="90106"/>
                  <a:pt x="95746" y="94107"/>
                  <a:pt x="89555" y="100013"/>
                </a:cubicBezTo>
                <a:lnTo>
                  <a:pt x="59742" y="70104"/>
                </a:lnTo>
                <a:cubicBezTo>
                  <a:pt x="65552" y="62103"/>
                  <a:pt x="64981" y="50864"/>
                  <a:pt x="57742" y="43625"/>
                </a:cubicBezTo>
                <a:cubicBezTo>
                  <a:pt x="49836" y="35623"/>
                  <a:pt x="36977" y="35623"/>
                  <a:pt x="29071" y="43625"/>
                </a:cubicBezTo>
                <a:cubicBezTo>
                  <a:pt x="21166" y="51626"/>
                  <a:pt x="21166" y="64484"/>
                  <a:pt x="29071" y="72485"/>
                </a:cubicBezTo>
                <a:cubicBezTo>
                  <a:pt x="36310" y="79724"/>
                  <a:pt x="47550" y="80296"/>
                  <a:pt x="55551" y="74295"/>
                </a:cubicBezTo>
                <a:lnTo>
                  <a:pt x="85459" y="104394"/>
                </a:lnTo>
                <a:cubicBezTo>
                  <a:pt x="79649" y="111728"/>
                  <a:pt x="76125" y="120968"/>
                  <a:pt x="76125" y="131064"/>
                </a:cubicBezTo>
                <a:cubicBezTo>
                  <a:pt x="76125" y="132302"/>
                  <a:pt x="76125" y="133636"/>
                  <a:pt x="76315" y="134874"/>
                </a:cubicBezTo>
                <a:lnTo>
                  <a:pt x="25547" y="141351"/>
                </a:lnTo>
                <a:cubicBezTo>
                  <a:pt x="23737" y="135350"/>
                  <a:pt x="17832" y="131255"/>
                  <a:pt x="11355" y="132112"/>
                </a:cubicBez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1781" name="Grafik 504">
            <a:extLst>
              <a:ext uri="{FF2B5EF4-FFF2-40B4-BE49-F238E27FC236}">
                <a16:creationId xmlns:a16="http://schemas.microsoft.com/office/drawing/2014/main" id="{96160037-806B-FC62-BE96-15F5AE46DE42}"/>
              </a:ext>
            </a:extLst>
          </p:cNvPr>
          <p:cNvGrpSpPr/>
          <p:nvPr/>
        </p:nvGrpSpPr>
        <p:grpSpPr>
          <a:xfrm>
            <a:off x="1133819" y="12680041"/>
            <a:ext cx="228504" cy="227802"/>
            <a:chOff x="1133819" y="12680041"/>
            <a:chExt cx="228504" cy="227802"/>
          </a:xfrm>
          <a:solidFill>
            <a:srgbClr val="00497F"/>
          </a:solidFill>
        </p:grpSpPr>
        <p:sp>
          <p:nvSpPr>
            <p:cNvPr id="1782" name="Freihandform 1781">
              <a:extLst>
                <a:ext uri="{FF2B5EF4-FFF2-40B4-BE49-F238E27FC236}">
                  <a16:creationId xmlns:a16="http://schemas.microsoft.com/office/drawing/2014/main" id="{A4B47AA5-F5E2-73B0-E245-96CB97062848}"/>
                </a:ext>
              </a:extLst>
            </p:cNvPr>
            <p:cNvSpPr/>
            <p:nvPr/>
          </p:nvSpPr>
          <p:spPr>
            <a:xfrm>
              <a:off x="1176683" y="12680041"/>
              <a:ext cx="47112" cy="61591"/>
            </a:xfrm>
            <a:custGeom>
              <a:avLst/>
              <a:gdLst>
                <a:gd name="connsiteX0" fmla="*/ 13524 w 47112"/>
                <a:gd name="connsiteY0" fmla="*/ 40065 h 61591"/>
                <a:gd name="connsiteX1" fmla="*/ 32193 w 47112"/>
                <a:gd name="connsiteY1" fmla="*/ 57115 h 61591"/>
                <a:gd name="connsiteX2" fmla="*/ 38289 w 47112"/>
                <a:gd name="connsiteY2" fmla="*/ 61591 h 61591"/>
                <a:gd name="connsiteX3" fmla="*/ 38004 w 47112"/>
                <a:gd name="connsiteY3" fmla="*/ 60353 h 61591"/>
                <a:gd name="connsiteX4" fmla="*/ 29431 w 47112"/>
                <a:gd name="connsiteY4" fmla="*/ 41208 h 61591"/>
                <a:gd name="connsiteX5" fmla="*/ 29622 w 47112"/>
                <a:gd name="connsiteY5" fmla="*/ 39493 h 61591"/>
                <a:gd name="connsiteX6" fmla="*/ 31146 w 47112"/>
                <a:gd name="connsiteY6" fmla="*/ 40255 h 61591"/>
                <a:gd name="connsiteX7" fmla="*/ 38289 w 47112"/>
                <a:gd name="connsiteY7" fmla="*/ 52733 h 61591"/>
                <a:gd name="connsiteX8" fmla="*/ 41052 w 47112"/>
                <a:gd name="connsiteY8" fmla="*/ 60448 h 61591"/>
                <a:gd name="connsiteX9" fmla="*/ 41433 w 47112"/>
                <a:gd name="connsiteY9" fmla="*/ 59972 h 61591"/>
                <a:gd name="connsiteX10" fmla="*/ 45528 w 47112"/>
                <a:gd name="connsiteY10" fmla="*/ 34636 h 61591"/>
                <a:gd name="connsiteX11" fmla="*/ 33241 w 47112"/>
                <a:gd name="connsiteY11" fmla="*/ 17776 h 61591"/>
                <a:gd name="connsiteX12" fmla="*/ 4476 w 47112"/>
                <a:gd name="connsiteY12" fmla="*/ 631 h 61591"/>
                <a:gd name="connsiteX13" fmla="*/ 1237 w 47112"/>
                <a:gd name="connsiteY13" fmla="*/ 2155 h 61591"/>
                <a:gd name="connsiteX14" fmla="*/ 1904 w 47112"/>
                <a:gd name="connsiteY14" fmla="*/ 20824 h 61591"/>
                <a:gd name="connsiteX15" fmla="*/ 13429 w 47112"/>
                <a:gd name="connsiteY15" fmla="*/ 40160 h 61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112" h="61591">
                  <a:moveTo>
                    <a:pt x="13524" y="40065"/>
                  </a:moveTo>
                  <a:cubicBezTo>
                    <a:pt x="19049" y="46542"/>
                    <a:pt x="25431" y="52066"/>
                    <a:pt x="32193" y="57115"/>
                  </a:cubicBezTo>
                  <a:cubicBezTo>
                    <a:pt x="34194" y="58639"/>
                    <a:pt x="36289" y="60067"/>
                    <a:pt x="38289" y="61591"/>
                  </a:cubicBezTo>
                  <a:cubicBezTo>
                    <a:pt x="38289" y="61020"/>
                    <a:pt x="38194" y="60639"/>
                    <a:pt x="38004" y="60353"/>
                  </a:cubicBezTo>
                  <a:cubicBezTo>
                    <a:pt x="35146" y="53971"/>
                    <a:pt x="32289" y="47590"/>
                    <a:pt x="29431" y="41208"/>
                  </a:cubicBezTo>
                  <a:cubicBezTo>
                    <a:pt x="29145" y="40636"/>
                    <a:pt x="28764" y="39970"/>
                    <a:pt x="29622" y="39493"/>
                  </a:cubicBezTo>
                  <a:cubicBezTo>
                    <a:pt x="30384" y="39112"/>
                    <a:pt x="30765" y="39684"/>
                    <a:pt x="31146" y="40255"/>
                  </a:cubicBezTo>
                  <a:cubicBezTo>
                    <a:pt x="34003" y="44161"/>
                    <a:pt x="36384" y="48352"/>
                    <a:pt x="38289" y="52733"/>
                  </a:cubicBezTo>
                  <a:cubicBezTo>
                    <a:pt x="39337" y="55210"/>
                    <a:pt x="40194" y="57781"/>
                    <a:pt x="41052" y="60448"/>
                  </a:cubicBezTo>
                  <a:cubicBezTo>
                    <a:pt x="41242" y="60258"/>
                    <a:pt x="41337" y="60163"/>
                    <a:pt x="41433" y="59972"/>
                  </a:cubicBezTo>
                  <a:cubicBezTo>
                    <a:pt x="47052" y="52162"/>
                    <a:pt x="48672" y="43780"/>
                    <a:pt x="45528" y="34636"/>
                  </a:cubicBezTo>
                  <a:cubicBezTo>
                    <a:pt x="43147" y="27778"/>
                    <a:pt x="38575" y="22444"/>
                    <a:pt x="33241" y="17776"/>
                  </a:cubicBezTo>
                  <a:cubicBezTo>
                    <a:pt x="24669" y="10347"/>
                    <a:pt x="14858" y="5108"/>
                    <a:pt x="4476" y="631"/>
                  </a:cubicBezTo>
                  <a:cubicBezTo>
                    <a:pt x="2094" y="-416"/>
                    <a:pt x="1999" y="-321"/>
                    <a:pt x="1237" y="2155"/>
                  </a:cubicBezTo>
                  <a:cubicBezTo>
                    <a:pt x="-763" y="8442"/>
                    <a:pt x="-192" y="14633"/>
                    <a:pt x="1904" y="20824"/>
                  </a:cubicBezTo>
                  <a:cubicBezTo>
                    <a:pt x="4285" y="28159"/>
                    <a:pt x="8476" y="34350"/>
                    <a:pt x="13429" y="4016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83" name="Freihandform 1782">
              <a:extLst>
                <a:ext uri="{FF2B5EF4-FFF2-40B4-BE49-F238E27FC236}">
                  <a16:creationId xmlns:a16="http://schemas.microsoft.com/office/drawing/2014/main" id="{243BE5BB-EDD3-E615-0B27-B36F552CB35D}"/>
                </a:ext>
              </a:extLst>
            </p:cNvPr>
            <p:cNvSpPr/>
            <p:nvPr/>
          </p:nvSpPr>
          <p:spPr>
            <a:xfrm>
              <a:off x="1133819" y="12737499"/>
              <a:ext cx="149923" cy="151581"/>
            </a:xfrm>
            <a:custGeom>
              <a:avLst/>
              <a:gdLst>
                <a:gd name="connsiteX0" fmla="*/ 148876 w 149923"/>
                <a:gd name="connsiteY0" fmla="*/ 91669 h 151581"/>
                <a:gd name="connsiteX1" fmla="*/ 149924 w 149923"/>
                <a:gd name="connsiteY1" fmla="*/ 80239 h 151581"/>
                <a:gd name="connsiteX2" fmla="*/ 84582 w 149923"/>
                <a:gd name="connsiteY2" fmla="*/ 9373 h 151581"/>
                <a:gd name="connsiteX3" fmla="*/ 90202 w 149923"/>
                <a:gd name="connsiteY3" fmla="*/ 4706 h 151581"/>
                <a:gd name="connsiteX4" fmla="*/ 90869 w 149923"/>
                <a:gd name="connsiteY4" fmla="*/ 991 h 151581"/>
                <a:gd name="connsiteX5" fmla="*/ 87154 w 149923"/>
                <a:gd name="connsiteY5" fmla="*/ 610 h 151581"/>
                <a:gd name="connsiteX6" fmla="*/ 77724 w 149923"/>
                <a:gd name="connsiteY6" fmla="*/ 8801 h 151581"/>
                <a:gd name="connsiteX7" fmla="*/ 74962 w 149923"/>
                <a:gd name="connsiteY7" fmla="*/ 8706 h 151581"/>
                <a:gd name="connsiteX8" fmla="*/ 0 w 149923"/>
                <a:gd name="connsiteY8" fmla="*/ 80144 h 151581"/>
                <a:gd name="connsiteX9" fmla="*/ 74962 w 149923"/>
                <a:gd name="connsiteY9" fmla="*/ 151581 h 151581"/>
                <a:gd name="connsiteX10" fmla="*/ 90011 w 149923"/>
                <a:gd name="connsiteY10" fmla="*/ 150152 h 151581"/>
                <a:gd name="connsiteX11" fmla="*/ 68866 w 149923"/>
                <a:gd name="connsiteY11" fmla="*/ 91478 h 151581"/>
                <a:gd name="connsiteX12" fmla="*/ 148876 w 149923"/>
                <a:gd name="connsiteY12" fmla="*/ 91478 h 151581"/>
                <a:gd name="connsiteX13" fmla="*/ 39815 w 149923"/>
                <a:gd name="connsiteY13" fmla="*/ 128340 h 151581"/>
                <a:gd name="connsiteX14" fmla="*/ 34004 w 149923"/>
                <a:gd name="connsiteY14" fmla="*/ 129388 h 151581"/>
                <a:gd name="connsiteX15" fmla="*/ 18955 w 149923"/>
                <a:gd name="connsiteY15" fmla="*/ 112719 h 151581"/>
                <a:gd name="connsiteX16" fmla="*/ 8192 w 149923"/>
                <a:gd name="connsiteY16" fmla="*/ 69285 h 151581"/>
                <a:gd name="connsiteX17" fmla="*/ 12002 w 149923"/>
                <a:gd name="connsiteY17" fmla="*/ 64808 h 151581"/>
                <a:gd name="connsiteX18" fmla="*/ 16097 w 149923"/>
                <a:gd name="connsiteY18" fmla="*/ 67761 h 151581"/>
                <a:gd name="connsiteX19" fmla="*/ 21431 w 149923"/>
                <a:gd name="connsiteY19" fmla="*/ 97765 h 151581"/>
                <a:gd name="connsiteX20" fmla="*/ 39529 w 149923"/>
                <a:gd name="connsiteY20" fmla="*/ 123482 h 151581"/>
                <a:gd name="connsiteX21" fmla="*/ 39719 w 149923"/>
                <a:gd name="connsiteY21" fmla="*/ 128340 h 151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9923" h="151581">
                  <a:moveTo>
                    <a:pt x="148876" y="91669"/>
                  </a:moveTo>
                  <a:cubicBezTo>
                    <a:pt x="149543" y="87954"/>
                    <a:pt x="149924" y="84144"/>
                    <a:pt x="149924" y="80239"/>
                  </a:cubicBezTo>
                  <a:cubicBezTo>
                    <a:pt x="149924" y="43853"/>
                    <a:pt x="121444" y="13945"/>
                    <a:pt x="84582" y="9373"/>
                  </a:cubicBezTo>
                  <a:cubicBezTo>
                    <a:pt x="86392" y="7754"/>
                    <a:pt x="88297" y="6230"/>
                    <a:pt x="90202" y="4706"/>
                  </a:cubicBezTo>
                  <a:cubicBezTo>
                    <a:pt x="91535" y="3658"/>
                    <a:pt x="91821" y="2134"/>
                    <a:pt x="90869" y="991"/>
                  </a:cubicBezTo>
                  <a:cubicBezTo>
                    <a:pt x="90011" y="-152"/>
                    <a:pt x="88487" y="-343"/>
                    <a:pt x="87154" y="610"/>
                  </a:cubicBezTo>
                  <a:cubicBezTo>
                    <a:pt x="83820" y="3182"/>
                    <a:pt x="80677" y="5944"/>
                    <a:pt x="77724" y="8801"/>
                  </a:cubicBezTo>
                  <a:cubicBezTo>
                    <a:pt x="76772" y="8801"/>
                    <a:pt x="75819" y="8706"/>
                    <a:pt x="74962" y="8706"/>
                  </a:cubicBezTo>
                  <a:cubicBezTo>
                    <a:pt x="33623" y="8706"/>
                    <a:pt x="0" y="40710"/>
                    <a:pt x="0" y="80144"/>
                  </a:cubicBezTo>
                  <a:cubicBezTo>
                    <a:pt x="0" y="119577"/>
                    <a:pt x="33528" y="151581"/>
                    <a:pt x="74962" y="151581"/>
                  </a:cubicBezTo>
                  <a:cubicBezTo>
                    <a:pt x="80105" y="151581"/>
                    <a:pt x="85153" y="151105"/>
                    <a:pt x="90011" y="150152"/>
                  </a:cubicBezTo>
                  <a:cubicBezTo>
                    <a:pt x="76962" y="134150"/>
                    <a:pt x="69056" y="113767"/>
                    <a:pt x="68866" y="91478"/>
                  </a:cubicBezTo>
                  <a:lnTo>
                    <a:pt x="148876" y="91478"/>
                  </a:lnTo>
                  <a:close/>
                  <a:moveTo>
                    <a:pt x="39815" y="128340"/>
                  </a:moveTo>
                  <a:cubicBezTo>
                    <a:pt x="38195" y="130055"/>
                    <a:pt x="35814" y="130531"/>
                    <a:pt x="34004" y="129388"/>
                  </a:cubicBezTo>
                  <a:cubicBezTo>
                    <a:pt x="27623" y="125292"/>
                    <a:pt x="23051" y="119672"/>
                    <a:pt x="18955" y="112719"/>
                  </a:cubicBezTo>
                  <a:cubicBezTo>
                    <a:pt x="12002" y="100051"/>
                    <a:pt x="8858" y="85097"/>
                    <a:pt x="8192" y="69285"/>
                  </a:cubicBezTo>
                  <a:cubicBezTo>
                    <a:pt x="8192" y="67094"/>
                    <a:pt x="9716" y="65285"/>
                    <a:pt x="12002" y="64808"/>
                  </a:cubicBezTo>
                  <a:cubicBezTo>
                    <a:pt x="14383" y="64332"/>
                    <a:pt x="16002" y="65475"/>
                    <a:pt x="16097" y="67761"/>
                  </a:cubicBezTo>
                  <a:cubicBezTo>
                    <a:pt x="16478" y="78239"/>
                    <a:pt x="18193" y="88240"/>
                    <a:pt x="21431" y="97765"/>
                  </a:cubicBezTo>
                  <a:cubicBezTo>
                    <a:pt x="24955" y="107957"/>
                    <a:pt x="30099" y="117196"/>
                    <a:pt x="39529" y="123482"/>
                  </a:cubicBezTo>
                  <a:cubicBezTo>
                    <a:pt x="41243" y="124625"/>
                    <a:pt x="41243" y="126626"/>
                    <a:pt x="39719" y="12834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84" name="Freihandform 1783">
              <a:extLst>
                <a:ext uri="{FF2B5EF4-FFF2-40B4-BE49-F238E27FC236}">
                  <a16:creationId xmlns:a16="http://schemas.microsoft.com/office/drawing/2014/main" id="{5C4AB4B8-71BB-21E8-708F-95D20B7F2E03}"/>
                </a:ext>
              </a:extLst>
            </p:cNvPr>
            <p:cNvSpPr/>
            <p:nvPr/>
          </p:nvSpPr>
          <p:spPr>
            <a:xfrm>
              <a:off x="1212591" y="12836883"/>
              <a:ext cx="149732" cy="70961"/>
            </a:xfrm>
            <a:custGeom>
              <a:avLst/>
              <a:gdLst>
                <a:gd name="connsiteX0" fmla="*/ 148495 w 149732"/>
                <a:gd name="connsiteY0" fmla="*/ 0 h 70961"/>
                <a:gd name="connsiteX1" fmla="*/ 0 w 149732"/>
                <a:gd name="connsiteY1" fmla="*/ 0 h 70961"/>
                <a:gd name="connsiteX2" fmla="*/ 74867 w 149732"/>
                <a:gd name="connsiteY2" fmla="*/ 70961 h 70961"/>
                <a:gd name="connsiteX3" fmla="*/ 149733 w 149732"/>
                <a:gd name="connsiteY3" fmla="*/ 0 h 70961"/>
                <a:gd name="connsiteX4" fmla="*/ 148400 w 149732"/>
                <a:gd name="connsiteY4" fmla="*/ 0 h 70961"/>
                <a:gd name="connsiteX5" fmla="*/ 7144 w 149732"/>
                <a:gd name="connsiteY5" fmla="*/ 4953 h 70961"/>
                <a:gd name="connsiteX6" fmla="*/ 66675 w 149732"/>
                <a:gd name="connsiteY6" fmla="*/ 4953 h 70961"/>
                <a:gd name="connsiteX7" fmla="*/ 26765 w 149732"/>
                <a:gd name="connsiteY7" fmla="*/ 44863 h 70961"/>
                <a:gd name="connsiteX8" fmla="*/ 7049 w 149732"/>
                <a:gd name="connsiteY8" fmla="*/ 4953 h 70961"/>
                <a:gd name="connsiteX9" fmla="*/ 71723 w 149732"/>
                <a:gd name="connsiteY9" fmla="*/ 63627 h 70961"/>
                <a:gd name="connsiteX10" fmla="*/ 30671 w 149732"/>
                <a:gd name="connsiteY10" fmla="*/ 48006 h 70961"/>
                <a:gd name="connsiteX11" fmla="*/ 71723 w 149732"/>
                <a:gd name="connsiteY11" fmla="*/ 6953 h 70961"/>
                <a:gd name="connsiteX12" fmla="*/ 71723 w 149732"/>
                <a:gd name="connsiteY12" fmla="*/ 63627 h 70961"/>
                <a:gd name="connsiteX13" fmla="*/ 76676 w 149732"/>
                <a:gd name="connsiteY13" fmla="*/ 63722 h 70961"/>
                <a:gd name="connsiteX14" fmla="*/ 76676 w 149732"/>
                <a:gd name="connsiteY14" fmla="*/ 6953 h 70961"/>
                <a:gd name="connsiteX15" fmla="*/ 118491 w 149732"/>
                <a:gd name="connsiteY15" fmla="*/ 48768 h 70961"/>
                <a:gd name="connsiteX16" fmla="*/ 76676 w 149732"/>
                <a:gd name="connsiteY16" fmla="*/ 63722 h 70961"/>
                <a:gd name="connsiteX17" fmla="*/ 122301 w 149732"/>
                <a:gd name="connsiteY17" fmla="*/ 45530 h 70961"/>
                <a:gd name="connsiteX18" fmla="*/ 81725 w 149732"/>
                <a:gd name="connsiteY18" fmla="*/ 4953 h 70961"/>
                <a:gd name="connsiteX19" fmla="*/ 142875 w 149732"/>
                <a:gd name="connsiteY19" fmla="*/ 4953 h 70961"/>
                <a:gd name="connsiteX20" fmla="*/ 122396 w 149732"/>
                <a:gd name="connsiteY20" fmla="*/ 45530 h 7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9732" h="70961">
                  <a:moveTo>
                    <a:pt x="148495" y="0"/>
                  </a:moveTo>
                  <a:lnTo>
                    <a:pt x="0" y="0"/>
                  </a:lnTo>
                  <a:cubicBezTo>
                    <a:pt x="286" y="39243"/>
                    <a:pt x="33719" y="70961"/>
                    <a:pt x="74867" y="70961"/>
                  </a:cubicBezTo>
                  <a:cubicBezTo>
                    <a:pt x="116015" y="70961"/>
                    <a:pt x="149447" y="39243"/>
                    <a:pt x="149733" y="0"/>
                  </a:cubicBezTo>
                  <a:lnTo>
                    <a:pt x="148400" y="0"/>
                  </a:lnTo>
                  <a:close/>
                  <a:moveTo>
                    <a:pt x="7144" y="4953"/>
                  </a:moveTo>
                  <a:lnTo>
                    <a:pt x="66675" y="4953"/>
                  </a:lnTo>
                  <a:lnTo>
                    <a:pt x="26765" y="44863"/>
                  </a:lnTo>
                  <a:cubicBezTo>
                    <a:pt x="15812" y="34481"/>
                    <a:pt x="8668" y="20479"/>
                    <a:pt x="7049" y="4953"/>
                  </a:cubicBezTo>
                  <a:close/>
                  <a:moveTo>
                    <a:pt x="71723" y="63627"/>
                  </a:moveTo>
                  <a:cubicBezTo>
                    <a:pt x="56007" y="62960"/>
                    <a:pt x="41815" y="57150"/>
                    <a:pt x="30671" y="48006"/>
                  </a:cubicBezTo>
                  <a:lnTo>
                    <a:pt x="71723" y="6953"/>
                  </a:lnTo>
                  <a:lnTo>
                    <a:pt x="71723" y="63627"/>
                  </a:lnTo>
                  <a:close/>
                  <a:moveTo>
                    <a:pt x="76676" y="63722"/>
                  </a:moveTo>
                  <a:lnTo>
                    <a:pt x="76676" y="6953"/>
                  </a:lnTo>
                  <a:lnTo>
                    <a:pt x="118491" y="48768"/>
                  </a:lnTo>
                  <a:cubicBezTo>
                    <a:pt x="107061" y="57817"/>
                    <a:pt x="92583" y="63341"/>
                    <a:pt x="76676" y="63722"/>
                  </a:cubicBezTo>
                  <a:close/>
                  <a:moveTo>
                    <a:pt x="122301" y="45530"/>
                  </a:moveTo>
                  <a:lnTo>
                    <a:pt x="81725" y="4953"/>
                  </a:lnTo>
                  <a:lnTo>
                    <a:pt x="142875" y="4953"/>
                  </a:lnTo>
                  <a:cubicBezTo>
                    <a:pt x="141256" y="20860"/>
                    <a:pt x="133731" y="35052"/>
                    <a:pt x="122396" y="4553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193" name="Grafik 505">
            <a:extLst>
              <a:ext uri="{FF2B5EF4-FFF2-40B4-BE49-F238E27FC236}">
                <a16:creationId xmlns:a16="http://schemas.microsoft.com/office/drawing/2014/main" id="{95F89232-816E-B4E8-E88E-DCF1C4C6F865}"/>
              </a:ext>
            </a:extLst>
          </p:cNvPr>
          <p:cNvGrpSpPr/>
          <p:nvPr/>
        </p:nvGrpSpPr>
        <p:grpSpPr>
          <a:xfrm>
            <a:off x="5883129" y="7011187"/>
            <a:ext cx="216217" cy="238791"/>
            <a:chOff x="5883129" y="7011187"/>
            <a:chExt cx="216217" cy="238791"/>
          </a:xfrm>
          <a:solidFill>
            <a:srgbClr val="00497F"/>
          </a:solidFill>
        </p:grpSpPr>
        <p:sp>
          <p:nvSpPr>
            <p:cNvPr id="1198" name="Freihandform 1197">
              <a:extLst>
                <a:ext uri="{FF2B5EF4-FFF2-40B4-BE49-F238E27FC236}">
                  <a16:creationId xmlns:a16="http://schemas.microsoft.com/office/drawing/2014/main" id="{E2745142-658D-C175-6D5A-0B1ABD8404E0}"/>
                </a:ext>
              </a:extLst>
            </p:cNvPr>
            <p:cNvSpPr/>
            <p:nvPr/>
          </p:nvSpPr>
          <p:spPr>
            <a:xfrm>
              <a:off x="5883129" y="7038333"/>
              <a:ext cx="216217" cy="211645"/>
            </a:xfrm>
            <a:custGeom>
              <a:avLst/>
              <a:gdLst>
                <a:gd name="connsiteX0" fmla="*/ 141065 w 216217"/>
                <a:gd name="connsiteY0" fmla="*/ 571 h 211645"/>
                <a:gd name="connsiteX1" fmla="*/ 141065 w 216217"/>
                <a:gd name="connsiteY1" fmla="*/ 16478 h 211645"/>
                <a:gd name="connsiteX2" fmla="*/ 201263 w 216217"/>
                <a:gd name="connsiteY2" fmla="*/ 103537 h 211645"/>
                <a:gd name="connsiteX3" fmla="*/ 108109 w 216217"/>
                <a:gd name="connsiteY3" fmla="*/ 196691 h 211645"/>
                <a:gd name="connsiteX4" fmla="*/ 14954 w 216217"/>
                <a:gd name="connsiteY4" fmla="*/ 103537 h 211645"/>
                <a:gd name="connsiteX5" fmla="*/ 77057 w 216217"/>
                <a:gd name="connsiteY5" fmla="*/ 15811 h 211645"/>
                <a:gd name="connsiteX6" fmla="*/ 77057 w 216217"/>
                <a:gd name="connsiteY6" fmla="*/ 0 h 211645"/>
                <a:gd name="connsiteX7" fmla="*/ 0 w 216217"/>
                <a:gd name="connsiteY7" fmla="*/ 103537 h 211645"/>
                <a:gd name="connsiteX8" fmla="*/ 108109 w 216217"/>
                <a:gd name="connsiteY8" fmla="*/ 211645 h 211645"/>
                <a:gd name="connsiteX9" fmla="*/ 216218 w 216217"/>
                <a:gd name="connsiteY9" fmla="*/ 103537 h 211645"/>
                <a:gd name="connsiteX10" fmla="*/ 141065 w 216217"/>
                <a:gd name="connsiteY10" fmla="*/ 571 h 211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217" h="211645">
                  <a:moveTo>
                    <a:pt x="141065" y="571"/>
                  </a:moveTo>
                  <a:lnTo>
                    <a:pt x="141065" y="16478"/>
                  </a:lnTo>
                  <a:cubicBezTo>
                    <a:pt x="176212" y="29813"/>
                    <a:pt x="201263" y="63722"/>
                    <a:pt x="201263" y="103537"/>
                  </a:cubicBezTo>
                  <a:cubicBezTo>
                    <a:pt x="201263" y="154877"/>
                    <a:pt x="159448" y="196691"/>
                    <a:pt x="108109" y="196691"/>
                  </a:cubicBezTo>
                  <a:cubicBezTo>
                    <a:pt x="56769" y="196691"/>
                    <a:pt x="14954" y="154877"/>
                    <a:pt x="14954" y="103537"/>
                  </a:cubicBezTo>
                  <a:cubicBezTo>
                    <a:pt x="14954" y="63056"/>
                    <a:pt x="40957" y="28670"/>
                    <a:pt x="77057" y="15811"/>
                  </a:cubicBezTo>
                  <a:lnTo>
                    <a:pt x="77057" y="0"/>
                  </a:lnTo>
                  <a:cubicBezTo>
                    <a:pt x="32576" y="13335"/>
                    <a:pt x="0" y="54673"/>
                    <a:pt x="0" y="103537"/>
                  </a:cubicBezTo>
                  <a:cubicBezTo>
                    <a:pt x="0" y="163163"/>
                    <a:pt x="48482" y="211645"/>
                    <a:pt x="108109" y="211645"/>
                  </a:cubicBezTo>
                  <a:cubicBezTo>
                    <a:pt x="167735" y="211645"/>
                    <a:pt x="216218" y="163163"/>
                    <a:pt x="216218" y="103537"/>
                  </a:cubicBezTo>
                  <a:cubicBezTo>
                    <a:pt x="216218" y="55435"/>
                    <a:pt x="184595" y="14573"/>
                    <a:pt x="141065" y="571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99" name="Freihandform 1198">
              <a:extLst>
                <a:ext uri="{FF2B5EF4-FFF2-40B4-BE49-F238E27FC236}">
                  <a16:creationId xmlns:a16="http://schemas.microsoft.com/office/drawing/2014/main" id="{CABFA30B-4FD7-F12A-74BE-DA4583F05CCF}"/>
                </a:ext>
              </a:extLst>
            </p:cNvPr>
            <p:cNvSpPr/>
            <p:nvPr/>
          </p:nvSpPr>
          <p:spPr>
            <a:xfrm>
              <a:off x="5982474" y="7011187"/>
              <a:ext cx="19621" cy="136969"/>
            </a:xfrm>
            <a:custGeom>
              <a:avLst/>
              <a:gdLst>
                <a:gd name="connsiteX0" fmla="*/ 9811 w 19621"/>
                <a:gd name="connsiteY0" fmla="*/ 136970 h 136969"/>
                <a:gd name="connsiteX1" fmla="*/ 19621 w 19621"/>
                <a:gd name="connsiteY1" fmla="*/ 127159 h 136969"/>
                <a:gd name="connsiteX2" fmla="*/ 19621 w 19621"/>
                <a:gd name="connsiteY2" fmla="*/ 9811 h 136969"/>
                <a:gd name="connsiteX3" fmla="*/ 9811 w 19621"/>
                <a:gd name="connsiteY3" fmla="*/ 0 h 136969"/>
                <a:gd name="connsiteX4" fmla="*/ 0 w 19621"/>
                <a:gd name="connsiteY4" fmla="*/ 9811 h 136969"/>
                <a:gd name="connsiteX5" fmla="*/ 0 w 19621"/>
                <a:gd name="connsiteY5" fmla="*/ 127159 h 136969"/>
                <a:gd name="connsiteX6" fmla="*/ 9811 w 19621"/>
                <a:gd name="connsiteY6" fmla="*/ 136970 h 13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21" h="136969">
                  <a:moveTo>
                    <a:pt x="9811" y="136970"/>
                  </a:moveTo>
                  <a:cubicBezTo>
                    <a:pt x="15240" y="136970"/>
                    <a:pt x="19621" y="132588"/>
                    <a:pt x="19621" y="127159"/>
                  </a:cubicBezTo>
                  <a:lnTo>
                    <a:pt x="19621" y="9811"/>
                  </a:lnTo>
                  <a:cubicBezTo>
                    <a:pt x="19621" y="4382"/>
                    <a:pt x="15240" y="0"/>
                    <a:pt x="9811" y="0"/>
                  </a:cubicBezTo>
                  <a:cubicBezTo>
                    <a:pt x="4382" y="0"/>
                    <a:pt x="0" y="4382"/>
                    <a:pt x="0" y="9811"/>
                  </a:cubicBezTo>
                  <a:lnTo>
                    <a:pt x="0" y="127159"/>
                  </a:lnTo>
                  <a:cubicBezTo>
                    <a:pt x="0" y="132588"/>
                    <a:pt x="4382" y="136970"/>
                    <a:pt x="9811" y="13697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797" name="Grafik 546">
            <a:extLst>
              <a:ext uri="{FF2B5EF4-FFF2-40B4-BE49-F238E27FC236}">
                <a16:creationId xmlns:a16="http://schemas.microsoft.com/office/drawing/2014/main" id="{D4E1B88A-E1B3-0E05-3116-FABA0D692924}"/>
              </a:ext>
            </a:extLst>
          </p:cNvPr>
          <p:cNvGrpSpPr/>
          <p:nvPr/>
        </p:nvGrpSpPr>
        <p:grpSpPr>
          <a:xfrm>
            <a:off x="5851843" y="4634114"/>
            <a:ext cx="262413" cy="215455"/>
            <a:chOff x="5851843" y="4634114"/>
            <a:chExt cx="262413" cy="215455"/>
          </a:xfrm>
          <a:solidFill>
            <a:srgbClr val="00497F"/>
          </a:solidFill>
        </p:grpSpPr>
        <p:sp>
          <p:nvSpPr>
            <p:cNvPr id="801" name="Freihandform 800">
              <a:extLst>
                <a:ext uri="{FF2B5EF4-FFF2-40B4-BE49-F238E27FC236}">
                  <a16:creationId xmlns:a16="http://schemas.microsoft.com/office/drawing/2014/main" id="{C55C3DDB-97D0-98FF-E26A-9366296C9788}"/>
                </a:ext>
              </a:extLst>
            </p:cNvPr>
            <p:cNvSpPr/>
            <p:nvPr/>
          </p:nvSpPr>
          <p:spPr>
            <a:xfrm>
              <a:off x="5944807" y="4818042"/>
              <a:ext cx="76581" cy="31527"/>
            </a:xfrm>
            <a:custGeom>
              <a:avLst/>
              <a:gdLst>
                <a:gd name="connsiteX0" fmla="*/ 3620 w 76581"/>
                <a:gd name="connsiteY0" fmla="*/ 0 h 31527"/>
                <a:gd name="connsiteX1" fmla="*/ 0 w 76581"/>
                <a:gd name="connsiteY1" fmla="*/ 31528 h 31527"/>
                <a:gd name="connsiteX2" fmla="*/ 76581 w 76581"/>
                <a:gd name="connsiteY2" fmla="*/ 31528 h 31527"/>
                <a:gd name="connsiteX3" fmla="*/ 72962 w 76581"/>
                <a:gd name="connsiteY3" fmla="*/ 0 h 31527"/>
                <a:gd name="connsiteX4" fmla="*/ 3620 w 76581"/>
                <a:gd name="connsiteY4" fmla="*/ 0 h 3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81" h="31527">
                  <a:moveTo>
                    <a:pt x="3620" y="0"/>
                  </a:moveTo>
                  <a:lnTo>
                    <a:pt x="0" y="31528"/>
                  </a:lnTo>
                  <a:lnTo>
                    <a:pt x="76581" y="31528"/>
                  </a:lnTo>
                  <a:lnTo>
                    <a:pt x="72962" y="0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02" name="Freihandform 801">
              <a:extLst>
                <a:ext uri="{FF2B5EF4-FFF2-40B4-BE49-F238E27FC236}">
                  <a16:creationId xmlns:a16="http://schemas.microsoft.com/office/drawing/2014/main" id="{6AD5D39D-3499-07D7-591A-3F06053BEDDD}"/>
                </a:ext>
              </a:extLst>
            </p:cNvPr>
            <p:cNvSpPr/>
            <p:nvPr/>
          </p:nvSpPr>
          <p:spPr>
            <a:xfrm>
              <a:off x="5894608" y="4680633"/>
              <a:ext cx="78012" cy="54517"/>
            </a:xfrm>
            <a:custGeom>
              <a:avLst/>
              <a:gdLst>
                <a:gd name="connsiteX0" fmla="*/ 25720 w 78012"/>
                <a:gd name="connsiteY0" fmla="*/ 54446 h 54517"/>
                <a:gd name="connsiteX1" fmla="*/ 54105 w 78012"/>
                <a:gd name="connsiteY1" fmla="*/ 54161 h 54517"/>
                <a:gd name="connsiteX2" fmla="*/ 67535 w 78012"/>
                <a:gd name="connsiteY2" fmla="*/ 50351 h 54517"/>
                <a:gd name="connsiteX3" fmla="*/ 78012 w 78012"/>
                <a:gd name="connsiteY3" fmla="*/ 34253 h 54517"/>
                <a:gd name="connsiteX4" fmla="*/ 71821 w 78012"/>
                <a:gd name="connsiteY4" fmla="*/ 34253 h 54517"/>
                <a:gd name="connsiteX5" fmla="*/ 69630 w 78012"/>
                <a:gd name="connsiteY5" fmla="*/ 35682 h 54517"/>
                <a:gd name="connsiteX6" fmla="*/ 52295 w 78012"/>
                <a:gd name="connsiteY6" fmla="*/ 45969 h 54517"/>
                <a:gd name="connsiteX7" fmla="*/ 27339 w 78012"/>
                <a:gd name="connsiteY7" fmla="*/ 45969 h 54517"/>
                <a:gd name="connsiteX8" fmla="*/ 8480 w 78012"/>
                <a:gd name="connsiteY8" fmla="*/ 29872 h 54517"/>
                <a:gd name="connsiteX9" fmla="*/ 27911 w 78012"/>
                <a:gd name="connsiteY9" fmla="*/ 8536 h 54517"/>
                <a:gd name="connsiteX10" fmla="*/ 50009 w 78012"/>
                <a:gd name="connsiteY10" fmla="*/ 11203 h 54517"/>
                <a:gd name="connsiteX11" fmla="*/ 74298 w 78012"/>
                <a:gd name="connsiteY11" fmla="*/ 14060 h 54517"/>
                <a:gd name="connsiteX12" fmla="*/ 59058 w 78012"/>
                <a:gd name="connsiteY12" fmla="*/ 3869 h 54517"/>
                <a:gd name="connsiteX13" fmla="*/ 44961 w 78012"/>
                <a:gd name="connsiteY13" fmla="*/ 1964 h 54517"/>
                <a:gd name="connsiteX14" fmla="*/ 26196 w 78012"/>
                <a:gd name="connsiteY14" fmla="*/ 59 h 54517"/>
                <a:gd name="connsiteX15" fmla="*/ 669 w 78012"/>
                <a:gd name="connsiteY15" fmla="*/ 32920 h 54517"/>
                <a:gd name="connsiteX16" fmla="*/ 25530 w 78012"/>
                <a:gd name="connsiteY16" fmla="*/ 54351 h 5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012" h="54517">
                  <a:moveTo>
                    <a:pt x="25720" y="54446"/>
                  </a:moveTo>
                  <a:cubicBezTo>
                    <a:pt x="35150" y="54446"/>
                    <a:pt x="44675" y="54732"/>
                    <a:pt x="54105" y="54161"/>
                  </a:cubicBezTo>
                  <a:cubicBezTo>
                    <a:pt x="58677" y="53875"/>
                    <a:pt x="63439" y="52541"/>
                    <a:pt x="67535" y="50351"/>
                  </a:cubicBezTo>
                  <a:cubicBezTo>
                    <a:pt x="73536" y="47207"/>
                    <a:pt x="76869" y="41588"/>
                    <a:pt x="78012" y="34253"/>
                  </a:cubicBezTo>
                  <a:cubicBezTo>
                    <a:pt x="75631" y="34253"/>
                    <a:pt x="73726" y="34063"/>
                    <a:pt x="71821" y="34253"/>
                  </a:cubicBezTo>
                  <a:cubicBezTo>
                    <a:pt x="71059" y="34349"/>
                    <a:pt x="69916" y="35015"/>
                    <a:pt x="69630" y="35682"/>
                  </a:cubicBezTo>
                  <a:cubicBezTo>
                    <a:pt x="66392" y="43683"/>
                    <a:pt x="60010" y="45874"/>
                    <a:pt x="52295" y="45969"/>
                  </a:cubicBezTo>
                  <a:cubicBezTo>
                    <a:pt x="43913" y="45969"/>
                    <a:pt x="35626" y="45969"/>
                    <a:pt x="27339" y="45969"/>
                  </a:cubicBezTo>
                  <a:cubicBezTo>
                    <a:pt x="15719" y="45969"/>
                    <a:pt x="10575" y="41588"/>
                    <a:pt x="8480" y="29872"/>
                  </a:cubicBezTo>
                  <a:cubicBezTo>
                    <a:pt x="6194" y="16918"/>
                    <a:pt x="14957" y="7202"/>
                    <a:pt x="27911" y="8536"/>
                  </a:cubicBezTo>
                  <a:cubicBezTo>
                    <a:pt x="35340" y="9298"/>
                    <a:pt x="42675" y="10346"/>
                    <a:pt x="50009" y="11203"/>
                  </a:cubicBezTo>
                  <a:cubicBezTo>
                    <a:pt x="57819" y="12155"/>
                    <a:pt x="65725" y="13013"/>
                    <a:pt x="74298" y="14060"/>
                  </a:cubicBezTo>
                  <a:cubicBezTo>
                    <a:pt x="70107" y="8250"/>
                    <a:pt x="65154" y="5107"/>
                    <a:pt x="59058" y="3869"/>
                  </a:cubicBezTo>
                  <a:cubicBezTo>
                    <a:pt x="54390" y="2916"/>
                    <a:pt x="49723" y="2440"/>
                    <a:pt x="44961" y="1964"/>
                  </a:cubicBezTo>
                  <a:cubicBezTo>
                    <a:pt x="38674" y="1202"/>
                    <a:pt x="32483" y="440"/>
                    <a:pt x="26196" y="59"/>
                  </a:cubicBezTo>
                  <a:cubicBezTo>
                    <a:pt x="9147" y="-1084"/>
                    <a:pt x="-3045" y="14632"/>
                    <a:pt x="669" y="32920"/>
                  </a:cubicBezTo>
                  <a:cubicBezTo>
                    <a:pt x="3432" y="46445"/>
                    <a:pt x="12480" y="54256"/>
                    <a:pt x="25530" y="54351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03" name="Freihandform 802">
              <a:extLst>
                <a:ext uri="{FF2B5EF4-FFF2-40B4-BE49-F238E27FC236}">
                  <a16:creationId xmlns:a16="http://schemas.microsoft.com/office/drawing/2014/main" id="{7B978BDB-F3EA-CC69-3603-067B30FCC38A}"/>
                </a:ext>
              </a:extLst>
            </p:cNvPr>
            <p:cNvSpPr/>
            <p:nvPr/>
          </p:nvSpPr>
          <p:spPr>
            <a:xfrm>
              <a:off x="5944998" y="4700386"/>
              <a:ext cx="56126" cy="70567"/>
            </a:xfrm>
            <a:custGeom>
              <a:avLst/>
              <a:gdLst>
                <a:gd name="connsiteX0" fmla="*/ 5429 w 56126"/>
                <a:gd name="connsiteY0" fmla="*/ 117 h 70567"/>
                <a:gd name="connsiteX1" fmla="*/ 4858 w 56126"/>
                <a:gd name="connsiteY1" fmla="*/ 879 h 70567"/>
                <a:gd name="connsiteX2" fmla="*/ 17431 w 56126"/>
                <a:gd name="connsiteY2" fmla="*/ 8213 h 70567"/>
                <a:gd name="connsiteX3" fmla="*/ 33909 w 56126"/>
                <a:gd name="connsiteY3" fmla="*/ 8308 h 70567"/>
                <a:gd name="connsiteX4" fmla="*/ 48006 w 56126"/>
                <a:gd name="connsiteY4" fmla="*/ 23548 h 70567"/>
                <a:gd name="connsiteX5" fmla="*/ 33623 w 56126"/>
                <a:gd name="connsiteY5" fmla="*/ 38312 h 70567"/>
                <a:gd name="connsiteX6" fmla="*/ 27908 w 56126"/>
                <a:gd name="connsiteY6" fmla="*/ 38312 h 70567"/>
                <a:gd name="connsiteX7" fmla="*/ 5810 w 56126"/>
                <a:gd name="connsiteY7" fmla="*/ 53171 h 70567"/>
                <a:gd name="connsiteX8" fmla="*/ 0 w 56126"/>
                <a:gd name="connsiteY8" fmla="*/ 69935 h 70567"/>
                <a:gd name="connsiteX9" fmla="*/ 10668 w 56126"/>
                <a:gd name="connsiteY9" fmla="*/ 63934 h 70567"/>
                <a:gd name="connsiteX10" fmla="*/ 33909 w 56126"/>
                <a:gd name="connsiteY10" fmla="*/ 46504 h 70567"/>
                <a:gd name="connsiteX11" fmla="*/ 54007 w 56126"/>
                <a:gd name="connsiteY11" fmla="*/ 33359 h 70567"/>
                <a:gd name="connsiteX12" fmla="*/ 34576 w 56126"/>
                <a:gd name="connsiteY12" fmla="*/ 403 h 70567"/>
                <a:gd name="connsiteX13" fmla="*/ 5429 w 56126"/>
                <a:gd name="connsiteY13" fmla="*/ 117 h 7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26" h="70567">
                  <a:moveTo>
                    <a:pt x="5429" y="117"/>
                  </a:moveTo>
                  <a:cubicBezTo>
                    <a:pt x="5429" y="117"/>
                    <a:pt x="5144" y="498"/>
                    <a:pt x="4858" y="879"/>
                  </a:cubicBezTo>
                  <a:cubicBezTo>
                    <a:pt x="7715" y="5641"/>
                    <a:pt x="11906" y="8118"/>
                    <a:pt x="17431" y="8213"/>
                  </a:cubicBezTo>
                  <a:cubicBezTo>
                    <a:pt x="22955" y="8213"/>
                    <a:pt x="28480" y="8023"/>
                    <a:pt x="33909" y="8308"/>
                  </a:cubicBezTo>
                  <a:cubicBezTo>
                    <a:pt x="41719" y="8689"/>
                    <a:pt x="48101" y="15643"/>
                    <a:pt x="48006" y="23548"/>
                  </a:cubicBezTo>
                  <a:cubicBezTo>
                    <a:pt x="48006" y="31549"/>
                    <a:pt x="41624" y="38026"/>
                    <a:pt x="33623" y="38312"/>
                  </a:cubicBezTo>
                  <a:cubicBezTo>
                    <a:pt x="31718" y="38312"/>
                    <a:pt x="29813" y="38312"/>
                    <a:pt x="27908" y="38312"/>
                  </a:cubicBezTo>
                  <a:cubicBezTo>
                    <a:pt x="17812" y="38979"/>
                    <a:pt x="9906" y="43360"/>
                    <a:pt x="5810" y="53171"/>
                  </a:cubicBezTo>
                  <a:cubicBezTo>
                    <a:pt x="3619" y="58505"/>
                    <a:pt x="1905" y="64125"/>
                    <a:pt x="0" y="69935"/>
                  </a:cubicBezTo>
                  <a:cubicBezTo>
                    <a:pt x="5239" y="71745"/>
                    <a:pt x="8668" y="69649"/>
                    <a:pt x="10668" y="63934"/>
                  </a:cubicBezTo>
                  <a:cubicBezTo>
                    <a:pt x="16193" y="48028"/>
                    <a:pt x="17335" y="47170"/>
                    <a:pt x="33909" y="46504"/>
                  </a:cubicBezTo>
                  <a:cubicBezTo>
                    <a:pt x="43053" y="46123"/>
                    <a:pt x="50197" y="42217"/>
                    <a:pt x="54007" y="33359"/>
                  </a:cubicBezTo>
                  <a:cubicBezTo>
                    <a:pt x="60579" y="18024"/>
                    <a:pt x="51244" y="1736"/>
                    <a:pt x="34576" y="403"/>
                  </a:cubicBezTo>
                  <a:cubicBezTo>
                    <a:pt x="24860" y="-359"/>
                    <a:pt x="15145" y="212"/>
                    <a:pt x="5429" y="117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04" name="Freihandform 803">
              <a:extLst>
                <a:ext uri="{FF2B5EF4-FFF2-40B4-BE49-F238E27FC236}">
                  <a16:creationId xmlns:a16="http://schemas.microsoft.com/office/drawing/2014/main" id="{65F452A2-D61D-6580-977B-D51AAB591DF0}"/>
                </a:ext>
              </a:extLst>
            </p:cNvPr>
            <p:cNvSpPr/>
            <p:nvPr/>
          </p:nvSpPr>
          <p:spPr>
            <a:xfrm>
              <a:off x="6005140" y="4701044"/>
              <a:ext cx="49695" cy="45759"/>
            </a:xfrm>
            <a:custGeom>
              <a:avLst/>
              <a:gdLst>
                <a:gd name="connsiteX0" fmla="*/ 33107 w 49695"/>
                <a:gd name="connsiteY0" fmla="*/ 44798 h 45759"/>
                <a:gd name="connsiteX1" fmla="*/ 26344 w 49695"/>
                <a:gd name="connsiteY1" fmla="*/ 37750 h 45759"/>
                <a:gd name="connsiteX2" fmla="*/ 22153 w 49695"/>
                <a:gd name="connsiteY2" fmla="*/ 37655 h 45759"/>
                <a:gd name="connsiteX3" fmla="*/ 7675 w 49695"/>
                <a:gd name="connsiteY3" fmla="*/ 24510 h 45759"/>
                <a:gd name="connsiteX4" fmla="*/ 19582 w 49695"/>
                <a:gd name="connsiteY4" fmla="*/ 8318 h 45759"/>
                <a:gd name="connsiteX5" fmla="*/ 29107 w 49695"/>
                <a:gd name="connsiteY5" fmla="*/ 8127 h 45759"/>
                <a:gd name="connsiteX6" fmla="*/ 41965 w 49695"/>
                <a:gd name="connsiteY6" fmla="*/ 23272 h 45759"/>
                <a:gd name="connsiteX7" fmla="*/ 41965 w 49695"/>
                <a:gd name="connsiteY7" fmla="*/ 37369 h 45759"/>
                <a:gd name="connsiteX8" fmla="*/ 49490 w 49695"/>
                <a:gd name="connsiteY8" fmla="*/ 45275 h 45759"/>
                <a:gd name="connsiteX9" fmla="*/ 49300 w 49695"/>
                <a:gd name="connsiteY9" fmla="*/ 19271 h 45759"/>
                <a:gd name="connsiteX10" fmla="*/ 32440 w 49695"/>
                <a:gd name="connsiteY10" fmla="*/ 793 h 45759"/>
                <a:gd name="connsiteX11" fmla="*/ 20248 w 49695"/>
                <a:gd name="connsiteY11" fmla="*/ 126 h 45759"/>
                <a:gd name="connsiteX12" fmla="*/ 55 w 49695"/>
                <a:gd name="connsiteY12" fmla="*/ 20700 h 45759"/>
                <a:gd name="connsiteX13" fmla="*/ 33202 w 49695"/>
                <a:gd name="connsiteY13" fmla="*/ 44798 h 4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695" h="45759">
                  <a:moveTo>
                    <a:pt x="33107" y="44798"/>
                  </a:moveTo>
                  <a:cubicBezTo>
                    <a:pt x="32536" y="40512"/>
                    <a:pt x="30345" y="38226"/>
                    <a:pt x="26344" y="37750"/>
                  </a:cubicBezTo>
                  <a:cubicBezTo>
                    <a:pt x="24916" y="37559"/>
                    <a:pt x="23487" y="37750"/>
                    <a:pt x="22153" y="37655"/>
                  </a:cubicBezTo>
                  <a:cubicBezTo>
                    <a:pt x="14819" y="37464"/>
                    <a:pt x="8342" y="31559"/>
                    <a:pt x="7675" y="24510"/>
                  </a:cubicBezTo>
                  <a:cubicBezTo>
                    <a:pt x="6913" y="16604"/>
                    <a:pt x="11771" y="9746"/>
                    <a:pt x="19582" y="8318"/>
                  </a:cubicBezTo>
                  <a:cubicBezTo>
                    <a:pt x="22630" y="7746"/>
                    <a:pt x="25963" y="7651"/>
                    <a:pt x="29107" y="8127"/>
                  </a:cubicBezTo>
                  <a:cubicBezTo>
                    <a:pt x="36822" y="9270"/>
                    <a:pt x="41775" y="15366"/>
                    <a:pt x="41965" y="23272"/>
                  </a:cubicBezTo>
                  <a:cubicBezTo>
                    <a:pt x="41965" y="27939"/>
                    <a:pt x="41870" y="32606"/>
                    <a:pt x="41965" y="37369"/>
                  </a:cubicBezTo>
                  <a:cubicBezTo>
                    <a:pt x="42156" y="42227"/>
                    <a:pt x="44537" y="44703"/>
                    <a:pt x="49490" y="45275"/>
                  </a:cubicBezTo>
                  <a:cubicBezTo>
                    <a:pt x="49490" y="36416"/>
                    <a:pt x="50062" y="27844"/>
                    <a:pt x="49300" y="19271"/>
                  </a:cubicBezTo>
                  <a:cubicBezTo>
                    <a:pt x="48538" y="10032"/>
                    <a:pt x="41394" y="2603"/>
                    <a:pt x="32440" y="793"/>
                  </a:cubicBezTo>
                  <a:cubicBezTo>
                    <a:pt x="28440" y="31"/>
                    <a:pt x="24249" y="-160"/>
                    <a:pt x="20248" y="126"/>
                  </a:cubicBezTo>
                  <a:cubicBezTo>
                    <a:pt x="9390" y="983"/>
                    <a:pt x="722" y="9842"/>
                    <a:pt x="55" y="20700"/>
                  </a:cubicBezTo>
                  <a:cubicBezTo>
                    <a:pt x="-992" y="38131"/>
                    <a:pt x="12914" y="49180"/>
                    <a:pt x="33202" y="44798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06" name="Freihandform 805">
              <a:extLst>
                <a:ext uri="{FF2B5EF4-FFF2-40B4-BE49-F238E27FC236}">
                  <a16:creationId xmlns:a16="http://schemas.microsoft.com/office/drawing/2014/main" id="{D9EA349F-6D0D-EC33-074F-E28499F592EE}"/>
                </a:ext>
              </a:extLst>
            </p:cNvPr>
            <p:cNvSpPr/>
            <p:nvPr/>
          </p:nvSpPr>
          <p:spPr>
            <a:xfrm>
              <a:off x="6063679" y="4687835"/>
              <a:ext cx="7620" cy="58231"/>
            </a:xfrm>
            <a:custGeom>
              <a:avLst/>
              <a:gdLst>
                <a:gd name="connsiteX0" fmla="*/ 7620 w 7620"/>
                <a:gd name="connsiteY0" fmla="*/ 58198 h 58231"/>
                <a:gd name="connsiteX1" fmla="*/ 7620 w 7620"/>
                <a:gd name="connsiteY1" fmla="*/ 7430 h 58231"/>
                <a:gd name="connsiteX2" fmla="*/ 0 w 7620"/>
                <a:gd name="connsiteY2" fmla="*/ 0 h 58231"/>
                <a:gd name="connsiteX3" fmla="*/ 0 w 7620"/>
                <a:gd name="connsiteY3" fmla="*/ 20574 h 58231"/>
                <a:gd name="connsiteX4" fmla="*/ 0 w 7620"/>
                <a:gd name="connsiteY4" fmla="*/ 50292 h 58231"/>
                <a:gd name="connsiteX5" fmla="*/ 7620 w 7620"/>
                <a:gd name="connsiteY5" fmla="*/ 58198 h 58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" h="58231">
                  <a:moveTo>
                    <a:pt x="7620" y="58198"/>
                  </a:moveTo>
                  <a:cubicBezTo>
                    <a:pt x="7620" y="41243"/>
                    <a:pt x="7620" y="24384"/>
                    <a:pt x="7620" y="7430"/>
                  </a:cubicBezTo>
                  <a:cubicBezTo>
                    <a:pt x="7620" y="3239"/>
                    <a:pt x="5048" y="953"/>
                    <a:pt x="0" y="0"/>
                  </a:cubicBezTo>
                  <a:lnTo>
                    <a:pt x="0" y="20574"/>
                  </a:lnTo>
                  <a:cubicBezTo>
                    <a:pt x="0" y="30480"/>
                    <a:pt x="0" y="40386"/>
                    <a:pt x="0" y="50292"/>
                  </a:cubicBezTo>
                  <a:cubicBezTo>
                    <a:pt x="0" y="55721"/>
                    <a:pt x="2858" y="58579"/>
                    <a:pt x="7620" y="58198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07" name="Freihandform 806">
              <a:extLst>
                <a:ext uri="{FF2B5EF4-FFF2-40B4-BE49-F238E27FC236}">
                  <a16:creationId xmlns:a16="http://schemas.microsoft.com/office/drawing/2014/main" id="{DA817EAE-A910-4D65-D81A-C3923150E04F}"/>
                </a:ext>
              </a:extLst>
            </p:cNvPr>
            <p:cNvSpPr/>
            <p:nvPr/>
          </p:nvSpPr>
          <p:spPr>
            <a:xfrm>
              <a:off x="5851843" y="4634114"/>
              <a:ext cx="262413" cy="170592"/>
            </a:xfrm>
            <a:custGeom>
              <a:avLst/>
              <a:gdLst>
                <a:gd name="connsiteX0" fmla="*/ 246888 w 262413"/>
                <a:gd name="connsiteY0" fmla="*/ 0 h 170592"/>
                <a:gd name="connsiteX1" fmla="*/ 15526 w 262413"/>
                <a:gd name="connsiteY1" fmla="*/ 0 h 170592"/>
                <a:gd name="connsiteX2" fmla="*/ 0 w 262413"/>
                <a:gd name="connsiteY2" fmla="*/ 15716 h 170592"/>
                <a:gd name="connsiteX3" fmla="*/ 0 w 262413"/>
                <a:gd name="connsiteY3" fmla="*/ 154877 h 170592"/>
                <a:gd name="connsiteX4" fmla="*/ 15526 w 262413"/>
                <a:gd name="connsiteY4" fmla="*/ 170593 h 170592"/>
                <a:gd name="connsiteX5" fmla="*/ 246888 w 262413"/>
                <a:gd name="connsiteY5" fmla="*/ 170593 h 170592"/>
                <a:gd name="connsiteX6" fmla="*/ 262414 w 262413"/>
                <a:gd name="connsiteY6" fmla="*/ 154877 h 170592"/>
                <a:gd name="connsiteX7" fmla="*/ 262414 w 262413"/>
                <a:gd name="connsiteY7" fmla="*/ 15716 h 170592"/>
                <a:gd name="connsiteX8" fmla="*/ 246888 w 262413"/>
                <a:gd name="connsiteY8" fmla="*/ 0 h 170592"/>
                <a:gd name="connsiteX9" fmla="*/ 254984 w 262413"/>
                <a:gd name="connsiteY9" fmla="*/ 151448 h 170592"/>
                <a:gd name="connsiteX10" fmla="*/ 7429 w 262413"/>
                <a:gd name="connsiteY10" fmla="*/ 151448 h 170592"/>
                <a:gd name="connsiteX11" fmla="*/ 7429 w 262413"/>
                <a:gd name="connsiteY11" fmla="*/ 8191 h 170592"/>
                <a:gd name="connsiteX12" fmla="*/ 254984 w 262413"/>
                <a:gd name="connsiteY12" fmla="*/ 8191 h 170592"/>
                <a:gd name="connsiteX13" fmla="*/ 254984 w 262413"/>
                <a:gd name="connsiteY13" fmla="*/ 151448 h 17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2413" h="170592">
                  <a:moveTo>
                    <a:pt x="246888" y="0"/>
                  </a:moveTo>
                  <a:lnTo>
                    <a:pt x="15526" y="0"/>
                  </a:lnTo>
                  <a:cubicBezTo>
                    <a:pt x="6953" y="0"/>
                    <a:pt x="0" y="7048"/>
                    <a:pt x="0" y="15716"/>
                  </a:cubicBezTo>
                  <a:lnTo>
                    <a:pt x="0" y="154877"/>
                  </a:lnTo>
                  <a:cubicBezTo>
                    <a:pt x="0" y="163544"/>
                    <a:pt x="6953" y="170593"/>
                    <a:pt x="15526" y="170593"/>
                  </a:cubicBezTo>
                  <a:lnTo>
                    <a:pt x="246888" y="170593"/>
                  </a:lnTo>
                  <a:cubicBezTo>
                    <a:pt x="255461" y="170593"/>
                    <a:pt x="262414" y="163544"/>
                    <a:pt x="262414" y="154877"/>
                  </a:cubicBezTo>
                  <a:lnTo>
                    <a:pt x="262414" y="15716"/>
                  </a:lnTo>
                  <a:cubicBezTo>
                    <a:pt x="262414" y="7048"/>
                    <a:pt x="255461" y="0"/>
                    <a:pt x="246888" y="0"/>
                  </a:cubicBezTo>
                  <a:close/>
                  <a:moveTo>
                    <a:pt x="254984" y="151448"/>
                  </a:moveTo>
                  <a:lnTo>
                    <a:pt x="7429" y="151448"/>
                  </a:lnTo>
                  <a:lnTo>
                    <a:pt x="7429" y="8191"/>
                  </a:lnTo>
                  <a:lnTo>
                    <a:pt x="254984" y="8191"/>
                  </a:lnTo>
                  <a:lnTo>
                    <a:pt x="254984" y="151448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813" name="Grafik 547">
            <a:extLst>
              <a:ext uri="{FF2B5EF4-FFF2-40B4-BE49-F238E27FC236}">
                <a16:creationId xmlns:a16="http://schemas.microsoft.com/office/drawing/2014/main" id="{B8B9A7BD-0BEF-90B6-81D2-AC420EA1B1D8}"/>
              </a:ext>
            </a:extLst>
          </p:cNvPr>
          <p:cNvGrpSpPr/>
          <p:nvPr/>
        </p:nvGrpSpPr>
        <p:grpSpPr>
          <a:xfrm>
            <a:off x="5286598" y="4638781"/>
            <a:ext cx="207264" cy="207264"/>
            <a:chOff x="5286598" y="4638781"/>
            <a:chExt cx="207264" cy="207264"/>
          </a:xfrm>
          <a:solidFill>
            <a:srgbClr val="00497F"/>
          </a:solidFill>
        </p:grpSpPr>
        <p:sp>
          <p:nvSpPr>
            <p:cNvPr id="814" name="Freihandform 813">
              <a:extLst>
                <a:ext uri="{FF2B5EF4-FFF2-40B4-BE49-F238E27FC236}">
                  <a16:creationId xmlns:a16="http://schemas.microsoft.com/office/drawing/2014/main" id="{A77BA17E-A392-7690-A31E-44463FBEA274}"/>
                </a:ext>
              </a:extLst>
            </p:cNvPr>
            <p:cNvSpPr/>
            <p:nvPr/>
          </p:nvSpPr>
          <p:spPr>
            <a:xfrm>
              <a:off x="5387278" y="4714029"/>
              <a:ext cx="54578" cy="64293"/>
            </a:xfrm>
            <a:custGeom>
              <a:avLst/>
              <a:gdLst>
                <a:gd name="connsiteX0" fmla="*/ 19145 w 54578"/>
                <a:gd name="connsiteY0" fmla="*/ 0 h 64293"/>
                <a:gd name="connsiteX1" fmla="*/ 0 w 54578"/>
                <a:gd name="connsiteY1" fmla="*/ 0 h 64293"/>
                <a:gd name="connsiteX2" fmla="*/ 0 w 54578"/>
                <a:gd name="connsiteY2" fmla="*/ 64294 h 64293"/>
                <a:gd name="connsiteX3" fmla="*/ 19812 w 54578"/>
                <a:gd name="connsiteY3" fmla="*/ 64294 h 64293"/>
                <a:gd name="connsiteX4" fmla="*/ 54578 w 54578"/>
                <a:gd name="connsiteY4" fmla="*/ 32195 h 64293"/>
                <a:gd name="connsiteX5" fmla="*/ 19240 w 54578"/>
                <a:gd name="connsiteY5" fmla="*/ 95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8" h="64293">
                  <a:moveTo>
                    <a:pt x="19145" y="0"/>
                  </a:moveTo>
                  <a:lnTo>
                    <a:pt x="0" y="0"/>
                  </a:lnTo>
                  <a:lnTo>
                    <a:pt x="0" y="64294"/>
                  </a:lnTo>
                  <a:lnTo>
                    <a:pt x="19812" y="64294"/>
                  </a:lnTo>
                  <a:cubicBezTo>
                    <a:pt x="48101" y="64294"/>
                    <a:pt x="54578" y="42863"/>
                    <a:pt x="54578" y="32195"/>
                  </a:cubicBezTo>
                  <a:cubicBezTo>
                    <a:pt x="54578" y="14764"/>
                    <a:pt x="43529" y="95"/>
                    <a:pt x="19240" y="95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15" name="Freihandform 814">
              <a:extLst>
                <a:ext uri="{FF2B5EF4-FFF2-40B4-BE49-F238E27FC236}">
                  <a16:creationId xmlns:a16="http://schemas.microsoft.com/office/drawing/2014/main" id="{BAF1BED5-BFA4-A68A-4CC2-FB6A1FDA6EB1}"/>
                </a:ext>
              </a:extLst>
            </p:cNvPr>
            <p:cNvSpPr/>
            <p:nvPr/>
          </p:nvSpPr>
          <p:spPr>
            <a:xfrm>
              <a:off x="5286598" y="4638781"/>
              <a:ext cx="207264" cy="207264"/>
            </a:xfrm>
            <a:custGeom>
              <a:avLst/>
              <a:gdLst>
                <a:gd name="connsiteX0" fmla="*/ 103632 w 207264"/>
                <a:gd name="connsiteY0" fmla="*/ 0 h 207264"/>
                <a:gd name="connsiteX1" fmla="*/ 0 w 207264"/>
                <a:gd name="connsiteY1" fmla="*/ 103632 h 207264"/>
                <a:gd name="connsiteX2" fmla="*/ 103632 w 207264"/>
                <a:gd name="connsiteY2" fmla="*/ 207264 h 207264"/>
                <a:gd name="connsiteX3" fmla="*/ 207264 w 207264"/>
                <a:gd name="connsiteY3" fmla="*/ 103632 h 207264"/>
                <a:gd name="connsiteX4" fmla="*/ 103632 w 207264"/>
                <a:gd name="connsiteY4" fmla="*/ 0 h 207264"/>
                <a:gd name="connsiteX5" fmla="*/ 69818 w 207264"/>
                <a:gd name="connsiteY5" fmla="*/ 103156 h 207264"/>
                <a:gd name="connsiteX6" fmla="*/ 69818 w 207264"/>
                <a:gd name="connsiteY6" fmla="*/ 150686 h 207264"/>
                <a:gd name="connsiteX7" fmla="*/ 57340 w 207264"/>
                <a:gd name="connsiteY7" fmla="*/ 150686 h 207264"/>
                <a:gd name="connsiteX8" fmla="*/ 57340 w 207264"/>
                <a:gd name="connsiteY8" fmla="*/ 64008 h 207264"/>
                <a:gd name="connsiteX9" fmla="*/ 69818 w 207264"/>
                <a:gd name="connsiteY9" fmla="*/ 64008 h 207264"/>
                <a:gd name="connsiteX10" fmla="*/ 69818 w 207264"/>
                <a:gd name="connsiteY10" fmla="*/ 103156 h 207264"/>
                <a:gd name="connsiteX11" fmla="*/ 63627 w 207264"/>
                <a:gd name="connsiteY11" fmla="*/ 54102 h 207264"/>
                <a:gd name="connsiteX12" fmla="*/ 55436 w 207264"/>
                <a:gd name="connsiteY12" fmla="*/ 45910 h 207264"/>
                <a:gd name="connsiteX13" fmla="*/ 63627 w 207264"/>
                <a:gd name="connsiteY13" fmla="*/ 37719 h 207264"/>
                <a:gd name="connsiteX14" fmla="*/ 71819 w 207264"/>
                <a:gd name="connsiteY14" fmla="*/ 45910 h 207264"/>
                <a:gd name="connsiteX15" fmla="*/ 63627 w 207264"/>
                <a:gd name="connsiteY15" fmla="*/ 54102 h 207264"/>
                <a:gd name="connsiteX16" fmla="*/ 122015 w 207264"/>
                <a:gd name="connsiteY16" fmla="*/ 150781 h 207264"/>
                <a:gd name="connsiteX17" fmla="*/ 88201 w 207264"/>
                <a:gd name="connsiteY17" fmla="*/ 150781 h 207264"/>
                <a:gd name="connsiteX18" fmla="*/ 88201 w 207264"/>
                <a:gd name="connsiteY18" fmla="*/ 64008 h 207264"/>
                <a:gd name="connsiteX19" fmla="*/ 121920 w 207264"/>
                <a:gd name="connsiteY19" fmla="*/ 64008 h 207264"/>
                <a:gd name="connsiteX20" fmla="*/ 168021 w 207264"/>
                <a:gd name="connsiteY20" fmla="*/ 107442 h 207264"/>
                <a:gd name="connsiteX21" fmla="*/ 122015 w 207264"/>
                <a:gd name="connsiteY21" fmla="*/ 150876 h 207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7264" h="207264">
                  <a:moveTo>
                    <a:pt x="103632" y="0"/>
                  </a:moveTo>
                  <a:cubicBezTo>
                    <a:pt x="46387" y="0"/>
                    <a:pt x="0" y="46387"/>
                    <a:pt x="0" y="103632"/>
                  </a:cubicBezTo>
                  <a:cubicBezTo>
                    <a:pt x="0" y="160877"/>
                    <a:pt x="46387" y="207264"/>
                    <a:pt x="103632" y="207264"/>
                  </a:cubicBezTo>
                  <a:cubicBezTo>
                    <a:pt x="160877" y="207264"/>
                    <a:pt x="207264" y="160877"/>
                    <a:pt x="207264" y="103632"/>
                  </a:cubicBezTo>
                  <a:cubicBezTo>
                    <a:pt x="207264" y="46387"/>
                    <a:pt x="160877" y="0"/>
                    <a:pt x="103632" y="0"/>
                  </a:cubicBezTo>
                  <a:close/>
                  <a:moveTo>
                    <a:pt x="69818" y="103156"/>
                  </a:moveTo>
                  <a:lnTo>
                    <a:pt x="69818" y="150686"/>
                  </a:lnTo>
                  <a:lnTo>
                    <a:pt x="57340" y="150686"/>
                  </a:lnTo>
                  <a:lnTo>
                    <a:pt x="57340" y="64008"/>
                  </a:lnTo>
                  <a:lnTo>
                    <a:pt x="69818" y="64008"/>
                  </a:lnTo>
                  <a:lnTo>
                    <a:pt x="69818" y="103156"/>
                  </a:lnTo>
                  <a:close/>
                  <a:moveTo>
                    <a:pt x="63627" y="54102"/>
                  </a:moveTo>
                  <a:cubicBezTo>
                    <a:pt x="59055" y="54102"/>
                    <a:pt x="55436" y="50387"/>
                    <a:pt x="55436" y="45910"/>
                  </a:cubicBezTo>
                  <a:cubicBezTo>
                    <a:pt x="55436" y="41434"/>
                    <a:pt x="59055" y="37719"/>
                    <a:pt x="63627" y="37719"/>
                  </a:cubicBezTo>
                  <a:cubicBezTo>
                    <a:pt x="68199" y="37719"/>
                    <a:pt x="71819" y="41434"/>
                    <a:pt x="71819" y="45910"/>
                  </a:cubicBezTo>
                  <a:cubicBezTo>
                    <a:pt x="71819" y="50387"/>
                    <a:pt x="68199" y="54102"/>
                    <a:pt x="63627" y="54102"/>
                  </a:cubicBezTo>
                  <a:close/>
                  <a:moveTo>
                    <a:pt x="122015" y="150781"/>
                  </a:moveTo>
                  <a:lnTo>
                    <a:pt x="88201" y="150781"/>
                  </a:lnTo>
                  <a:lnTo>
                    <a:pt x="88201" y="64008"/>
                  </a:lnTo>
                  <a:lnTo>
                    <a:pt x="121920" y="64008"/>
                  </a:lnTo>
                  <a:cubicBezTo>
                    <a:pt x="154019" y="64008"/>
                    <a:pt x="168021" y="86963"/>
                    <a:pt x="168021" y="107442"/>
                  </a:cubicBezTo>
                  <a:cubicBezTo>
                    <a:pt x="168021" y="129731"/>
                    <a:pt x="150590" y="150876"/>
                    <a:pt x="122015" y="150876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415" name="Freihandform 1414">
            <a:extLst>
              <a:ext uri="{FF2B5EF4-FFF2-40B4-BE49-F238E27FC236}">
                <a16:creationId xmlns:a16="http://schemas.microsoft.com/office/drawing/2014/main" id="{0E567B6B-B82E-710E-F562-67FCABFDBA17}"/>
              </a:ext>
            </a:extLst>
          </p:cNvPr>
          <p:cNvSpPr/>
          <p:nvPr/>
        </p:nvSpPr>
        <p:spPr>
          <a:xfrm>
            <a:off x="540752" y="9446807"/>
            <a:ext cx="198596" cy="142875"/>
          </a:xfrm>
          <a:custGeom>
            <a:avLst/>
            <a:gdLst>
              <a:gd name="connsiteX0" fmla="*/ 190976 w 198596"/>
              <a:gd name="connsiteY0" fmla="*/ 142780 h 142875"/>
              <a:gd name="connsiteX1" fmla="*/ 198596 w 198596"/>
              <a:gd name="connsiteY1" fmla="*/ 135160 h 142875"/>
              <a:gd name="connsiteX2" fmla="*/ 198596 w 198596"/>
              <a:gd name="connsiteY2" fmla="*/ 26670 h 142875"/>
              <a:gd name="connsiteX3" fmla="*/ 190976 w 198596"/>
              <a:gd name="connsiteY3" fmla="*/ 19050 h 142875"/>
              <a:gd name="connsiteX4" fmla="*/ 76295 w 198596"/>
              <a:gd name="connsiteY4" fmla="*/ 19050 h 142875"/>
              <a:gd name="connsiteX5" fmla="*/ 68199 w 198596"/>
              <a:gd name="connsiteY5" fmla="*/ 2477 h 142875"/>
              <a:gd name="connsiteX6" fmla="*/ 64484 w 198596"/>
              <a:gd name="connsiteY6" fmla="*/ 0 h 142875"/>
              <a:gd name="connsiteX7" fmla="*/ 4286 w 198596"/>
              <a:gd name="connsiteY7" fmla="*/ 0 h 142875"/>
              <a:gd name="connsiteX8" fmla="*/ 0 w 198596"/>
              <a:gd name="connsiteY8" fmla="*/ 4858 h 142875"/>
              <a:gd name="connsiteX9" fmla="*/ 0 w 198596"/>
              <a:gd name="connsiteY9" fmla="*/ 135255 h 142875"/>
              <a:gd name="connsiteX10" fmla="*/ 7620 w 198596"/>
              <a:gd name="connsiteY10" fmla="*/ 142875 h 142875"/>
              <a:gd name="connsiteX11" fmla="*/ 191072 w 198596"/>
              <a:gd name="connsiteY11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596" h="142875">
                <a:moveTo>
                  <a:pt x="190976" y="142780"/>
                </a:moveTo>
                <a:cubicBezTo>
                  <a:pt x="195167" y="142780"/>
                  <a:pt x="198596" y="139351"/>
                  <a:pt x="198596" y="135160"/>
                </a:cubicBezTo>
                <a:lnTo>
                  <a:pt x="198596" y="26670"/>
                </a:lnTo>
                <a:cubicBezTo>
                  <a:pt x="198596" y="22479"/>
                  <a:pt x="195167" y="19050"/>
                  <a:pt x="190976" y="19050"/>
                </a:cubicBezTo>
                <a:lnTo>
                  <a:pt x="76295" y="19050"/>
                </a:lnTo>
                <a:lnTo>
                  <a:pt x="68199" y="2477"/>
                </a:lnTo>
                <a:cubicBezTo>
                  <a:pt x="67437" y="953"/>
                  <a:pt x="66008" y="0"/>
                  <a:pt x="64484" y="0"/>
                </a:cubicBezTo>
                <a:lnTo>
                  <a:pt x="4286" y="0"/>
                </a:lnTo>
                <a:cubicBezTo>
                  <a:pt x="1905" y="0"/>
                  <a:pt x="0" y="2191"/>
                  <a:pt x="0" y="4858"/>
                </a:cubicBezTo>
                <a:lnTo>
                  <a:pt x="0" y="135255"/>
                </a:lnTo>
                <a:cubicBezTo>
                  <a:pt x="0" y="139446"/>
                  <a:pt x="3429" y="142875"/>
                  <a:pt x="7620" y="142875"/>
                </a:cubicBezTo>
                <a:lnTo>
                  <a:pt x="191072" y="142875"/>
                </a:ln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897" name="Freihandform 896">
            <a:extLst>
              <a:ext uri="{FF2B5EF4-FFF2-40B4-BE49-F238E27FC236}">
                <a16:creationId xmlns:a16="http://schemas.microsoft.com/office/drawing/2014/main" id="{ADF0CB2B-9FC2-4A43-3E53-18D49C00947D}"/>
              </a:ext>
            </a:extLst>
          </p:cNvPr>
          <p:cNvSpPr/>
          <p:nvPr/>
        </p:nvSpPr>
        <p:spPr>
          <a:xfrm>
            <a:off x="570464" y="5374061"/>
            <a:ext cx="155638" cy="283464"/>
          </a:xfrm>
          <a:custGeom>
            <a:avLst/>
            <a:gdLst>
              <a:gd name="connsiteX0" fmla="*/ 77819 w 155638"/>
              <a:gd name="connsiteY0" fmla="*/ 0 h 283464"/>
              <a:gd name="connsiteX1" fmla="*/ 0 w 155638"/>
              <a:gd name="connsiteY1" fmla="*/ 75248 h 283464"/>
              <a:gd name="connsiteX2" fmla="*/ 2858 w 155638"/>
              <a:gd name="connsiteY2" fmla="*/ 94393 h 283464"/>
              <a:gd name="connsiteX3" fmla="*/ 2381 w 155638"/>
              <a:gd name="connsiteY3" fmla="*/ 94393 h 283464"/>
              <a:gd name="connsiteX4" fmla="*/ 4858 w 155638"/>
              <a:gd name="connsiteY4" fmla="*/ 100584 h 283464"/>
              <a:gd name="connsiteX5" fmla="*/ 7144 w 155638"/>
              <a:gd name="connsiteY5" fmla="*/ 106394 h 283464"/>
              <a:gd name="connsiteX6" fmla="*/ 77819 w 155638"/>
              <a:gd name="connsiteY6" fmla="*/ 283464 h 283464"/>
              <a:gd name="connsiteX7" fmla="*/ 148495 w 155638"/>
              <a:gd name="connsiteY7" fmla="*/ 106394 h 283464"/>
              <a:gd name="connsiteX8" fmla="*/ 150781 w 155638"/>
              <a:gd name="connsiteY8" fmla="*/ 100584 h 283464"/>
              <a:gd name="connsiteX9" fmla="*/ 153257 w 155638"/>
              <a:gd name="connsiteY9" fmla="*/ 94393 h 283464"/>
              <a:gd name="connsiteX10" fmla="*/ 152781 w 155638"/>
              <a:gd name="connsiteY10" fmla="*/ 94393 h 283464"/>
              <a:gd name="connsiteX11" fmla="*/ 155639 w 155638"/>
              <a:gd name="connsiteY11" fmla="*/ 75248 h 283464"/>
              <a:gd name="connsiteX12" fmla="*/ 77819 w 155638"/>
              <a:gd name="connsiteY12" fmla="*/ 0 h 283464"/>
              <a:gd name="connsiteX13" fmla="*/ 76200 w 155638"/>
              <a:gd name="connsiteY13" fmla="*/ 119253 h 283464"/>
              <a:gd name="connsiteX14" fmla="*/ 34290 w 155638"/>
              <a:gd name="connsiteY14" fmla="*/ 77438 h 283464"/>
              <a:gd name="connsiteX15" fmla="*/ 76200 w 155638"/>
              <a:gd name="connsiteY15" fmla="*/ 35623 h 283464"/>
              <a:gd name="connsiteX16" fmla="*/ 118110 w 155638"/>
              <a:gd name="connsiteY16" fmla="*/ 77438 h 283464"/>
              <a:gd name="connsiteX17" fmla="*/ 76200 w 155638"/>
              <a:gd name="connsiteY17" fmla="*/ 119253 h 28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5638" h="283464">
                <a:moveTo>
                  <a:pt x="77819" y="0"/>
                </a:moveTo>
                <a:cubicBezTo>
                  <a:pt x="34766" y="0"/>
                  <a:pt x="0" y="33719"/>
                  <a:pt x="0" y="75248"/>
                </a:cubicBezTo>
                <a:cubicBezTo>
                  <a:pt x="0" y="81915"/>
                  <a:pt x="1143" y="88297"/>
                  <a:pt x="2858" y="94393"/>
                </a:cubicBezTo>
                <a:lnTo>
                  <a:pt x="2381" y="94393"/>
                </a:lnTo>
                <a:lnTo>
                  <a:pt x="4858" y="100584"/>
                </a:lnTo>
                <a:cubicBezTo>
                  <a:pt x="5620" y="102584"/>
                  <a:pt x="6286" y="104489"/>
                  <a:pt x="7144" y="106394"/>
                </a:cubicBezTo>
                <a:lnTo>
                  <a:pt x="77819" y="283464"/>
                </a:lnTo>
                <a:lnTo>
                  <a:pt x="148495" y="106394"/>
                </a:lnTo>
                <a:cubicBezTo>
                  <a:pt x="149352" y="104489"/>
                  <a:pt x="150114" y="102489"/>
                  <a:pt x="150781" y="100584"/>
                </a:cubicBezTo>
                <a:lnTo>
                  <a:pt x="153257" y="94393"/>
                </a:lnTo>
                <a:lnTo>
                  <a:pt x="152781" y="94393"/>
                </a:lnTo>
                <a:cubicBezTo>
                  <a:pt x="154496" y="88201"/>
                  <a:pt x="155639" y="81915"/>
                  <a:pt x="155639" y="75248"/>
                </a:cubicBezTo>
                <a:cubicBezTo>
                  <a:pt x="155639" y="33719"/>
                  <a:pt x="120777" y="0"/>
                  <a:pt x="77819" y="0"/>
                </a:cubicBezTo>
                <a:close/>
                <a:moveTo>
                  <a:pt x="76200" y="119253"/>
                </a:moveTo>
                <a:cubicBezTo>
                  <a:pt x="53054" y="119253"/>
                  <a:pt x="34290" y="100584"/>
                  <a:pt x="34290" y="77438"/>
                </a:cubicBezTo>
                <a:cubicBezTo>
                  <a:pt x="34290" y="54293"/>
                  <a:pt x="53054" y="35623"/>
                  <a:pt x="76200" y="35623"/>
                </a:cubicBezTo>
                <a:cubicBezTo>
                  <a:pt x="99346" y="35623"/>
                  <a:pt x="118110" y="54293"/>
                  <a:pt x="118110" y="77438"/>
                </a:cubicBezTo>
                <a:cubicBezTo>
                  <a:pt x="118110" y="100584"/>
                  <a:pt x="99346" y="119253"/>
                  <a:pt x="76200" y="119253"/>
                </a:cubicBez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1419" name="Grafik 562">
            <a:extLst>
              <a:ext uri="{FF2B5EF4-FFF2-40B4-BE49-F238E27FC236}">
                <a16:creationId xmlns:a16="http://schemas.microsoft.com/office/drawing/2014/main" id="{23FB822C-CF0E-5451-CC26-04EA99E09A9C}"/>
              </a:ext>
            </a:extLst>
          </p:cNvPr>
          <p:cNvGrpSpPr/>
          <p:nvPr/>
        </p:nvGrpSpPr>
        <p:grpSpPr>
          <a:xfrm>
            <a:off x="2352810" y="9416111"/>
            <a:ext cx="156781" cy="221075"/>
            <a:chOff x="2352810" y="9416111"/>
            <a:chExt cx="156781" cy="221075"/>
          </a:xfrm>
          <a:solidFill>
            <a:srgbClr val="00497F"/>
          </a:solidFill>
        </p:grpSpPr>
        <p:sp>
          <p:nvSpPr>
            <p:cNvPr id="1420" name="Freihandform 1419">
              <a:extLst>
                <a:ext uri="{FF2B5EF4-FFF2-40B4-BE49-F238E27FC236}">
                  <a16:creationId xmlns:a16="http://schemas.microsoft.com/office/drawing/2014/main" id="{FFD31BDA-1663-4736-C85B-B559A90720DB}"/>
                </a:ext>
              </a:extLst>
            </p:cNvPr>
            <p:cNvSpPr/>
            <p:nvPr/>
          </p:nvSpPr>
          <p:spPr>
            <a:xfrm>
              <a:off x="2375384" y="9511932"/>
              <a:ext cx="20478" cy="20002"/>
            </a:xfrm>
            <a:custGeom>
              <a:avLst/>
              <a:gdLst>
                <a:gd name="connsiteX0" fmla="*/ 10573 w 20478"/>
                <a:gd name="connsiteY0" fmla="*/ 95 h 20002"/>
                <a:gd name="connsiteX1" fmla="*/ 0 w 20478"/>
                <a:gd name="connsiteY1" fmla="*/ 95 h 20002"/>
                <a:gd name="connsiteX2" fmla="*/ 0 w 20478"/>
                <a:gd name="connsiteY2" fmla="*/ 20003 h 20002"/>
                <a:gd name="connsiteX3" fmla="*/ 10477 w 20478"/>
                <a:gd name="connsiteY3" fmla="*/ 20003 h 20002"/>
                <a:gd name="connsiteX4" fmla="*/ 20479 w 20478"/>
                <a:gd name="connsiteY4" fmla="*/ 9906 h 20002"/>
                <a:gd name="connsiteX5" fmla="*/ 10573 w 20478"/>
                <a:gd name="connsiteY5" fmla="*/ 0 h 2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78" h="20002">
                  <a:moveTo>
                    <a:pt x="10573" y="95"/>
                  </a:moveTo>
                  <a:lnTo>
                    <a:pt x="0" y="95"/>
                  </a:lnTo>
                  <a:lnTo>
                    <a:pt x="0" y="20003"/>
                  </a:lnTo>
                  <a:lnTo>
                    <a:pt x="10477" y="20003"/>
                  </a:lnTo>
                  <a:cubicBezTo>
                    <a:pt x="16669" y="20003"/>
                    <a:pt x="20479" y="16097"/>
                    <a:pt x="20479" y="9906"/>
                  </a:cubicBezTo>
                  <a:cubicBezTo>
                    <a:pt x="20479" y="3715"/>
                    <a:pt x="16669" y="0"/>
                    <a:pt x="10573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21" name="Freihandform 1420">
              <a:extLst>
                <a:ext uri="{FF2B5EF4-FFF2-40B4-BE49-F238E27FC236}">
                  <a16:creationId xmlns:a16="http://schemas.microsoft.com/office/drawing/2014/main" id="{2B365D4D-CBD3-5387-F3C0-F56AC063FD27}"/>
                </a:ext>
              </a:extLst>
            </p:cNvPr>
            <p:cNvSpPr/>
            <p:nvPr/>
          </p:nvSpPr>
          <p:spPr>
            <a:xfrm>
              <a:off x="2418913" y="9512027"/>
              <a:ext cx="28670" cy="39052"/>
            </a:xfrm>
            <a:custGeom>
              <a:avLst/>
              <a:gdLst>
                <a:gd name="connsiteX0" fmla="*/ 9430 w 28670"/>
                <a:gd name="connsiteY0" fmla="*/ 0 h 39052"/>
                <a:gd name="connsiteX1" fmla="*/ 0 w 28670"/>
                <a:gd name="connsiteY1" fmla="*/ 0 h 39052"/>
                <a:gd name="connsiteX2" fmla="*/ 0 w 28670"/>
                <a:gd name="connsiteY2" fmla="*/ 39053 h 39052"/>
                <a:gd name="connsiteX3" fmla="*/ 9430 w 28670"/>
                <a:gd name="connsiteY3" fmla="*/ 39053 h 39052"/>
                <a:gd name="connsiteX4" fmla="*/ 28670 w 28670"/>
                <a:gd name="connsiteY4" fmla="*/ 19526 h 39052"/>
                <a:gd name="connsiteX5" fmla="*/ 9430 w 28670"/>
                <a:gd name="connsiteY5" fmla="*/ 95 h 3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0" h="39052">
                  <a:moveTo>
                    <a:pt x="9430" y="0"/>
                  </a:moveTo>
                  <a:lnTo>
                    <a:pt x="0" y="0"/>
                  </a:lnTo>
                  <a:lnTo>
                    <a:pt x="0" y="39053"/>
                  </a:lnTo>
                  <a:lnTo>
                    <a:pt x="9430" y="39053"/>
                  </a:lnTo>
                  <a:cubicBezTo>
                    <a:pt x="21050" y="39053"/>
                    <a:pt x="28670" y="32194"/>
                    <a:pt x="28670" y="19526"/>
                  </a:cubicBezTo>
                  <a:cubicBezTo>
                    <a:pt x="28670" y="6858"/>
                    <a:pt x="20955" y="95"/>
                    <a:pt x="9430" y="95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22" name="Freihandform 1421">
              <a:extLst>
                <a:ext uri="{FF2B5EF4-FFF2-40B4-BE49-F238E27FC236}">
                  <a16:creationId xmlns:a16="http://schemas.microsoft.com/office/drawing/2014/main" id="{224CE6D2-B970-651B-1D81-3B254650A04F}"/>
                </a:ext>
              </a:extLst>
            </p:cNvPr>
            <p:cNvSpPr/>
            <p:nvPr/>
          </p:nvSpPr>
          <p:spPr>
            <a:xfrm>
              <a:off x="2352810" y="9416111"/>
              <a:ext cx="156781" cy="221075"/>
            </a:xfrm>
            <a:custGeom>
              <a:avLst/>
              <a:gdLst>
                <a:gd name="connsiteX0" fmla="*/ 156781 w 156781"/>
                <a:gd name="connsiteY0" fmla="*/ 47625 h 221075"/>
                <a:gd name="connsiteX1" fmla="*/ 109156 w 156781"/>
                <a:gd name="connsiteY1" fmla="*/ 0 h 221075"/>
                <a:gd name="connsiteX2" fmla="*/ 109156 w 156781"/>
                <a:gd name="connsiteY2" fmla="*/ 0 h 221075"/>
                <a:gd name="connsiteX3" fmla="*/ 109156 w 156781"/>
                <a:gd name="connsiteY3" fmla="*/ 0 h 221075"/>
                <a:gd name="connsiteX4" fmla="*/ 0 w 156781"/>
                <a:gd name="connsiteY4" fmla="*/ 0 h 221075"/>
                <a:gd name="connsiteX5" fmla="*/ 0 w 156781"/>
                <a:gd name="connsiteY5" fmla="*/ 221075 h 221075"/>
                <a:gd name="connsiteX6" fmla="*/ 156781 w 156781"/>
                <a:gd name="connsiteY6" fmla="*/ 221075 h 221075"/>
                <a:gd name="connsiteX7" fmla="*/ 156781 w 156781"/>
                <a:gd name="connsiteY7" fmla="*/ 47625 h 221075"/>
                <a:gd name="connsiteX8" fmla="*/ 156781 w 156781"/>
                <a:gd name="connsiteY8" fmla="*/ 47625 h 221075"/>
                <a:gd name="connsiteX9" fmla="*/ 34290 w 156781"/>
                <a:gd name="connsiteY9" fmla="*/ 122206 h 221075"/>
                <a:gd name="connsiteX10" fmla="*/ 22574 w 156781"/>
                <a:gd name="connsiteY10" fmla="*/ 122206 h 221075"/>
                <a:gd name="connsiteX11" fmla="*/ 22574 w 156781"/>
                <a:gd name="connsiteY11" fmla="*/ 138875 h 221075"/>
                <a:gd name="connsiteX12" fmla="*/ 20193 w 156781"/>
                <a:gd name="connsiteY12" fmla="*/ 141256 h 221075"/>
                <a:gd name="connsiteX13" fmla="*/ 17812 w 156781"/>
                <a:gd name="connsiteY13" fmla="*/ 141256 h 221075"/>
                <a:gd name="connsiteX14" fmla="*/ 15430 w 156781"/>
                <a:gd name="connsiteY14" fmla="*/ 138875 h 221075"/>
                <a:gd name="connsiteX15" fmla="*/ 15430 w 156781"/>
                <a:gd name="connsiteY15" fmla="*/ 92107 h 221075"/>
                <a:gd name="connsiteX16" fmla="*/ 17812 w 156781"/>
                <a:gd name="connsiteY16" fmla="*/ 89726 h 221075"/>
                <a:gd name="connsiteX17" fmla="*/ 34290 w 156781"/>
                <a:gd name="connsiteY17" fmla="*/ 89726 h 221075"/>
                <a:gd name="connsiteX18" fmla="*/ 50482 w 156781"/>
                <a:gd name="connsiteY18" fmla="*/ 105918 h 221075"/>
                <a:gd name="connsiteX19" fmla="*/ 34290 w 156781"/>
                <a:gd name="connsiteY19" fmla="*/ 122301 h 221075"/>
                <a:gd name="connsiteX20" fmla="*/ 76105 w 156781"/>
                <a:gd name="connsiteY20" fmla="*/ 141256 h 221075"/>
                <a:gd name="connsiteX21" fmla="*/ 61436 w 156781"/>
                <a:gd name="connsiteY21" fmla="*/ 141256 h 221075"/>
                <a:gd name="connsiteX22" fmla="*/ 59055 w 156781"/>
                <a:gd name="connsiteY22" fmla="*/ 138875 h 221075"/>
                <a:gd name="connsiteX23" fmla="*/ 59055 w 156781"/>
                <a:gd name="connsiteY23" fmla="*/ 92107 h 221075"/>
                <a:gd name="connsiteX24" fmla="*/ 61436 w 156781"/>
                <a:gd name="connsiteY24" fmla="*/ 89726 h 221075"/>
                <a:gd name="connsiteX25" fmla="*/ 76105 w 156781"/>
                <a:gd name="connsiteY25" fmla="*/ 89726 h 221075"/>
                <a:gd name="connsiteX26" fmla="*/ 102299 w 156781"/>
                <a:gd name="connsiteY26" fmla="*/ 115443 h 221075"/>
                <a:gd name="connsiteX27" fmla="*/ 76105 w 156781"/>
                <a:gd name="connsiteY27" fmla="*/ 141256 h 221075"/>
                <a:gd name="connsiteX28" fmla="*/ 140684 w 156781"/>
                <a:gd name="connsiteY28" fmla="*/ 93536 h 221075"/>
                <a:gd name="connsiteX29" fmla="*/ 138303 w 156781"/>
                <a:gd name="connsiteY29" fmla="*/ 95917 h 221075"/>
                <a:gd name="connsiteX30" fmla="*/ 119443 w 156781"/>
                <a:gd name="connsiteY30" fmla="*/ 95917 h 221075"/>
                <a:gd name="connsiteX31" fmla="*/ 119443 w 156781"/>
                <a:gd name="connsiteY31" fmla="*/ 112871 h 221075"/>
                <a:gd name="connsiteX32" fmla="*/ 135065 w 156781"/>
                <a:gd name="connsiteY32" fmla="*/ 112871 h 221075"/>
                <a:gd name="connsiteX33" fmla="*/ 137446 w 156781"/>
                <a:gd name="connsiteY33" fmla="*/ 115253 h 221075"/>
                <a:gd name="connsiteX34" fmla="*/ 137446 w 156781"/>
                <a:gd name="connsiteY34" fmla="*/ 116681 h 221075"/>
                <a:gd name="connsiteX35" fmla="*/ 135065 w 156781"/>
                <a:gd name="connsiteY35" fmla="*/ 119063 h 221075"/>
                <a:gd name="connsiteX36" fmla="*/ 119443 w 156781"/>
                <a:gd name="connsiteY36" fmla="*/ 119063 h 221075"/>
                <a:gd name="connsiteX37" fmla="*/ 119443 w 156781"/>
                <a:gd name="connsiteY37" fmla="*/ 138684 h 221075"/>
                <a:gd name="connsiteX38" fmla="*/ 117062 w 156781"/>
                <a:gd name="connsiteY38" fmla="*/ 141065 h 221075"/>
                <a:gd name="connsiteX39" fmla="*/ 114776 w 156781"/>
                <a:gd name="connsiteY39" fmla="*/ 141065 h 221075"/>
                <a:gd name="connsiteX40" fmla="*/ 112395 w 156781"/>
                <a:gd name="connsiteY40" fmla="*/ 138684 h 221075"/>
                <a:gd name="connsiteX41" fmla="*/ 112395 w 156781"/>
                <a:gd name="connsiteY41" fmla="*/ 91916 h 221075"/>
                <a:gd name="connsiteX42" fmla="*/ 114776 w 156781"/>
                <a:gd name="connsiteY42" fmla="*/ 89535 h 221075"/>
                <a:gd name="connsiteX43" fmla="*/ 138398 w 156781"/>
                <a:gd name="connsiteY43" fmla="*/ 89535 h 221075"/>
                <a:gd name="connsiteX44" fmla="*/ 140779 w 156781"/>
                <a:gd name="connsiteY44" fmla="*/ 91916 h 221075"/>
                <a:gd name="connsiteX45" fmla="*/ 140779 w 156781"/>
                <a:gd name="connsiteY45" fmla="*/ 93345 h 221075"/>
                <a:gd name="connsiteX46" fmla="*/ 109156 w 156781"/>
                <a:gd name="connsiteY46" fmla="*/ 47625 h 221075"/>
                <a:gd name="connsiteX47" fmla="*/ 109156 w 156781"/>
                <a:gd name="connsiteY47" fmla="*/ 12573 h 221075"/>
                <a:gd name="connsiteX48" fmla="*/ 144209 w 156781"/>
                <a:gd name="connsiteY48" fmla="*/ 47625 h 221075"/>
                <a:gd name="connsiteX49" fmla="*/ 109156 w 156781"/>
                <a:gd name="connsiteY49" fmla="*/ 47625 h 22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56781" h="221075">
                  <a:moveTo>
                    <a:pt x="156781" y="47625"/>
                  </a:moveTo>
                  <a:lnTo>
                    <a:pt x="109156" y="0"/>
                  </a:lnTo>
                  <a:lnTo>
                    <a:pt x="109156" y="0"/>
                  </a:lnTo>
                  <a:cubicBezTo>
                    <a:pt x="109156" y="0"/>
                    <a:pt x="109156" y="0"/>
                    <a:pt x="109156" y="0"/>
                  </a:cubicBezTo>
                  <a:lnTo>
                    <a:pt x="0" y="0"/>
                  </a:lnTo>
                  <a:lnTo>
                    <a:pt x="0" y="221075"/>
                  </a:lnTo>
                  <a:lnTo>
                    <a:pt x="156781" y="221075"/>
                  </a:lnTo>
                  <a:lnTo>
                    <a:pt x="156781" y="47625"/>
                  </a:lnTo>
                  <a:lnTo>
                    <a:pt x="156781" y="47625"/>
                  </a:lnTo>
                  <a:close/>
                  <a:moveTo>
                    <a:pt x="34290" y="122206"/>
                  </a:moveTo>
                  <a:lnTo>
                    <a:pt x="22574" y="122206"/>
                  </a:lnTo>
                  <a:lnTo>
                    <a:pt x="22574" y="138875"/>
                  </a:lnTo>
                  <a:cubicBezTo>
                    <a:pt x="22574" y="140494"/>
                    <a:pt x="21812" y="141256"/>
                    <a:pt x="20193" y="141256"/>
                  </a:cubicBezTo>
                  <a:lnTo>
                    <a:pt x="17812" y="141256"/>
                  </a:lnTo>
                  <a:cubicBezTo>
                    <a:pt x="16192" y="141256"/>
                    <a:pt x="15430" y="140494"/>
                    <a:pt x="15430" y="138875"/>
                  </a:cubicBezTo>
                  <a:lnTo>
                    <a:pt x="15430" y="92107"/>
                  </a:lnTo>
                  <a:cubicBezTo>
                    <a:pt x="15430" y="90488"/>
                    <a:pt x="16192" y="89726"/>
                    <a:pt x="17812" y="89726"/>
                  </a:cubicBezTo>
                  <a:lnTo>
                    <a:pt x="34290" y="89726"/>
                  </a:lnTo>
                  <a:cubicBezTo>
                    <a:pt x="43720" y="89726"/>
                    <a:pt x="50482" y="96107"/>
                    <a:pt x="50482" y="105918"/>
                  </a:cubicBezTo>
                  <a:cubicBezTo>
                    <a:pt x="50482" y="115729"/>
                    <a:pt x="43720" y="122301"/>
                    <a:pt x="34290" y="122301"/>
                  </a:cubicBezTo>
                  <a:close/>
                  <a:moveTo>
                    <a:pt x="76105" y="141256"/>
                  </a:moveTo>
                  <a:lnTo>
                    <a:pt x="61436" y="141256"/>
                  </a:lnTo>
                  <a:cubicBezTo>
                    <a:pt x="59817" y="141256"/>
                    <a:pt x="59055" y="140494"/>
                    <a:pt x="59055" y="138875"/>
                  </a:cubicBezTo>
                  <a:lnTo>
                    <a:pt x="59055" y="92107"/>
                  </a:lnTo>
                  <a:cubicBezTo>
                    <a:pt x="59055" y="90488"/>
                    <a:pt x="59817" y="89726"/>
                    <a:pt x="61436" y="89726"/>
                  </a:cubicBezTo>
                  <a:lnTo>
                    <a:pt x="76105" y="89726"/>
                  </a:lnTo>
                  <a:cubicBezTo>
                    <a:pt x="91821" y="89726"/>
                    <a:pt x="102299" y="99155"/>
                    <a:pt x="102299" y="115443"/>
                  </a:cubicBezTo>
                  <a:cubicBezTo>
                    <a:pt x="102299" y="131731"/>
                    <a:pt x="91821" y="141256"/>
                    <a:pt x="76105" y="141256"/>
                  </a:cubicBezTo>
                  <a:close/>
                  <a:moveTo>
                    <a:pt x="140684" y="93536"/>
                  </a:moveTo>
                  <a:cubicBezTo>
                    <a:pt x="140684" y="95059"/>
                    <a:pt x="139827" y="95917"/>
                    <a:pt x="138303" y="95917"/>
                  </a:cubicBezTo>
                  <a:lnTo>
                    <a:pt x="119443" y="95917"/>
                  </a:lnTo>
                  <a:lnTo>
                    <a:pt x="119443" y="112871"/>
                  </a:lnTo>
                  <a:lnTo>
                    <a:pt x="135065" y="112871"/>
                  </a:lnTo>
                  <a:cubicBezTo>
                    <a:pt x="136684" y="112871"/>
                    <a:pt x="137446" y="113728"/>
                    <a:pt x="137446" y="115253"/>
                  </a:cubicBezTo>
                  <a:lnTo>
                    <a:pt x="137446" y="116681"/>
                  </a:lnTo>
                  <a:cubicBezTo>
                    <a:pt x="137446" y="118301"/>
                    <a:pt x="136684" y="119063"/>
                    <a:pt x="135065" y="119063"/>
                  </a:cubicBezTo>
                  <a:lnTo>
                    <a:pt x="119443" y="119063"/>
                  </a:lnTo>
                  <a:lnTo>
                    <a:pt x="119443" y="138684"/>
                  </a:lnTo>
                  <a:cubicBezTo>
                    <a:pt x="119443" y="140303"/>
                    <a:pt x="118681" y="141065"/>
                    <a:pt x="117062" y="141065"/>
                  </a:cubicBezTo>
                  <a:lnTo>
                    <a:pt x="114776" y="141065"/>
                  </a:lnTo>
                  <a:cubicBezTo>
                    <a:pt x="113157" y="141065"/>
                    <a:pt x="112395" y="140303"/>
                    <a:pt x="112395" y="138684"/>
                  </a:cubicBezTo>
                  <a:lnTo>
                    <a:pt x="112395" y="91916"/>
                  </a:lnTo>
                  <a:cubicBezTo>
                    <a:pt x="112395" y="90297"/>
                    <a:pt x="113157" y="89535"/>
                    <a:pt x="114776" y="89535"/>
                  </a:cubicBezTo>
                  <a:lnTo>
                    <a:pt x="138398" y="89535"/>
                  </a:lnTo>
                  <a:cubicBezTo>
                    <a:pt x="139922" y="89535"/>
                    <a:pt x="140779" y="90297"/>
                    <a:pt x="140779" y="91916"/>
                  </a:cubicBezTo>
                  <a:lnTo>
                    <a:pt x="140779" y="93345"/>
                  </a:lnTo>
                  <a:close/>
                  <a:moveTo>
                    <a:pt x="109156" y="47625"/>
                  </a:moveTo>
                  <a:lnTo>
                    <a:pt x="109156" y="12573"/>
                  </a:lnTo>
                  <a:lnTo>
                    <a:pt x="144209" y="47625"/>
                  </a:lnTo>
                  <a:lnTo>
                    <a:pt x="109156" y="4762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426" name="Grafik 572">
            <a:extLst>
              <a:ext uri="{FF2B5EF4-FFF2-40B4-BE49-F238E27FC236}">
                <a16:creationId xmlns:a16="http://schemas.microsoft.com/office/drawing/2014/main" id="{52E3E699-5C13-FCAC-B723-FA5BE81CEB74}"/>
              </a:ext>
            </a:extLst>
          </p:cNvPr>
          <p:cNvGrpSpPr/>
          <p:nvPr/>
        </p:nvGrpSpPr>
        <p:grpSpPr>
          <a:xfrm>
            <a:off x="1752810" y="9417364"/>
            <a:ext cx="156781" cy="221075"/>
            <a:chOff x="1752810" y="9417364"/>
            <a:chExt cx="156781" cy="221075"/>
          </a:xfrm>
          <a:solidFill>
            <a:srgbClr val="00497F"/>
          </a:solidFill>
        </p:grpSpPr>
        <p:sp>
          <p:nvSpPr>
            <p:cNvPr id="1427" name="Freihandform 1426">
              <a:extLst>
                <a:ext uri="{FF2B5EF4-FFF2-40B4-BE49-F238E27FC236}">
                  <a16:creationId xmlns:a16="http://schemas.microsoft.com/office/drawing/2014/main" id="{7D0EEE1F-EC61-5DA3-D1C5-BB712AD37939}"/>
                </a:ext>
              </a:extLst>
            </p:cNvPr>
            <p:cNvSpPr/>
            <p:nvPr/>
          </p:nvSpPr>
          <p:spPr>
            <a:xfrm>
              <a:off x="1752810" y="9417364"/>
              <a:ext cx="156781" cy="221075"/>
            </a:xfrm>
            <a:custGeom>
              <a:avLst/>
              <a:gdLst>
                <a:gd name="connsiteX0" fmla="*/ 156781 w 156781"/>
                <a:gd name="connsiteY0" fmla="*/ 47625 h 221075"/>
                <a:gd name="connsiteX1" fmla="*/ 109156 w 156781"/>
                <a:gd name="connsiteY1" fmla="*/ 0 h 221075"/>
                <a:gd name="connsiteX2" fmla="*/ 109156 w 156781"/>
                <a:gd name="connsiteY2" fmla="*/ 0 h 221075"/>
                <a:gd name="connsiteX3" fmla="*/ 109156 w 156781"/>
                <a:gd name="connsiteY3" fmla="*/ 0 h 221075"/>
                <a:gd name="connsiteX4" fmla="*/ 0 w 156781"/>
                <a:gd name="connsiteY4" fmla="*/ 0 h 221075"/>
                <a:gd name="connsiteX5" fmla="*/ 0 w 156781"/>
                <a:gd name="connsiteY5" fmla="*/ 221075 h 221075"/>
                <a:gd name="connsiteX6" fmla="*/ 156781 w 156781"/>
                <a:gd name="connsiteY6" fmla="*/ 221075 h 221075"/>
                <a:gd name="connsiteX7" fmla="*/ 156781 w 156781"/>
                <a:gd name="connsiteY7" fmla="*/ 47625 h 221075"/>
                <a:gd name="connsiteX8" fmla="*/ 156781 w 156781"/>
                <a:gd name="connsiteY8" fmla="*/ 47625 h 221075"/>
                <a:gd name="connsiteX9" fmla="*/ 109156 w 156781"/>
                <a:gd name="connsiteY9" fmla="*/ 12573 h 221075"/>
                <a:gd name="connsiteX10" fmla="*/ 144209 w 156781"/>
                <a:gd name="connsiteY10" fmla="*/ 47625 h 221075"/>
                <a:gd name="connsiteX11" fmla="*/ 109156 w 156781"/>
                <a:gd name="connsiteY11" fmla="*/ 47625 h 221075"/>
                <a:gd name="connsiteX12" fmla="*/ 109156 w 156781"/>
                <a:gd name="connsiteY12" fmla="*/ 12573 h 221075"/>
                <a:gd name="connsiteX13" fmla="*/ 147923 w 156781"/>
                <a:gd name="connsiteY13" fmla="*/ 212217 h 221075"/>
                <a:gd name="connsiteX14" fmla="*/ 8858 w 156781"/>
                <a:gd name="connsiteY14" fmla="*/ 212217 h 221075"/>
                <a:gd name="connsiteX15" fmla="*/ 8858 w 156781"/>
                <a:gd name="connsiteY15" fmla="*/ 8953 h 221075"/>
                <a:gd name="connsiteX16" fmla="*/ 100298 w 156781"/>
                <a:gd name="connsiteY16" fmla="*/ 8953 h 221075"/>
                <a:gd name="connsiteX17" fmla="*/ 100298 w 156781"/>
                <a:gd name="connsiteY17" fmla="*/ 56578 h 221075"/>
                <a:gd name="connsiteX18" fmla="*/ 147923 w 156781"/>
                <a:gd name="connsiteY18" fmla="*/ 56578 h 221075"/>
                <a:gd name="connsiteX19" fmla="*/ 147923 w 156781"/>
                <a:gd name="connsiteY19" fmla="*/ 212312 h 22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6781" h="221075">
                  <a:moveTo>
                    <a:pt x="156781" y="47625"/>
                  </a:moveTo>
                  <a:lnTo>
                    <a:pt x="109156" y="0"/>
                  </a:lnTo>
                  <a:lnTo>
                    <a:pt x="109156" y="0"/>
                  </a:lnTo>
                  <a:cubicBezTo>
                    <a:pt x="109156" y="0"/>
                    <a:pt x="109156" y="0"/>
                    <a:pt x="109156" y="0"/>
                  </a:cubicBezTo>
                  <a:lnTo>
                    <a:pt x="0" y="0"/>
                  </a:lnTo>
                  <a:lnTo>
                    <a:pt x="0" y="221075"/>
                  </a:lnTo>
                  <a:lnTo>
                    <a:pt x="156781" y="221075"/>
                  </a:lnTo>
                  <a:lnTo>
                    <a:pt x="156781" y="47625"/>
                  </a:lnTo>
                  <a:lnTo>
                    <a:pt x="156781" y="47625"/>
                  </a:lnTo>
                  <a:close/>
                  <a:moveTo>
                    <a:pt x="109156" y="12573"/>
                  </a:moveTo>
                  <a:lnTo>
                    <a:pt x="144209" y="47625"/>
                  </a:lnTo>
                  <a:lnTo>
                    <a:pt x="109156" y="47625"/>
                  </a:lnTo>
                  <a:lnTo>
                    <a:pt x="109156" y="12573"/>
                  </a:lnTo>
                  <a:close/>
                  <a:moveTo>
                    <a:pt x="147923" y="212217"/>
                  </a:moveTo>
                  <a:lnTo>
                    <a:pt x="8858" y="212217"/>
                  </a:lnTo>
                  <a:lnTo>
                    <a:pt x="8858" y="8953"/>
                  </a:lnTo>
                  <a:lnTo>
                    <a:pt x="100298" y="8953"/>
                  </a:lnTo>
                  <a:lnTo>
                    <a:pt x="100298" y="56578"/>
                  </a:lnTo>
                  <a:lnTo>
                    <a:pt x="147923" y="56578"/>
                  </a:lnTo>
                  <a:lnTo>
                    <a:pt x="147923" y="212312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28" name="Freihandform 1427">
              <a:extLst>
                <a:ext uri="{FF2B5EF4-FFF2-40B4-BE49-F238E27FC236}">
                  <a16:creationId xmlns:a16="http://schemas.microsoft.com/office/drawing/2014/main" id="{15031C9D-1962-6FC1-584C-687F459DFA4F}"/>
                </a:ext>
              </a:extLst>
            </p:cNvPr>
            <p:cNvSpPr/>
            <p:nvPr/>
          </p:nvSpPr>
          <p:spPr>
            <a:xfrm>
              <a:off x="1768240" y="9506899"/>
              <a:ext cx="35051" cy="51625"/>
            </a:xfrm>
            <a:custGeom>
              <a:avLst/>
              <a:gdLst>
                <a:gd name="connsiteX0" fmla="*/ 18860 w 35051"/>
                <a:gd name="connsiteY0" fmla="*/ 95 h 51625"/>
                <a:gd name="connsiteX1" fmla="*/ 2381 w 35051"/>
                <a:gd name="connsiteY1" fmla="*/ 95 h 51625"/>
                <a:gd name="connsiteX2" fmla="*/ 0 w 35051"/>
                <a:gd name="connsiteY2" fmla="*/ 2477 h 51625"/>
                <a:gd name="connsiteX3" fmla="*/ 0 w 35051"/>
                <a:gd name="connsiteY3" fmla="*/ 49244 h 51625"/>
                <a:gd name="connsiteX4" fmla="*/ 2381 w 35051"/>
                <a:gd name="connsiteY4" fmla="*/ 51626 h 51625"/>
                <a:gd name="connsiteX5" fmla="*/ 4763 w 35051"/>
                <a:gd name="connsiteY5" fmla="*/ 51626 h 51625"/>
                <a:gd name="connsiteX6" fmla="*/ 7144 w 35051"/>
                <a:gd name="connsiteY6" fmla="*/ 49244 h 51625"/>
                <a:gd name="connsiteX7" fmla="*/ 7144 w 35051"/>
                <a:gd name="connsiteY7" fmla="*/ 32576 h 51625"/>
                <a:gd name="connsiteX8" fmla="*/ 18860 w 35051"/>
                <a:gd name="connsiteY8" fmla="*/ 32576 h 51625"/>
                <a:gd name="connsiteX9" fmla="*/ 35052 w 35051"/>
                <a:gd name="connsiteY9" fmla="*/ 16193 h 51625"/>
                <a:gd name="connsiteX10" fmla="*/ 18860 w 35051"/>
                <a:gd name="connsiteY10" fmla="*/ 0 h 51625"/>
                <a:gd name="connsiteX11" fmla="*/ 17621 w 35051"/>
                <a:gd name="connsiteY11" fmla="*/ 26289 h 51625"/>
                <a:gd name="connsiteX12" fmla="*/ 7144 w 35051"/>
                <a:gd name="connsiteY12" fmla="*/ 26289 h 51625"/>
                <a:gd name="connsiteX13" fmla="*/ 7144 w 35051"/>
                <a:gd name="connsiteY13" fmla="*/ 6382 h 51625"/>
                <a:gd name="connsiteX14" fmla="*/ 17716 w 35051"/>
                <a:gd name="connsiteY14" fmla="*/ 6382 h 51625"/>
                <a:gd name="connsiteX15" fmla="*/ 27623 w 35051"/>
                <a:gd name="connsiteY15" fmla="*/ 16288 h 51625"/>
                <a:gd name="connsiteX16" fmla="*/ 17621 w 35051"/>
                <a:gd name="connsiteY16" fmla="*/ 26384 h 5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051" h="51625">
                  <a:moveTo>
                    <a:pt x="18860" y="95"/>
                  </a:moveTo>
                  <a:lnTo>
                    <a:pt x="2381" y="95"/>
                  </a:lnTo>
                  <a:cubicBezTo>
                    <a:pt x="762" y="95"/>
                    <a:pt x="0" y="857"/>
                    <a:pt x="0" y="2477"/>
                  </a:cubicBezTo>
                  <a:lnTo>
                    <a:pt x="0" y="49244"/>
                  </a:lnTo>
                  <a:cubicBezTo>
                    <a:pt x="0" y="50864"/>
                    <a:pt x="762" y="51626"/>
                    <a:pt x="2381" y="51626"/>
                  </a:cubicBezTo>
                  <a:lnTo>
                    <a:pt x="4763" y="51626"/>
                  </a:lnTo>
                  <a:cubicBezTo>
                    <a:pt x="6382" y="51626"/>
                    <a:pt x="7144" y="50864"/>
                    <a:pt x="7144" y="49244"/>
                  </a:cubicBezTo>
                  <a:lnTo>
                    <a:pt x="7144" y="32576"/>
                  </a:lnTo>
                  <a:lnTo>
                    <a:pt x="18860" y="32576"/>
                  </a:lnTo>
                  <a:cubicBezTo>
                    <a:pt x="28289" y="32576"/>
                    <a:pt x="35052" y="26003"/>
                    <a:pt x="35052" y="16193"/>
                  </a:cubicBezTo>
                  <a:cubicBezTo>
                    <a:pt x="35052" y="6382"/>
                    <a:pt x="28289" y="0"/>
                    <a:pt x="18860" y="0"/>
                  </a:cubicBezTo>
                  <a:close/>
                  <a:moveTo>
                    <a:pt x="17621" y="26289"/>
                  </a:moveTo>
                  <a:lnTo>
                    <a:pt x="7144" y="26289"/>
                  </a:lnTo>
                  <a:lnTo>
                    <a:pt x="7144" y="6382"/>
                  </a:lnTo>
                  <a:lnTo>
                    <a:pt x="17716" y="6382"/>
                  </a:lnTo>
                  <a:cubicBezTo>
                    <a:pt x="23812" y="6382"/>
                    <a:pt x="27623" y="10001"/>
                    <a:pt x="27623" y="16288"/>
                  </a:cubicBezTo>
                  <a:cubicBezTo>
                    <a:pt x="27623" y="22574"/>
                    <a:pt x="23812" y="26384"/>
                    <a:pt x="17621" y="26384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29" name="Freihandform 1428">
              <a:extLst>
                <a:ext uri="{FF2B5EF4-FFF2-40B4-BE49-F238E27FC236}">
                  <a16:creationId xmlns:a16="http://schemas.microsoft.com/office/drawing/2014/main" id="{9BC491E7-7815-0D05-BD2F-2E0182145A5C}"/>
                </a:ext>
              </a:extLst>
            </p:cNvPr>
            <p:cNvSpPr/>
            <p:nvPr/>
          </p:nvSpPr>
          <p:spPr>
            <a:xfrm>
              <a:off x="1811864" y="9506994"/>
              <a:ext cx="43243" cy="51530"/>
            </a:xfrm>
            <a:custGeom>
              <a:avLst/>
              <a:gdLst>
                <a:gd name="connsiteX0" fmla="*/ 17050 w 43243"/>
                <a:gd name="connsiteY0" fmla="*/ 0 h 51530"/>
                <a:gd name="connsiteX1" fmla="*/ 2381 w 43243"/>
                <a:gd name="connsiteY1" fmla="*/ 0 h 51530"/>
                <a:gd name="connsiteX2" fmla="*/ 0 w 43243"/>
                <a:gd name="connsiteY2" fmla="*/ 2381 h 51530"/>
                <a:gd name="connsiteX3" fmla="*/ 0 w 43243"/>
                <a:gd name="connsiteY3" fmla="*/ 49149 h 51530"/>
                <a:gd name="connsiteX4" fmla="*/ 2381 w 43243"/>
                <a:gd name="connsiteY4" fmla="*/ 51530 h 51530"/>
                <a:gd name="connsiteX5" fmla="*/ 17050 w 43243"/>
                <a:gd name="connsiteY5" fmla="*/ 51530 h 51530"/>
                <a:gd name="connsiteX6" fmla="*/ 43244 w 43243"/>
                <a:gd name="connsiteY6" fmla="*/ 25717 h 51530"/>
                <a:gd name="connsiteX7" fmla="*/ 17050 w 43243"/>
                <a:gd name="connsiteY7" fmla="*/ 0 h 51530"/>
                <a:gd name="connsiteX8" fmla="*/ 16478 w 43243"/>
                <a:gd name="connsiteY8" fmla="*/ 45339 h 51530"/>
                <a:gd name="connsiteX9" fmla="*/ 7049 w 43243"/>
                <a:gd name="connsiteY9" fmla="*/ 45339 h 51530"/>
                <a:gd name="connsiteX10" fmla="*/ 7049 w 43243"/>
                <a:gd name="connsiteY10" fmla="*/ 6286 h 51530"/>
                <a:gd name="connsiteX11" fmla="*/ 16478 w 43243"/>
                <a:gd name="connsiteY11" fmla="*/ 6286 h 51530"/>
                <a:gd name="connsiteX12" fmla="*/ 35719 w 43243"/>
                <a:gd name="connsiteY12" fmla="*/ 25717 h 51530"/>
                <a:gd name="connsiteX13" fmla="*/ 16478 w 43243"/>
                <a:gd name="connsiteY13" fmla="*/ 45244 h 5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243" h="51530">
                  <a:moveTo>
                    <a:pt x="17050" y="0"/>
                  </a:moveTo>
                  <a:lnTo>
                    <a:pt x="2381" y="0"/>
                  </a:lnTo>
                  <a:cubicBezTo>
                    <a:pt x="762" y="0"/>
                    <a:pt x="0" y="762"/>
                    <a:pt x="0" y="2381"/>
                  </a:cubicBezTo>
                  <a:lnTo>
                    <a:pt x="0" y="49149"/>
                  </a:lnTo>
                  <a:cubicBezTo>
                    <a:pt x="0" y="50768"/>
                    <a:pt x="762" y="51530"/>
                    <a:pt x="2381" y="51530"/>
                  </a:cubicBezTo>
                  <a:lnTo>
                    <a:pt x="17050" y="51530"/>
                  </a:lnTo>
                  <a:cubicBezTo>
                    <a:pt x="32766" y="51530"/>
                    <a:pt x="43244" y="42005"/>
                    <a:pt x="43244" y="25717"/>
                  </a:cubicBezTo>
                  <a:cubicBezTo>
                    <a:pt x="43244" y="9430"/>
                    <a:pt x="32766" y="0"/>
                    <a:pt x="17050" y="0"/>
                  </a:cubicBezTo>
                  <a:close/>
                  <a:moveTo>
                    <a:pt x="16478" y="45339"/>
                  </a:moveTo>
                  <a:lnTo>
                    <a:pt x="7049" y="45339"/>
                  </a:lnTo>
                  <a:lnTo>
                    <a:pt x="7049" y="6286"/>
                  </a:lnTo>
                  <a:lnTo>
                    <a:pt x="16478" y="6286"/>
                  </a:lnTo>
                  <a:cubicBezTo>
                    <a:pt x="28004" y="6286"/>
                    <a:pt x="35719" y="13049"/>
                    <a:pt x="35719" y="25717"/>
                  </a:cubicBezTo>
                  <a:cubicBezTo>
                    <a:pt x="35719" y="38386"/>
                    <a:pt x="28099" y="45244"/>
                    <a:pt x="16478" y="45244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30" name="Freihandform 1429">
              <a:extLst>
                <a:ext uri="{FF2B5EF4-FFF2-40B4-BE49-F238E27FC236}">
                  <a16:creationId xmlns:a16="http://schemas.microsoft.com/office/drawing/2014/main" id="{71046D49-B01E-8152-45ED-9C2209132CDF}"/>
                </a:ext>
              </a:extLst>
            </p:cNvPr>
            <p:cNvSpPr/>
            <p:nvPr/>
          </p:nvSpPr>
          <p:spPr>
            <a:xfrm>
              <a:off x="1865014" y="9507279"/>
              <a:ext cx="28384" cy="51530"/>
            </a:xfrm>
            <a:custGeom>
              <a:avLst/>
              <a:gdLst>
                <a:gd name="connsiteX0" fmla="*/ 2477 w 28384"/>
                <a:gd name="connsiteY0" fmla="*/ 51340 h 51530"/>
                <a:gd name="connsiteX1" fmla="*/ 4763 w 28384"/>
                <a:gd name="connsiteY1" fmla="*/ 51340 h 51530"/>
                <a:gd name="connsiteX2" fmla="*/ 7144 w 28384"/>
                <a:gd name="connsiteY2" fmla="*/ 48959 h 51530"/>
                <a:gd name="connsiteX3" fmla="*/ 7144 w 28384"/>
                <a:gd name="connsiteY3" fmla="*/ 29337 h 51530"/>
                <a:gd name="connsiteX4" fmla="*/ 22765 w 28384"/>
                <a:gd name="connsiteY4" fmla="*/ 29337 h 51530"/>
                <a:gd name="connsiteX5" fmla="*/ 25146 w 28384"/>
                <a:gd name="connsiteY5" fmla="*/ 26956 h 51530"/>
                <a:gd name="connsiteX6" fmla="*/ 25146 w 28384"/>
                <a:gd name="connsiteY6" fmla="*/ 25527 h 51530"/>
                <a:gd name="connsiteX7" fmla="*/ 22765 w 28384"/>
                <a:gd name="connsiteY7" fmla="*/ 23146 h 51530"/>
                <a:gd name="connsiteX8" fmla="*/ 7144 w 28384"/>
                <a:gd name="connsiteY8" fmla="*/ 23146 h 51530"/>
                <a:gd name="connsiteX9" fmla="*/ 7144 w 28384"/>
                <a:gd name="connsiteY9" fmla="*/ 6191 h 51530"/>
                <a:gd name="connsiteX10" fmla="*/ 26003 w 28384"/>
                <a:gd name="connsiteY10" fmla="*/ 6191 h 51530"/>
                <a:gd name="connsiteX11" fmla="*/ 28385 w 28384"/>
                <a:gd name="connsiteY11" fmla="*/ 3810 h 51530"/>
                <a:gd name="connsiteX12" fmla="*/ 28385 w 28384"/>
                <a:gd name="connsiteY12" fmla="*/ 2381 h 51530"/>
                <a:gd name="connsiteX13" fmla="*/ 26003 w 28384"/>
                <a:gd name="connsiteY13" fmla="*/ 0 h 51530"/>
                <a:gd name="connsiteX14" fmla="*/ 2381 w 28384"/>
                <a:gd name="connsiteY14" fmla="*/ 0 h 51530"/>
                <a:gd name="connsiteX15" fmla="*/ 0 w 28384"/>
                <a:gd name="connsiteY15" fmla="*/ 2381 h 51530"/>
                <a:gd name="connsiteX16" fmla="*/ 0 w 28384"/>
                <a:gd name="connsiteY16" fmla="*/ 49149 h 51530"/>
                <a:gd name="connsiteX17" fmla="*/ 2381 w 28384"/>
                <a:gd name="connsiteY17" fmla="*/ 51530 h 5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384" h="51530">
                  <a:moveTo>
                    <a:pt x="2477" y="51340"/>
                  </a:moveTo>
                  <a:lnTo>
                    <a:pt x="4763" y="51340"/>
                  </a:lnTo>
                  <a:cubicBezTo>
                    <a:pt x="6382" y="51340"/>
                    <a:pt x="7144" y="50578"/>
                    <a:pt x="7144" y="48959"/>
                  </a:cubicBezTo>
                  <a:lnTo>
                    <a:pt x="7144" y="29337"/>
                  </a:lnTo>
                  <a:lnTo>
                    <a:pt x="22765" y="29337"/>
                  </a:lnTo>
                  <a:cubicBezTo>
                    <a:pt x="24384" y="29337"/>
                    <a:pt x="25146" y="28575"/>
                    <a:pt x="25146" y="26956"/>
                  </a:cubicBezTo>
                  <a:lnTo>
                    <a:pt x="25146" y="25527"/>
                  </a:lnTo>
                  <a:cubicBezTo>
                    <a:pt x="25146" y="24003"/>
                    <a:pt x="24384" y="23146"/>
                    <a:pt x="22765" y="23146"/>
                  </a:cubicBezTo>
                  <a:lnTo>
                    <a:pt x="7144" y="23146"/>
                  </a:lnTo>
                  <a:lnTo>
                    <a:pt x="7144" y="6191"/>
                  </a:lnTo>
                  <a:lnTo>
                    <a:pt x="26003" y="6191"/>
                  </a:lnTo>
                  <a:cubicBezTo>
                    <a:pt x="27527" y="6191"/>
                    <a:pt x="28385" y="5334"/>
                    <a:pt x="28385" y="3810"/>
                  </a:cubicBezTo>
                  <a:lnTo>
                    <a:pt x="28385" y="2381"/>
                  </a:lnTo>
                  <a:cubicBezTo>
                    <a:pt x="28385" y="762"/>
                    <a:pt x="27527" y="0"/>
                    <a:pt x="26003" y="0"/>
                  </a:cubicBezTo>
                  <a:lnTo>
                    <a:pt x="2381" y="0"/>
                  </a:lnTo>
                  <a:cubicBezTo>
                    <a:pt x="762" y="0"/>
                    <a:pt x="0" y="762"/>
                    <a:pt x="0" y="2381"/>
                  </a:cubicBezTo>
                  <a:lnTo>
                    <a:pt x="0" y="49149"/>
                  </a:lnTo>
                  <a:cubicBezTo>
                    <a:pt x="0" y="50768"/>
                    <a:pt x="762" y="51530"/>
                    <a:pt x="2381" y="5153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209" name="Freihandform 1208">
            <a:extLst>
              <a:ext uri="{FF2B5EF4-FFF2-40B4-BE49-F238E27FC236}">
                <a16:creationId xmlns:a16="http://schemas.microsoft.com/office/drawing/2014/main" id="{C762B32E-60CB-4AD7-A469-6027CEABD7A7}"/>
              </a:ext>
            </a:extLst>
          </p:cNvPr>
          <p:cNvSpPr/>
          <p:nvPr/>
        </p:nvSpPr>
        <p:spPr>
          <a:xfrm>
            <a:off x="581803" y="7072300"/>
            <a:ext cx="169830" cy="114300"/>
          </a:xfrm>
          <a:custGeom>
            <a:avLst/>
            <a:gdLst>
              <a:gd name="connsiteX0" fmla="*/ 0 w 169830"/>
              <a:gd name="connsiteY0" fmla="*/ 0 h 114300"/>
              <a:gd name="connsiteX1" fmla="*/ 0 w 169830"/>
              <a:gd name="connsiteY1" fmla="*/ 114300 h 114300"/>
              <a:gd name="connsiteX2" fmla="*/ 169831 w 169830"/>
              <a:gd name="connsiteY2" fmla="*/ 57150 h 114300"/>
              <a:gd name="connsiteX3" fmla="*/ 0 w 169830"/>
              <a:gd name="connsiteY3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830" h="114300">
                <a:moveTo>
                  <a:pt x="0" y="0"/>
                </a:moveTo>
                <a:lnTo>
                  <a:pt x="0" y="114300"/>
                </a:lnTo>
                <a:lnTo>
                  <a:pt x="169831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1213" name="Grafik 574">
            <a:extLst>
              <a:ext uri="{FF2B5EF4-FFF2-40B4-BE49-F238E27FC236}">
                <a16:creationId xmlns:a16="http://schemas.microsoft.com/office/drawing/2014/main" id="{7BABAA53-96B3-B6BB-5A46-B69BC4CCEEE1}"/>
              </a:ext>
            </a:extLst>
          </p:cNvPr>
          <p:cNvGrpSpPr/>
          <p:nvPr/>
        </p:nvGrpSpPr>
        <p:grpSpPr>
          <a:xfrm>
            <a:off x="8226270" y="7096762"/>
            <a:ext cx="309086" cy="55435"/>
            <a:chOff x="8226270" y="7096762"/>
            <a:chExt cx="309086" cy="55435"/>
          </a:xfrm>
          <a:solidFill>
            <a:srgbClr val="00497F"/>
          </a:solidFill>
        </p:grpSpPr>
        <p:sp>
          <p:nvSpPr>
            <p:cNvPr id="1214" name="Freihandform 1213">
              <a:extLst>
                <a:ext uri="{FF2B5EF4-FFF2-40B4-BE49-F238E27FC236}">
                  <a16:creationId xmlns:a16="http://schemas.microsoft.com/office/drawing/2014/main" id="{2EA9D375-450A-A088-CF30-B7909C35FD3A}"/>
                </a:ext>
              </a:extLst>
            </p:cNvPr>
            <p:cNvSpPr/>
            <p:nvPr/>
          </p:nvSpPr>
          <p:spPr>
            <a:xfrm>
              <a:off x="8226270" y="7096762"/>
              <a:ext cx="53720" cy="55435"/>
            </a:xfrm>
            <a:custGeom>
              <a:avLst/>
              <a:gdLst>
                <a:gd name="connsiteX0" fmla="*/ 26861 w 53720"/>
                <a:gd name="connsiteY0" fmla="*/ 0 h 55435"/>
                <a:gd name="connsiteX1" fmla="*/ 0 w 53720"/>
                <a:gd name="connsiteY1" fmla="*/ 27718 h 55435"/>
                <a:gd name="connsiteX2" fmla="*/ 26861 w 53720"/>
                <a:gd name="connsiteY2" fmla="*/ 55435 h 55435"/>
                <a:gd name="connsiteX3" fmla="*/ 53721 w 53720"/>
                <a:gd name="connsiteY3" fmla="*/ 27718 h 55435"/>
                <a:gd name="connsiteX4" fmla="*/ 26861 w 53720"/>
                <a:gd name="connsiteY4" fmla="*/ 0 h 5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20" h="55435">
                  <a:moveTo>
                    <a:pt x="26861" y="0"/>
                  </a:moveTo>
                  <a:cubicBezTo>
                    <a:pt x="12002" y="0"/>
                    <a:pt x="0" y="12382"/>
                    <a:pt x="0" y="27718"/>
                  </a:cubicBezTo>
                  <a:cubicBezTo>
                    <a:pt x="0" y="43053"/>
                    <a:pt x="12002" y="55435"/>
                    <a:pt x="26861" y="55435"/>
                  </a:cubicBezTo>
                  <a:cubicBezTo>
                    <a:pt x="41719" y="55435"/>
                    <a:pt x="53721" y="43053"/>
                    <a:pt x="53721" y="27718"/>
                  </a:cubicBezTo>
                  <a:cubicBezTo>
                    <a:pt x="53721" y="12382"/>
                    <a:pt x="41719" y="0"/>
                    <a:pt x="26861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15" name="Freihandform 1214">
              <a:extLst>
                <a:ext uri="{FF2B5EF4-FFF2-40B4-BE49-F238E27FC236}">
                  <a16:creationId xmlns:a16="http://schemas.microsoft.com/office/drawing/2014/main" id="{D48B153F-5A45-CFD0-8FAE-B02C887389CC}"/>
                </a:ext>
              </a:extLst>
            </p:cNvPr>
            <p:cNvSpPr/>
            <p:nvPr/>
          </p:nvSpPr>
          <p:spPr>
            <a:xfrm>
              <a:off x="8354000" y="7096762"/>
              <a:ext cx="53720" cy="55435"/>
            </a:xfrm>
            <a:custGeom>
              <a:avLst/>
              <a:gdLst>
                <a:gd name="connsiteX0" fmla="*/ 26860 w 53720"/>
                <a:gd name="connsiteY0" fmla="*/ 0 h 55435"/>
                <a:gd name="connsiteX1" fmla="*/ 0 w 53720"/>
                <a:gd name="connsiteY1" fmla="*/ 27718 h 55435"/>
                <a:gd name="connsiteX2" fmla="*/ 26860 w 53720"/>
                <a:gd name="connsiteY2" fmla="*/ 55435 h 55435"/>
                <a:gd name="connsiteX3" fmla="*/ 53721 w 53720"/>
                <a:gd name="connsiteY3" fmla="*/ 27718 h 55435"/>
                <a:gd name="connsiteX4" fmla="*/ 26860 w 53720"/>
                <a:gd name="connsiteY4" fmla="*/ 0 h 5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20" h="55435">
                  <a:moveTo>
                    <a:pt x="26860" y="0"/>
                  </a:moveTo>
                  <a:cubicBezTo>
                    <a:pt x="12002" y="0"/>
                    <a:pt x="0" y="12382"/>
                    <a:pt x="0" y="27718"/>
                  </a:cubicBezTo>
                  <a:cubicBezTo>
                    <a:pt x="0" y="43053"/>
                    <a:pt x="12002" y="55435"/>
                    <a:pt x="26860" y="55435"/>
                  </a:cubicBezTo>
                  <a:cubicBezTo>
                    <a:pt x="41719" y="55435"/>
                    <a:pt x="53721" y="43053"/>
                    <a:pt x="53721" y="27718"/>
                  </a:cubicBezTo>
                  <a:cubicBezTo>
                    <a:pt x="53721" y="12382"/>
                    <a:pt x="41719" y="0"/>
                    <a:pt x="26860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16" name="Freihandform 1215">
              <a:extLst>
                <a:ext uri="{FF2B5EF4-FFF2-40B4-BE49-F238E27FC236}">
                  <a16:creationId xmlns:a16="http://schemas.microsoft.com/office/drawing/2014/main" id="{6AEA97B1-C9BB-3525-0E89-60947176603D}"/>
                </a:ext>
              </a:extLst>
            </p:cNvPr>
            <p:cNvSpPr/>
            <p:nvPr/>
          </p:nvSpPr>
          <p:spPr>
            <a:xfrm>
              <a:off x="8481635" y="7096762"/>
              <a:ext cx="53720" cy="55435"/>
            </a:xfrm>
            <a:custGeom>
              <a:avLst/>
              <a:gdLst>
                <a:gd name="connsiteX0" fmla="*/ 26860 w 53720"/>
                <a:gd name="connsiteY0" fmla="*/ 0 h 55435"/>
                <a:gd name="connsiteX1" fmla="*/ 0 w 53720"/>
                <a:gd name="connsiteY1" fmla="*/ 27718 h 55435"/>
                <a:gd name="connsiteX2" fmla="*/ 26860 w 53720"/>
                <a:gd name="connsiteY2" fmla="*/ 55435 h 55435"/>
                <a:gd name="connsiteX3" fmla="*/ 53721 w 53720"/>
                <a:gd name="connsiteY3" fmla="*/ 27718 h 55435"/>
                <a:gd name="connsiteX4" fmla="*/ 26860 w 53720"/>
                <a:gd name="connsiteY4" fmla="*/ 0 h 5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20" h="55435">
                  <a:moveTo>
                    <a:pt x="26860" y="0"/>
                  </a:moveTo>
                  <a:cubicBezTo>
                    <a:pt x="12001" y="0"/>
                    <a:pt x="0" y="12382"/>
                    <a:pt x="0" y="27718"/>
                  </a:cubicBezTo>
                  <a:cubicBezTo>
                    <a:pt x="0" y="43053"/>
                    <a:pt x="12001" y="55435"/>
                    <a:pt x="26860" y="55435"/>
                  </a:cubicBezTo>
                  <a:cubicBezTo>
                    <a:pt x="41719" y="55435"/>
                    <a:pt x="53721" y="43053"/>
                    <a:pt x="53721" y="27718"/>
                  </a:cubicBezTo>
                  <a:cubicBezTo>
                    <a:pt x="53721" y="12382"/>
                    <a:pt x="41719" y="0"/>
                    <a:pt x="26860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386" name="Grafik 577">
            <a:extLst>
              <a:ext uri="{FF2B5EF4-FFF2-40B4-BE49-F238E27FC236}">
                <a16:creationId xmlns:a16="http://schemas.microsoft.com/office/drawing/2014/main" id="{23CF5A4E-D244-F503-CDB2-E3C95D077905}"/>
              </a:ext>
            </a:extLst>
          </p:cNvPr>
          <p:cNvGrpSpPr/>
          <p:nvPr/>
        </p:nvGrpSpPr>
        <p:grpSpPr>
          <a:xfrm>
            <a:off x="4715250" y="8620567"/>
            <a:ext cx="209175" cy="218884"/>
            <a:chOff x="4715250" y="8620567"/>
            <a:chExt cx="209175" cy="218884"/>
          </a:xfrm>
          <a:solidFill>
            <a:srgbClr val="00497F"/>
          </a:solidFill>
        </p:grpSpPr>
        <p:sp>
          <p:nvSpPr>
            <p:cNvPr id="1387" name="Freihandform 1386">
              <a:extLst>
                <a:ext uri="{FF2B5EF4-FFF2-40B4-BE49-F238E27FC236}">
                  <a16:creationId xmlns:a16="http://schemas.microsoft.com/office/drawing/2014/main" id="{C3484F86-BA88-76AB-58D3-3EEB81006A4A}"/>
                </a:ext>
              </a:extLst>
            </p:cNvPr>
            <p:cNvSpPr/>
            <p:nvPr/>
          </p:nvSpPr>
          <p:spPr>
            <a:xfrm>
              <a:off x="4715250" y="8620567"/>
              <a:ext cx="174116" cy="218884"/>
            </a:xfrm>
            <a:custGeom>
              <a:avLst/>
              <a:gdLst>
                <a:gd name="connsiteX0" fmla="*/ 11811 w 174116"/>
                <a:gd name="connsiteY0" fmla="*/ 11811 h 218884"/>
                <a:gd name="connsiteX1" fmla="*/ 162306 w 174116"/>
                <a:gd name="connsiteY1" fmla="*/ 11811 h 218884"/>
                <a:gd name="connsiteX2" fmla="*/ 162306 w 174116"/>
                <a:gd name="connsiteY2" fmla="*/ 77724 h 218884"/>
                <a:gd name="connsiteX3" fmla="*/ 174117 w 174116"/>
                <a:gd name="connsiteY3" fmla="*/ 77724 h 218884"/>
                <a:gd name="connsiteX4" fmla="*/ 174117 w 174116"/>
                <a:gd name="connsiteY4" fmla="*/ 0 h 218884"/>
                <a:gd name="connsiteX5" fmla="*/ 0 w 174116"/>
                <a:gd name="connsiteY5" fmla="*/ 0 h 218884"/>
                <a:gd name="connsiteX6" fmla="*/ 0 w 174116"/>
                <a:gd name="connsiteY6" fmla="*/ 218885 h 218884"/>
                <a:gd name="connsiteX7" fmla="*/ 83630 w 174116"/>
                <a:gd name="connsiteY7" fmla="*/ 218885 h 218884"/>
                <a:gd name="connsiteX8" fmla="*/ 83630 w 174116"/>
                <a:gd name="connsiteY8" fmla="*/ 207074 h 218884"/>
                <a:gd name="connsiteX9" fmla="*/ 11811 w 174116"/>
                <a:gd name="connsiteY9" fmla="*/ 207074 h 218884"/>
                <a:gd name="connsiteX10" fmla="*/ 11811 w 174116"/>
                <a:gd name="connsiteY10" fmla="*/ 11811 h 21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116" h="218884">
                  <a:moveTo>
                    <a:pt x="11811" y="11811"/>
                  </a:moveTo>
                  <a:lnTo>
                    <a:pt x="162306" y="11811"/>
                  </a:lnTo>
                  <a:lnTo>
                    <a:pt x="162306" y="77724"/>
                  </a:lnTo>
                  <a:lnTo>
                    <a:pt x="174117" y="77724"/>
                  </a:lnTo>
                  <a:lnTo>
                    <a:pt x="174117" y="0"/>
                  </a:lnTo>
                  <a:lnTo>
                    <a:pt x="0" y="0"/>
                  </a:lnTo>
                  <a:lnTo>
                    <a:pt x="0" y="218885"/>
                  </a:lnTo>
                  <a:lnTo>
                    <a:pt x="83630" y="218885"/>
                  </a:lnTo>
                  <a:lnTo>
                    <a:pt x="83630" y="207074"/>
                  </a:lnTo>
                  <a:lnTo>
                    <a:pt x="11811" y="207074"/>
                  </a:lnTo>
                  <a:lnTo>
                    <a:pt x="11811" y="11811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88" name="Freihandform 1387">
              <a:extLst>
                <a:ext uri="{FF2B5EF4-FFF2-40B4-BE49-F238E27FC236}">
                  <a16:creationId xmlns:a16="http://schemas.microsoft.com/office/drawing/2014/main" id="{49DAF17D-FDE0-5DD4-3C8E-2EC82F268760}"/>
                </a:ext>
              </a:extLst>
            </p:cNvPr>
            <p:cNvSpPr/>
            <p:nvPr/>
          </p:nvSpPr>
          <p:spPr>
            <a:xfrm>
              <a:off x="4809062" y="8745513"/>
              <a:ext cx="115363" cy="91182"/>
            </a:xfrm>
            <a:custGeom>
              <a:avLst/>
              <a:gdLst>
                <a:gd name="connsiteX0" fmla="*/ 110975 w 115363"/>
                <a:gd name="connsiteY0" fmla="*/ 3165 h 91182"/>
                <a:gd name="connsiteX1" fmla="*/ 101069 w 115363"/>
                <a:gd name="connsiteY1" fmla="*/ 22 h 91182"/>
                <a:gd name="connsiteX2" fmla="*/ 83638 w 115363"/>
                <a:gd name="connsiteY2" fmla="*/ 7261 h 91182"/>
                <a:gd name="connsiteX3" fmla="*/ 56492 w 115363"/>
                <a:gd name="connsiteY3" fmla="*/ 28121 h 91182"/>
                <a:gd name="connsiteX4" fmla="*/ 53539 w 115363"/>
                <a:gd name="connsiteY4" fmla="*/ 32026 h 91182"/>
                <a:gd name="connsiteX5" fmla="*/ 53920 w 115363"/>
                <a:gd name="connsiteY5" fmla="*/ 33550 h 91182"/>
                <a:gd name="connsiteX6" fmla="*/ 30870 w 115363"/>
                <a:gd name="connsiteY6" fmla="*/ 51457 h 91182"/>
                <a:gd name="connsiteX7" fmla="*/ 6676 w 115363"/>
                <a:gd name="connsiteY7" fmla="*/ 76984 h 91182"/>
                <a:gd name="connsiteX8" fmla="*/ 1819 w 115363"/>
                <a:gd name="connsiteY8" fmla="*/ 84223 h 91182"/>
                <a:gd name="connsiteX9" fmla="*/ 9 w 115363"/>
                <a:gd name="connsiteY9" fmla="*/ 88128 h 91182"/>
                <a:gd name="connsiteX10" fmla="*/ 3247 w 115363"/>
                <a:gd name="connsiteY10" fmla="*/ 91176 h 91182"/>
                <a:gd name="connsiteX11" fmla="*/ 5057 w 115363"/>
                <a:gd name="connsiteY11" fmla="*/ 90700 h 91182"/>
                <a:gd name="connsiteX12" fmla="*/ 6391 w 115363"/>
                <a:gd name="connsiteY12" fmla="*/ 90128 h 91182"/>
                <a:gd name="connsiteX13" fmla="*/ 15535 w 115363"/>
                <a:gd name="connsiteY13" fmla="*/ 86890 h 91182"/>
                <a:gd name="connsiteX14" fmla="*/ 50396 w 115363"/>
                <a:gd name="connsiteY14" fmla="*/ 66887 h 91182"/>
                <a:gd name="connsiteX15" fmla="*/ 70113 w 115363"/>
                <a:gd name="connsiteY15" fmla="*/ 51552 h 91182"/>
                <a:gd name="connsiteX16" fmla="*/ 72780 w 115363"/>
                <a:gd name="connsiteY16" fmla="*/ 52695 h 91182"/>
                <a:gd name="connsiteX17" fmla="*/ 74971 w 115363"/>
                <a:gd name="connsiteY17" fmla="*/ 51743 h 91182"/>
                <a:gd name="connsiteX18" fmla="*/ 75923 w 115363"/>
                <a:gd name="connsiteY18" fmla="*/ 51076 h 91182"/>
                <a:gd name="connsiteX19" fmla="*/ 103641 w 115363"/>
                <a:gd name="connsiteY19" fmla="*/ 29549 h 91182"/>
                <a:gd name="connsiteX20" fmla="*/ 115357 w 115363"/>
                <a:gd name="connsiteY20" fmla="*/ 12119 h 91182"/>
                <a:gd name="connsiteX21" fmla="*/ 111166 w 115363"/>
                <a:gd name="connsiteY21" fmla="*/ 3260 h 91182"/>
                <a:gd name="connsiteX22" fmla="*/ 96973 w 115363"/>
                <a:gd name="connsiteY22" fmla="*/ 25835 h 91182"/>
                <a:gd name="connsiteX23" fmla="*/ 83924 w 115363"/>
                <a:gd name="connsiteY23" fmla="*/ 35550 h 91182"/>
                <a:gd name="connsiteX24" fmla="*/ 79924 w 115363"/>
                <a:gd name="connsiteY24" fmla="*/ 38979 h 91182"/>
                <a:gd name="connsiteX25" fmla="*/ 75828 w 115363"/>
                <a:gd name="connsiteY25" fmla="*/ 35455 h 91182"/>
                <a:gd name="connsiteX26" fmla="*/ 79924 w 115363"/>
                <a:gd name="connsiteY26" fmla="*/ 31550 h 91182"/>
                <a:gd name="connsiteX27" fmla="*/ 81448 w 115363"/>
                <a:gd name="connsiteY27" fmla="*/ 31931 h 91182"/>
                <a:gd name="connsiteX28" fmla="*/ 92116 w 115363"/>
                <a:gd name="connsiteY28" fmla="*/ 24120 h 91182"/>
                <a:gd name="connsiteX29" fmla="*/ 102403 w 115363"/>
                <a:gd name="connsiteY29" fmla="*/ 11357 h 91182"/>
                <a:gd name="connsiteX30" fmla="*/ 106403 w 115363"/>
                <a:gd name="connsiteY30" fmla="*/ 16024 h 91182"/>
                <a:gd name="connsiteX31" fmla="*/ 96878 w 115363"/>
                <a:gd name="connsiteY31" fmla="*/ 25835 h 9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5363" h="91182">
                  <a:moveTo>
                    <a:pt x="110975" y="3165"/>
                  </a:moveTo>
                  <a:cubicBezTo>
                    <a:pt x="108308" y="879"/>
                    <a:pt x="104974" y="-169"/>
                    <a:pt x="101069" y="22"/>
                  </a:cubicBezTo>
                  <a:cubicBezTo>
                    <a:pt x="95449" y="212"/>
                    <a:pt x="89639" y="2689"/>
                    <a:pt x="83638" y="7261"/>
                  </a:cubicBezTo>
                  <a:lnTo>
                    <a:pt x="56492" y="28121"/>
                  </a:lnTo>
                  <a:cubicBezTo>
                    <a:pt x="54492" y="29645"/>
                    <a:pt x="53444" y="30978"/>
                    <a:pt x="53539" y="32026"/>
                  </a:cubicBezTo>
                  <a:cubicBezTo>
                    <a:pt x="53539" y="32502"/>
                    <a:pt x="53730" y="33074"/>
                    <a:pt x="53920" y="33550"/>
                  </a:cubicBezTo>
                  <a:lnTo>
                    <a:pt x="30870" y="51457"/>
                  </a:lnTo>
                  <a:cubicBezTo>
                    <a:pt x="21059" y="59077"/>
                    <a:pt x="12963" y="67649"/>
                    <a:pt x="6676" y="76984"/>
                  </a:cubicBezTo>
                  <a:lnTo>
                    <a:pt x="1819" y="84223"/>
                  </a:lnTo>
                  <a:cubicBezTo>
                    <a:pt x="580" y="86128"/>
                    <a:pt x="-86" y="87366"/>
                    <a:pt x="9" y="88128"/>
                  </a:cubicBezTo>
                  <a:cubicBezTo>
                    <a:pt x="104" y="90224"/>
                    <a:pt x="1152" y="91271"/>
                    <a:pt x="3247" y="91176"/>
                  </a:cubicBezTo>
                  <a:cubicBezTo>
                    <a:pt x="3724" y="91176"/>
                    <a:pt x="4390" y="90986"/>
                    <a:pt x="5057" y="90700"/>
                  </a:cubicBezTo>
                  <a:lnTo>
                    <a:pt x="6391" y="90128"/>
                  </a:lnTo>
                  <a:lnTo>
                    <a:pt x="15535" y="86890"/>
                  </a:lnTo>
                  <a:cubicBezTo>
                    <a:pt x="26869" y="82794"/>
                    <a:pt x="38490" y="76127"/>
                    <a:pt x="50396" y="66887"/>
                  </a:cubicBezTo>
                  <a:lnTo>
                    <a:pt x="70113" y="51552"/>
                  </a:lnTo>
                  <a:cubicBezTo>
                    <a:pt x="71065" y="52314"/>
                    <a:pt x="71923" y="52695"/>
                    <a:pt x="72780" y="52695"/>
                  </a:cubicBezTo>
                  <a:cubicBezTo>
                    <a:pt x="73447" y="52695"/>
                    <a:pt x="74209" y="52314"/>
                    <a:pt x="74971" y="51743"/>
                  </a:cubicBezTo>
                  <a:cubicBezTo>
                    <a:pt x="75256" y="51552"/>
                    <a:pt x="75542" y="51266"/>
                    <a:pt x="75923" y="51076"/>
                  </a:cubicBezTo>
                  <a:lnTo>
                    <a:pt x="103641" y="29549"/>
                  </a:lnTo>
                  <a:cubicBezTo>
                    <a:pt x="111642" y="23358"/>
                    <a:pt x="115547" y="17453"/>
                    <a:pt x="115357" y="12119"/>
                  </a:cubicBezTo>
                  <a:cubicBezTo>
                    <a:pt x="115166" y="8404"/>
                    <a:pt x="113833" y="5451"/>
                    <a:pt x="111166" y="3260"/>
                  </a:cubicBezTo>
                  <a:close/>
                  <a:moveTo>
                    <a:pt x="96973" y="25835"/>
                  </a:moveTo>
                  <a:lnTo>
                    <a:pt x="83924" y="35550"/>
                  </a:lnTo>
                  <a:cubicBezTo>
                    <a:pt x="83734" y="37741"/>
                    <a:pt x="82400" y="38979"/>
                    <a:pt x="79924" y="38979"/>
                  </a:cubicBezTo>
                  <a:cubicBezTo>
                    <a:pt x="77352" y="39074"/>
                    <a:pt x="75923" y="37931"/>
                    <a:pt x="75828" y="35455"/>
                  </a:cubicBezTo>
                  <a:cubicBezTo>
                    <a:pt x="75733" y="32978"/>
                    <a:pt x="77066" y="31645"/>
                    <a:pt x="79924" y="31550"/>
                  </a:cubicBezTo>
                  <a:cubicBezTo>
                    <a:pt x="80305" y="31550"/>
                    <a:pt x="80876" y="31645"/>
                    <a:pt x="81448" y="31931"/>
                  </a:cubicBezTo>
                  <a:lnTo>
                    <a:pt x="92116" y="24120"/>
                  </a:lnTo>
                  <a:cubicBezTo>
                    <a:pt x="98021" y="19739"/>
                    <a:pt x="101450" y="15452"/>
                    <a:pt x="102403" y="11357"/>
                  </a:cubicBezTo>
                  <a:lnTo>
                    <a:pt x="106403" y="16024"/>
                  </a:lnTo>
                  <a:cubicBezTo>
                    <a:pt x="105451" y="18596"/>
                    <a:pt x="102307" y="21834"/>
                    <a:pt x="96878" y="25835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2101" name="Grafik 578">
            <a:extLst>
              <a:ext uri="{FF2B5EF4-FFF2-40B4-BE49-F238E27FC236}">
                <a16:creationId xmlns:a16="http://schemas.microsoft.com/office/drawing/2014/main" id="{7CF5A398-39EB-047F-8A42-3C5056CAADC4}"/>
              </a:ext>
            </a:extLst>
          </p:cNvPr>
          <p:cNvGrpSpPr/>
          <p:nvPr/>
        </p:nvGrpSpPr>
        <p:grpSpPr>
          <a:xfrm>
            <a:off x="523180" y="19360125"/>
            <a:ext cx="200765" cy="200321"/>
            <a:chOff x="523180" y="19360125"/>
            <a:chExt cx="200765" cy="200321"/>
          </a:xfrm>
          <a:solidFill>
            <a:srgbClr val="00497F"/>
          </a:solidFill>
        </p:grpSpPr>
        <p:sp>
          <p:nvSpPr>
            <p:cNvPr id="2102" name="Freihandform 2101">
              <a:extLst>
                <a:ext uri="{FF2B5EF4-FFF2-40B4-BE49-F238E27FC236}">
                  <a16:creationId xmlns:a16="http://schemas.microsoft.com/office/drawing/2014/main" id="{7BA8C1DA-D7B3-A8CE-3824-829F654DBE42}"/>
                </a:ext>
              </a:extLst>
            </p:cNvPr>
            <p:cNvSpPr/>
            <p:nvPr/>
          </p:nvSpPr>
          <p:spPr>
            <a:xfrm>
              <a:off x="523180" y="19371835"/>
              <a:ext cx="188834" cy="188611"/>
            </a:xfrm>
            <a:custGeom>
              <a:avLst/>
              <a:gdLst>
                <a:gd name="connsiteX0" fmla="*/ 144113 w 188834"/>
                <a:gd name="connsiteY0" fmla="*/ 969 h 188611"/>
                <a:gd name="connsiteX1" fmla="*/ 140684 w 188834"/>
                <a:gd name="connsiteY1" fmla="*/ 492 h 188611"/>
                <a:gd name="connsiteX2" fmla="*/ 98679 w 188834"/>
                <a:gd name="connsiteY2" fmla="*/ 29734 h 188611"/>
                <a:gd name="connsiteX3" fmla="*/ 66199 w 188834"/>
                <a:gd name="connsiteY3" fmla="*/ 68120 h 188611"/>
                <a:gd name="connsiteX4" fmla="*/ 63151 w 188834"/>
                <a:gd name="connsiteY4" fmla="*/ 70120 h 188611"/>
                <a:gd name="connsiteX5" fmla="*/ 31337 w 188834"/>
                <a:gd name="connsiteY5" fmla="*/ 73359 h 188611"/>
                <a:gd name="connsiteX6" fmla="*/ 24098 w 188834"/>
                <a:gd name="connsiteY6" fmla="*/ 77835 h 188611"/>
                <a:gd name="connsiteX7" fmla="*/ 19622 w 188834"/>
                <a:gd name="connsiteY7" fmla="*/ 84598 h 188611"/>
                <a:gd name="connsiteX8" fmla="*/ 0 w 188834"/>
                <a:gd name="connsiteY8" fmla="*/ 114221 h 188611"/>
                <a:gd name="connsiteX9" fmla="*/ 8287 w 188834"/>
                <a:gd name="connsiteY9" fmla="*/ 122127 h 188611"/>
                <a:gd name="connsiteX10" fmla="*/ 12764 w 188834"/>
                <a:gd name="connsiteY10" fmla="*/ 122984 h 188611"/>
                <a:gd name="connsiteX11" fmla="*/ 42101 w 188834"/>
                <a:gd name="connsiteY11" fmla="*/ 109649 h 188611"/>
                <a:gd name="connsiteX12" fmla="*/ 45529 w 188834"/>
                <a:gd name="connsiteY12" fmla="*/ 108315 h 188611"/>
                <a:gd name="connsiteX13" fmla="*/ 41148 w 188834"/>
                <a:gd name="connsiteY13" fmla="*/ 119364 h 188611"/>
                <a:gd name="connsiteX14" fmla="*/ 42005 w 188834"/>
                <a:gd name="connsiteY14" fmla="*/ 123270 h 188611"/>
                <a:gd name="connsiteX15" fmla="*/ 65532 w 188834"/>
                <a:gd name="connsiteY15" fmla="*/ 146796 h 188611"/>
                <a:gd name="connsiteX16" fmla="*/ 69628 w 188834"/>
                <a:gd name="connsiteY16" fmla="*/ 147558 h 188611"/>
                <a:gd name="connsiteX17" fmla="*/ 80486 w 188834"/>
                <a:gd name="connsiteY17" fmla="*/ 143272 h 188611"/>
                <a:gd name="connsiteX18" fmla="*/ 78676 w 188834"/>
                <a:gd name="connsiteY18" fmla="*/ 147749 h 188611"/>
                <a:gd name="connsiteX19" fmla="*/ 65627 w 188834"/>
                <a:gd name="connsiteY19" fmla="*/ 176610 h 188611"/>
                <a:gd name="connsiteX20" fmla="*/ 65437 w 188834"/>
                <a:gd name="connsiteY20" fmla="*/ 179086 h 188611"/>
                <a:gd name="connsiteX21" fmla="*/ 74962 w 188834"/>
                <a:gd name="connsiteY21" fmla="*/ 188611 h 188611"/>
                <a:gd name="connsiteX22" fmla="*/ 113728 w 188834"/>
                <a:gd name="connsiteY22" fmla="*/ 162798 h 188611"/>
                <a:gd name="connsiteX23" fmla="*/ 114967 w 188834"/>
                <a:gd name="connsiteY23" fmla="*/ 160227 h 188611"/>
                <a:gd name="connsiteX24" fmla="*/ 118586 w 188834"/>
                <a:gd name="connsiteY24" fmla="*/ 126318 h 188611"/>
                <a:gd name="connsiteX25" fmla="*/ 120872 w 188834"/>
                <a:gd name="connsiteY25" fmla="*/ 122508 h 188611"/>
                <a:gd name="connsiteX26" fmla="*/ 149257 w 188834"/>
                <a:gd name="connsiteY26" fmla="*/ 100029 h 188611"/>
                <a:gd name="connsiteX27" fmla="*/ 188214 w 188834"/>
                <a:gd name="connsiteY27" fmla="*/ 48784 h 188611"/>
                <a:gd name="connsiteX28" fmla="*/ 187738 w 188834"/>
                <a:gd name="connsiteY28" fmla="*/ 44688 h 188611"/>
                <a:gd name="connsiteX29" fmla="*/ 144113 w 188834"/>
                <a:gd name="connsiteY29" fmla="*/ 1159 h 188611"/>
                <a:gd name="connsiteX30" fmla="*/ 133731 w 188834"/>
                <a:gd name="connsiteY30" fmla="*/ 76026 h 188611"/>
                <a:gd name="connsiteX31" fmla="*/ 112967 w 188834"/>
                <a:gd name="connsiteY31" fmla="*/ 54880 h 188611"/>
                <a:gd name="connsiteX32" fmla="*/ 134303 w 188834"/>
                <a:gd name="connsiteY32" fmla="*/ 33925 h 188611"/>
                <a:gd name="connsiteX33" fmla="*/ 154972 w 188834"/>
                <a:gd name="connsiteY33" fmla="*/ 55071 h 188611"/>
                <a:gd name="connsiteX34" fmla="*/ 133731 w 188834"/>
                <a:gd name="connsiteY34" fmla="*/ 76026 h 18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8834" h="188611">
                  <a:moveTo>
                    <a:pt x="144113" y="969"/>
                  </a:moveTo>
                  <a:cubicBezTo>
                    <a:pt x="142970" y="-174"/>
                    <a:pt x="142113" y="-270"/>
                    <a:pt x="140684" y="492"/>
                  </a:cubicBezTo>
                  <a:cubicBezTo>
                    <a:pt x="125159" y="8017"/>
                    <a:pt x="111252" y="17923"/>
                    <a:pt x="98679" y="29734"/>
                  </a:cubicBezTo>
                  <a:cubicBezTo>
                    <a:pt x="86392" y="41259"/>
                    <a:pt x="75819" y="54309"/>
                    <a:pt x="66199" y="68120"/>
                  </a:cubicBezTo>
                  <a:cubicBezTo>
                    <a:pt x="65532" y="69072"/>
                    <a:pt x="64294" y="69930"/>
                    <a:pt x="63151" y="70120"/>
                  </a:cubicBezTo>
                  <a:cubicBezTo>
                    <a:pt x="52578" y="71358"/>
                    <a:pt x="41910" y="72501"/>
                    <a:pt x="31337" y="73359"/>
                  </a:cubicBezTo>
                  <a:cubicBezTo>
                    <a:pt x="28004" y="73644"/>
                    <a:pt x="25717" y="74883"/>
                    <a:pt x="24098" y="77835"/>
                  </a:cubicBezTo>
                  <a:cubicBezTo>
                    <a:pt x="22860" y="80217"/>
                    <a:pt x="21146" y="82407"/>
                    <a:pt x="19622" y="84598"/>
                  </a:cubicBezTo>
                  <a:cubicBezTo>
                    <a:pt x="13240" y="94314"/>
                    <a:pt x="6763" y="103934"/>
                    <a:pt x="0" y="114221"/>
                  </a:cubicBezTo>
                  <a:cubicBezTo>
                    <a:pt x="2762" y="116888"/>
                    <a:pt x="5715" y="119364"/>
                    <a:pt x="8287" y="122127"/>
                  </a:cubicBezTo>
                  <a:cubicBezTo>
                    <a:pt x="9716" y="123746"/>
                    <a:pt x="10954" y="123841"/>
                    <a:pt x="12764" y="122984"/>
                  </a:cubicBezTo>
                  <a:cubicBezTo>
                    <a:pt x="22479" y="118507"/>
                    <a:pt x="32290" y="114030"/>
                    <a:pt x="42101" y="109649"/>
                  </a:cubicBezTo>
                  <a:cubicBezTo>
                    <a:pt x="42958" y="109268"/>
                    <a:pt x="43910" y="108887"/>
                    <a:pt x="45529" y="108315"/>
                  </a:cubicBezTo>
                  <a:cubicBezTo>
                    <a:pt x="43910" y="112411"/>
                    <a:pt x="42577" y="115935"/>
                    <a:pt x="41148" y="119364"/>
                  </a:cubicBezTo>
                  <a:cubicBezTo>
                    <a:pt x="40481" y="120984"/>
                    <a:pt x="40672" y="122031"/>
                    <a:pt x="42005" y="123270"/>
                  </a:cubicBezTo>
                  <a:cubicBezTo>
                    <a:pt x="49911" y="131080"/>
                    <a:pt x="57817" y="138891"/>
                    <a:pt x="65532" y="146796"/>
                  </a:cubicBezTo>
                  <a:cubicBezTo>
                    <a:pt x="66865" y="148130"/>
                    <a:pt x="68009" y="148320"/>
                    <a:pt x="69628" y="147558"/>
                  </a:cubicBezTo>
                  <a:cubicBezTo>
                    <a:pt x="72962" y="146130"/>
                    <a:pt x="76390" y="144891"/>
                    <a:pt x="80486" y="143272"/>
                  </a:cubicBezTo>
                  <a:cubicBezTo>
                    <a:pt x="79724" y="145272"/>
                    <a:pt x="79248" y="146511"/>
                    <a:pt x="78676" y="147749"/>
                  </a:cubicBezTo>
                  <a:cubicBezTo>
                    <a:pt x="74295" y="157369"/>
                    <a:pt x="69913" y="166989"/>
                    <a:pt x="65627" y="176610"/>
                  </a:cubicBezTo>
                  <a:cubicBezTo>
                    <a:pt x="65341" y="177372"/>
                    <a:pt x="65056" y="178705"/>
                    <a:pt x="65437" y="179086"/>
                  </a:cubicBezTo>
                  <a:cubicBezTo>
                    <a:pt x="68485" y="182325"/>
                    <a:pt x="71723" y="185373"/>
                    <a:pt x="74962" y="188611"/>
                  </a:cubicBezTo>
                  <a:cubicBezTo>
                    <a:pt x="88011" y="179943"/>
                    <a:pt x="100870" y="171466"/>
                    <a:pt x="113728" y="162798"/>
                  </a:cubicBezTo>
                  <a:cubicBezTo>
                    <a:pt x="114395" y="162322"/>
                    <a:pt x="114872" y="161084"/>
                    <a:pt x="114967" y="160227"/>
                  </a:cubicBezTo>
                  <a:cubicBezTo>
                    <a:pt x="116205" y="148892"/>
                    <a:pt x="117443" y="137652"/>
                    <a:pt x="118586" y="126318"/>
                  </a:cubicBezTo>
                  <a:cubicBezTo>
                    <a:pt x="118777" y="124508"/>
                    <a:pt x="119444" y="123555"/>
                    <a:pt x="120872" y="122508"/>
                  </a:cubicBezTo>
                  <a:cubicBezTo>
                    <a:pt x="130397" y="115078"/>
                    <a:pt x="140208" y="108030"/>
                    <a:pt x="149257" y="100029"/>
                  </a:cubicBezTo>
                  <a:cubicBezTo>
                    <a:pt x="165545" y="85551"/>
                    <a:pt x="178689" y="68501"/>
                    <a:pt x="188214" y="48784"/>
                  </a:cubicBezTo>
                  <a:cubicBezTo>
                    <a:pt x="188976" y="47260"/>
                    <a:pt x="189262" y="46117"/>
                    <a:pt x="187738" y="44688"/>
                  </a:cubicBezTo>
                  <a:cubicBezTo>
                    <a:pt x="173165" y="30210"/>
                    <a:pt x="158591" y="15637"/>
                    <a:pt x="144113" y="1159"/>
                  </a:cubicBezTo>
                  <a:close/>
                  <a:moveTo>
                    <a:pt x="133731" y="76026"/>
                  </a:moveTo>
                  <a:cubicBezTo>
                    <a:pt x="122015" y="75930"/>
                    <a:pt x="112871" y="66596"/>
                    <a:pt x="112967" y="54880"/>
                  </a:cubicBezTo>
                  <a:cubicBezTo>
                    <a:pt x="112967" y="43069"/>
                    <a:pt x="122301" y="34020"/>
                    <a:pt x="134303" y="33925"/>
                  </a:cubicBezTo>
                  <a:cubicBezTo>
                    <a:pt x="145542" y="33925"/>
                    <a:pt x="155067" y="43545"/>
                    <a:pt x="154972" y="55071"/>
                  </a:cubicBezTo>
                  <a:cubicBezTo>
                    <a:pt x="154972" y="66882"/>
                    <a:pt x="145542" y="76121"/>
                    <a:pt x="133731" y="76026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03" name="Freihandform 2102">
              <a:extLst>
                <a:ext uri="{FF2B5EF4-FFF2-40B4-BE49-F238E27FC236}">
                  <a16:creationId xmlns:a16="http://schemas.microsoft.com/office/drawing/2014/main" id="{0171E7D3-184D-39B4-F2E7-86FC4D45A968}"/>
                </a:ext>
              </a:extLst>
            </p:cNvPr>
            <p:cNvSpPr/>
            <p:nvPr/>
          </p:nvSpPr>
          <p:spPr>
            <a:xfrm>
              <a:off x="533086" y="19498615"/>
              <a:ext cx="54475" cy="60688"/>
            </a:xfrm>
            <a:custGeom>
              <a:avLst/>
              <a:gdLst>
                <a:gd name="connsiteX0" fmla="*/ 28956 w 54475"/>
                <a:gd name="connsiteY0" fmla="*/ 872 h 60688"/>
                <a:gd name="connsiteX1" fmla="*/ 26479 w 54475"/>
                <a:gd name="connsiteY1" fmla="*/ 15 h 60688"/>
                <a:gd name="connsiteX2" fmla="*/ 6667 w 54475"/>
                <a:gd name="connsiteY2" fmla="*/ 16493 h 60688"/>
                <a:gd name="connsiteX3" fmla="*/ 16288 w 54475"/>
                <a:gd name="connsiteY3" fmla="*/ 14016 h 60688"/>
                <a:gd name="connsiteX4" fmla="*/ 857 w 54475"/>
                <a:gd name="connsiteY4" fmla="*/ 38210 h 60688"/>
                <a:gd name="connsiteX5" fmla="*/ 10001 w 54475"/>
                <a:gd name="connsiteY5" fmla="*/ 31923 h 60688"/>
                <a:gd name="connsiteX6" fmla="*/ 10478 w 54475"/>
                <a:gd name="connsiteY6" fmla="*/ 32495 h 60688"/>
                <a:gd name="connsiteX7" fmla="*/ 0 w 54475"/>
                <a:gd name="connsiteY7" fmla="*/ 60689 h 60688"/>
                <a:gd name="connsiteX8" fmla="*/ 34862 w 54475"/>
                <a:gd name="connsiteY8" fmla="*/ 38781 h 60688"/>
                <a:gd name="connsiteX9" fmla="*/ 35433 w 54475"/>
                <a:gd name="connsiteY9" fmla="*/ 39353 h 60688"/>
                <a:gd name="connsiteX10" fmla="*/ 24670 w 54475"/>
                <a:gd name="connsiteY10" fmla="*/ 55355 h 60688"/>
                <a:gd name="connsiteX11" fmla="*/ 24955 w 54475"/>
                <a:gd name="connsiteY11" fmla="*/ 56022 h 60688"/>
                <a:gd name="connsiteX12" fmla="*/ 38767 w 54475"/>
                <a:gd name="connsiteY12" fmla="*/ 47735 h 60688"/>
                <a:gd name="connsiteX13" fmla="*/ 54102 w 54475"/>
                <a:gd name="connsiteY13" fmla="*/ 28875 h 60688"/>
                <a:gd name="connsiteX14" fmla="*/ 53626 w 54475"/>
                <a:gd name="connsiteY14" fmla="*/ 25637 h 60688"/>
                <a:gd name="connsiteX15" fmla="*/ 28861 w 54475"/>
                <a:gd name="connsiteY15" fmla="*/ 1062 h 6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475" h="60688">
                  <a:moveTo>
                    <a:pt x="28956" y="872"/>
                  </a:moveTo>
                  <a:cubicBezTo>
                    <a:pt x="28385" y="300"/>
                    <a:pt x="27242" y="-81"/>
                    <a:pt x="26479" y="15"/>
                  </a:cubicBezTo>
                  <a:cubicBezTo>
                    <a:pt x="19145" y="586"/>
                    <a:pt x="8763" y="9444"/>
                    <a:pt x="6667" y="16493"/>
                  </a:cubicBezTo>
                  <a:cubicBezTo>
                    <a:pt x="9906" y="15636"/>
                    <a:pt x="13049" y="14778"/>
                    <a:pt x="16288" y="14016"/>
                  </a:cubicBezTo>
                  <a:cubicBezTo>
                    <a:pt x="6001" y="22875"/>
                    <a:pt x="857" y="30685"/>
                    <a:pt x="857" y="38210"/>
                  </a:cubicBezTo>
                  <a:cubicBezTo>
                    <a:pt x="3905" y="36114"/>
                    <a:pt x="6953" y="34019"/>
                    <a:pt x="10001" y="31923"/>
                  </a:cubicBezTo>
                  <a:cubicBezTo>
                    <a:pt x="10192" y="32114"/>
                    <a:pt x="10287" y="32304"/>
                    <a:pt x="10478" y="32495"/>
                  </a:cubicBezTo>
                  <a:cubicBezTo>
                    <a:pt x="3905" y="40591"/>
                    <a:pt x="1238" y="50116"/>
                    <a:pt x="0" y="60689"/>
                  </a:cubicBezTo>
                  <a:cubicBezTo>
                    <a:pt x="13716" y="56117"/>
                    <a:pt x="25432" y="49354"/>
                    <a:pt x="34862" y="38781"/>
                  </a:cubicBezTo>
                  <a:cubicBezTo>
                    <a:pt x="35052" y="38972"/>
                    <a:pt x="35243" y="39162"/>
                    <a:pt x="35433" y="39353"/>
                  </a:cubicBezTo>
                  <a:cubicBezTo>
                    <a:pt x="31814" y="44687"/>
                    <a:pt x="28289" y="50021"/>
                    <a:pt x="24670" y="55355"/>
                  </a:cubicBezTo>
                  <a:cubicBezTo>
                    <a:pt x="24765" y="55545"/>
                    <a:pt x="24860" y="55831"/>
                    <a:pt x="24955" y="56022"/>
                  </a:cubicBezTo>
                  <a:cubicBezTo>
                    <a:pt x="29623" y="53259"/>
                    <a:pt x="34385" y="50783"/>
                    <a:pt x="38767" y="47735"/>
                  </a:cubicBezTo>
                  <a:cubicBezTo>
                    <a:pt x="45625" y="42972"/>
                    <a:pt x="50864" y="36686"/>
                    <a:pt x="54102" y="28875"/>
                  </a:cubicBezTo>
                  <a:cubicBezTo>
                    <a:pt x="54578" y="27732"/>
                    <a:pt x="54769" y="26780"/>
                    <a:pt x="53626" y="25637"/>
                  </a:cubicBezTo>
                  <a:cubicBezTo>
                    <a:pt x="45339" y="17445"/>
                    <a:pt x="37147" y="9159"/>
                    <a:pt x="28861" y="1062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04" name="Freihandform 2103">
              <a:extLst>
                <a:ext uri="{FF2B5EF4-FFF2-40B4-BE49-F238E27FC236}">
                  <a16:creationId xmlns:a16="http://schemas.microsoft.com/office/drawing/2014/main" id="{992D8F92-9211-6554-4FD9-F16C11E55F40}"/>
                </a:ext>
              </a:extLst>
            </p:cNvPr>
            <p:cNvSpPr/>
            <p:nvPr/>
          </p:nvSpPr>
          <p:spPr>
            <a:xfrm>
              <a:off x="674819" y="19360125"/>
              <a:ext cx="49127" cy="48873"/>
            </a:xfrm>
            <a:custGeom>
              <a:avLst/>
              <a:gdLst>
                <a:gd name="connsiteX0" fmla="*/ 44577 w 49127"/>
                <a:gd name="connsiteY0" fmla="*/ 11 h 48873"/>
                <a:gd name="connsiteX1" fmla="*/ 25717 w 49127"/>
                <a:gd name="connsiteY1" fmla="*/ 1058 h 48873"/>
                <a:gd name="connsiteX2" fmla="*/ 0 w 49127"/>
                <a:gd name="connsiteY2" fmla="*/ 7631 h 48873"/>
                <a:gd name="connsiteX3" fmla="*/ 41338 w 49127"/>
                <a:gd name="connsiteY3" fmla="*/ 48874 h 48873"/>
                <a:gd name="connsiteX4" fmla="*/ 41815 w 49127"/>
                <a:gd name="connsiteY4" fmla="*/ 47731 h 48873"/>
                <a:gd name="connsiteX5" fmla="*/ 49054 w 49127"/>
                <a:gd name="connsiteY5" fmla="*/ 4297 h 48873"/>
                <a:gd name="connsiteX6" fmla="*/ 44577 w 49127"/>
                <a:gd name="connsiteY6" fmla="*/ 11 h 4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127" h="48873">
                  <a:moveTo>
                    <a:pt x="44577" y="11"/>
                  </a:moveTo>
                  <a:cubicBezTo>
                    <a:pt x="38290" y="201"/>
                    <a:pt x="32004" y="392"/>
                    <a:pt x="25717" y="1058"/>
                  </a:cubicBezTo>
                  <a:cubicBezTo>
                    <a:pt x="16859" y="2106"/>
                    <a:pt x="8287" y="4487"/>
                    <a:pt x="0" y="7631"/>
                  </a:cubicBezTo>
                  <a:cubicBezTo>
                    <a:pt x="13906" y="21442"/>
                    <a:pt x="27622" y="35158"/>
                    <a:pt x="41338" y="48874"/>
                  </a:cubicBezTo>
                  <a:cubicBezTo>
                    <a:pt x="41434" y="48683"/>
                    <a:pt x="41719" y="48207"/>
                    <a:pt x="41815" y="47731"/>
                  </a:cubicBezTo>
                  <a:cubicBezTo>
                    <a:pt x="46863" y="33729"/>
                    <a:pt x="49625" y="19251"/>
                    <a:pt x="49054" y="4297"/>
                  </a:cubicBezTo>
                  <a:cubicBezTo>
                    <a:pt x="48863" y="392"/>
                    <a:pt x="48577" y="-85"/>
                    <a:pt x="44577" y="11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220" name="Freihandform 1219">
            <a:extLst>
              <a:ext uri="{FF2B5EF4-FFF2-40B4-BE49-F238E27FC236}">
                <a16:creationId xmlns:a16="http://schemas.microsoft.com/office/drawing/2014/main" id="{E307C9D8-31DB-3293-1F1D-13D895E7B98A}"/>
              </a:ext>
            </a:extLst>
          </p:cNvPr>
          <p:cNvSpPr/>
          <p:nvPr/>
        </p:nvSpPr>
        <p:spPr>
          <a:xfrm>
            <a:off x="3516079" y="7070354"/>
            <a:ext cx="224789" cy="114395"/>
          </a:xfrm>
          <a:custGeom>
            <a:avLst/>
            <a:gdLst>
              <a:gd name="connsiteX0" fmla="*/ 216122 w 224789"/>
              <a:gd name="connsiteY0" fmla="*/ 114395 h 114395"/>
              <a:gd name="connsiteX1" fmla="*/ 224790 w 224789"/>
              <a:gd name="connsiteY1" fmla="*/ 105918 h 114395"/>
              <a:gd name="connsiteX2" fmla="*/ 114967 w 224789"/>
              <a:gd name="connsiteY2" fmla="*/ 2572 h 114395"/>
              <a:gd name="connsiteX3" fmla="*/ 112395 w 224789"/>
              <a:gd name="connsiteY3" fmla="*/ 0 h 114395"/>
              <a:gd name="connsiteX4" fmla="*/ 112395 w 224789"/>
              <a:gd name="connsiteY4" fmla="*/ 95 h 114395"/>
              <a:gd name="connsiteX5" fmla="*/ 112300 w 224789"/>
              <a:gd name="connsiteY5" fmla="*/ 0 h 114395"/>
              <a:gd name="connsiteX6" fmla="*/ 109823 w 224789"/>
              <a:gd name="connsiteY6" fmla="*/ 2477 h 114395"/>
              <a:gd name="connsiteX7" fmla="*/ 0 w 224789"/>
              <a:gd name="connsiteY7" fmla="*/ 105918 h 114395"/>
              <a:gd name="connsiteX8" fmla="*/ 8668 w 224789"/>
              <a:gd name="connsiteY8" fmla="*/ 114395 h 114395"/>
              <a:gd name="connsiteX9" fmla="*/ 112395 w 224789"/>
              <a:gd name="connsiteY9" fmla="*/ 16764 h 114395"/>
              <a:gd name="connsiteX10" fmla="*/ 216122 w 224789"/>
              <a:gd name="connsiteY10" fmla="*/ 114395 h 11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4789" h="114395">
                <a:moveTo>
                  <a:pt x="216122" y="114395"/>
                </a:moveTo>
                <a:lnTo>
                  <a:pt x="224790" y="105918"/>
                </a:lnTo>
                <a:lnTo>
                  <a:pt x="114967" y="2572"/>
                </a:lnTo>
                <a:lnTo>
                  <a:pt x="112395" y="0"/>
                </a:lnTo>
                <a:lnTo>
                  <a:pt x="112395" y="95"/>
                </a:lnTo>
                <a:lnTo>
                  <a:pt x="112300" y="0"/>
                </a:lnTo>
                <a:lnTo>
                  <a:pt x="109823" y="2477"/>
                </a:lnTo>
                <a:lnTo>
                  <a:pt x="0" y="105918"/>
                </a:lnTo>
                <a:lnTo>
                  <a:pt x="8668" y="114395"/>
                </a:lnTo>
                <a:lnTo>
                  <a:pt x="112395" y="16764"/>
                </a:lnTo>
                <a:lnTo>
                  <a:pt x="216122" y="114395"/>
                </a:ln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1788" name="Grafik 582">
            <a:extLst>
              <a:ext uri="{FF2B5EF4-FFF2-40B4-BE49-F238E27FC236}">
                <a16:creationId xmlns:a16="http://schemas.microsoft.com/office/drawing/2014/main" id="{E7834AB5-A55F-9665-849C-E3014E9FAF82}"/>
              </a:ext>
            </a:extLst>
          </p:cNvPr>
          <p:cNvGrpSpPr/>
          <p:nvPr/>
        </p:nvGrpSpPr>
        <p:grpSpPr>
          <a:xfrm>
            <a:off x="527796" y="10215188"/>
            <a:ext cx="237411" cy="225099"/>
            <a:chOff x="527796" y="10215188"/>
            <a:chExt cx="237411" cy="225099"/>
          </a:xfrm>
          <a:solidFill>
            <a:srgbClr val="00497F"/>
          </a:solidFill>
        </p:grpSpPr>
        <p:sp>
          <p:nvSpPr>
            <p:cNvPr id="1789" name="Freihandform 1788">
              <a:extLst>
                <a:ext uri="{FF2B5EF4-FFF2-40B4-BE49-F238E27FC236}">
                  <a16:creationId xmlns:a16="http://schemas.microsoft.com/office/drawing/2014/main" id="{32EC41AD-CF2B-AF8E-3342-0E38D822DD43}"/>
                </a:ext>
              </a:extLst>
            </p:cNvPr>
            <p:cNvSpPr/>
            <p:nvPr/>
          </p:nvSpPr>
          <p:spPr>
            <a:xfrm>
              <a:off x="620713" y="10215188"/>
              <a:ext cx="102108" cy="92606"/>
            </a:xfrm>
            <a:custGeom>
              <a:avLst/>
              <a:gdLst>
                <a:gd name="connsiteX0" fmla="*/ 8858 w 102108"/>
                <a:gd name="connsiteY0" fmla="*/ 7644 h 92606"/>
                <a:gd name="connsiteX1" fmla="*/ 41910 w 102108"/>
                <a:gd name="connsiteY1" fmla="*/ 63746 h 92606"/>
                <a:gd name="connsiteX2" fmla="*/ 41148 w 102108"/>
                <a:gd name="connsiteY2" fmla="*/ 66223 h 92606"/>
                <a:gd name="connsiteX3" fmla="*/ 25051 w 102108"/>
                <a:gd name="connsiteY3" fmla="*/ 75176 h 92606"/>
                <a:gd name="connsiteX4" fmla="*/ 23146 w 102108"/>
                <a:gd name="connsiteY4" fmla="*/ 76319 h 92606"/>
                <a:gd name="connsiteX5" fmla="*/ 85249 w 102108"/>
                <a:gd name="connsiteY5" fmla="*/ 92607 h 92606"/>
                <a:gd name="connsiteX6" fmla="*/ 102108 w 102108"/>
                <a:gd name="connsiteY6" fmla="*/ 32314 h 92606"/>
                <a:gd name="connsiteX7" fmla="*/ 82391 w 102108"/>
                <a:gd name="connsiteY7" fmla="*/ 43172 h 92606"/>
                <a:gd name="connsiteX8" fmla="*/ 81248 w 102108"/>
                <a:gd name="connsiteY8" fmla="*/ 41267 h 92606"/>
                <a:gd name="connsiteX9" fmla="*/ 61722 w 102108"/>
                <a:gd name="connsiteY9" fmla="*/ 8215 h 92606"/>
                <a:gd name="connsiteX10" fmla="*/ 47339 w 102108"/>
                <a:gd name="connsiteY10" fmla="*/ 119 h 92606"/>
                <a:gd name="connsiteX11" fmla="*/ 4477 w 102108"/>
                <a:gd name="connsiteY11" fmla="*/ 24 h 92606"/>
                <a:gd name="connsiteX12" fmla="*/ 0 w 102108"/>
                <a:gd name="connsiteY12" fmla="*/ 595 h 92606"/>
                <a:gd name="connsiteX13" fmla="*/ 0 w 102108"/>
                <a:gd name="connsiteY13" fmla="*/ 1072 h 92606"/>
                <a:gd name="connsiteX14" fmla="*/ 8858 w 102108"/>
                <a:gd name="connsiteY14" fmla="*/ 7739 h 9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2108" h="92606">
                  <a:moveTo>
                    <a:pt x="8858" y="7644"/>
                  </a:moveTo>
                  <a:cubicBezTo>
                    <a:pt x="19907" y="26313"/>
                    <a:pt x="30861" y="45077"/>
                    <a:pt x="41910" y="63746"/>
                  </a:cubicBezTo>
                  <a:cubicBezTo>
                    <a:pt x="42672" y="64984"/>
                    <a:pt x="42386" y="65556"/>
                    <a:pt x="41148" y="66223"/>
                  </a:cubicBezTo>
                  <a:cubicBezTo>
                    <a:pt x="35719" y="69175"/>
                    <a:pt x="30385" y="72128"/>
                    <a:pt x="25051" y="75176"/>
                  </a:cubicBezTo>
                  <a:cubicBezTo>
                    <a:pt x="24575" y="75462"/>
                    <a:pt x="24098" y="75748"/>
                    <a:pt x="23146" y="76319"/>
                  </a:cubicBezTo>
                  <a:cubicBezTo>
                    <a:pt x="44006" y="81844"/>
                    <a:pt x="64580" y="87178"/>
                    <a:pt x="85249" y="92607"/>
                  </a:cubicBezTo>
                  <a:cubicBezTo>
                    <a:pt x="90869" y="72509"/>
                    <a:pt x="96393" y="52697"/>
                    <a:pt x="102108" y="32314"/>
                  </a:cubicBezTo>
                  <a:cubicBezTo>
                    <a:pt x="95250" y="36124"/>
                    <a:pt x="88868" y="39553"/>
                    <a:pt x="82391" y="43172"/>
                  </a:cubicBezTo>
                  <a:cubicBezTo>
                    <a:pt x="81915" y="42410"/>
                    <a:pt x="81534" y="41839"/>
                    <a:pt x="81248" y="41267"/>
                  </a:cubicBezTo>
                  <a:cubicBezTo>
                    <a:pt x="74771" y="30218"/>
                    <a:pt x="68294" y="19169"/>
                    <a:pt x="61722" y="8215"/>
                  </a:cubicBezTo>
                  <a:cubicBezTo>
                    <a:pt x="58579" y="2977"/>
                    <a:pt x="53626" y="119"/>
                    <a:pt x="47339" y="119"/>
                  </a:cubicBezTo>
                  <a:cubicBezTo>
                    <a:pt x="33052" y="-71"/>
                    <a:pt x="18764" y="24"/>
                    <a:pt x="4477" y="24"/>
                  </a:cubicBezTo>
                  <a:cubicBezTo>
                    <a:pt x="2953" y="24"/>
                    <a:pt x="1429" y="405"/>
                    <a:pt x="0" y="595"/>
                  </a:cubicBezTo>
                  <a:cubicBezTo>
                    <a:pt x="0" y="786"/>
                    <a:pt x="0" y="881"/>
                    <a:pt x="0" y="1072"/>
                  </a:cubicBezTo>
                  <a:cubicBezTo>
                    <a:pt x="4191" y="1738"/>
                    <a:pt x="6858" y="4405"/>
                    <a:pt x="8858" y="7739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90" name="Freihandform 1789">
              <a:extLst>
                <a:ext uri="{FF2B5EF4-FFF2-40B4-BE49-F238E27FC236}">
                  <a16:creationId xmlns:a16="http://schemas.microsoft.com/office/drawing/2014/main" id="{62793138-F41D-30F7-F824-ECFAD3455066}"/>
                </a:ext>
              </a:extLst>
            </p:cNvPr>
            <p:cNvSpPr/>
            <p:nvPr/>
          </p:nvSpPr>
          <p:spPr>
            <a:xfrm>
              <a:off x="640430" y="10352372"/>
              <a:ext cx="124777" cy="87915"/>
            </a:xfrm>
            <a:custGeom>
              <a:avLst/>
              <a:gdLst>
                <a:gd name="connsiteX0" fmla="*/ 113157 w 124777"/>
                <a:gd name="connsiteY0" fmla="*/ 21145 h 87915"/>
                <a:gd name="connsiteX1" fmla="*/ 47149 w 124777"/>
                <a:gd name="connsiteY1" fmla="*/ 21527 h 87915"/>
                <a:gd name="connsiteX2" fmla="*/ 45339 w 124777"/>
                <a:gd name="connsiteY2" fmla="*/ 19717 h 87915"/>
                <a:gd name="connsiteX3" fmla="*/ 45339 w 124777"/>
                <a:gd name="connsiteY3" fmla="*/ 8001 h 87915"/>
                <a:gd name="connsiteX4" fmla="*/ 45339 w 124777"/>
                <a:gd name="connsiteY4" fmla="*/ 95 h 87915"/>
                <a:gd name="connsiteX5" fmla="*/ 44863 w 124777"/>
                <a:gd name="connsiteY5" fmla="*/ 0 h 87915"/>
                <a:gd name="connsiteX6" fmla="*/ 0 w 124777"/>
                <a:gd name="connsiteY6" fmla="*/ 44101 h 87915"/>
                <a:gd name="connsiteX7" fmla="*/ 45910 w 124777"/>
                <a:gd name="connsiteY7" fmla="*/ 87916 h 87915"/>
                <a:gd name="connsiteX8" fmla="*/ 45910 w 124777"/>
                <a:gd name="connsiteY8" fmla="*/ 85249 h 87915"/>
                <a:gd name="connsiteX9" fmla="*/ 45910 w 124777"/>
                <a:gd name="connsiteY9" fmla="*/ 68199 h 87915"/>
                <a:gd name="connsiteX10" fmla="*/ 48292 w 124777"/>
                <a:gd name="connsiteY10" fmla="*/ 65818 h 87915"/>
                <a:gd name="connsiteX11" fmla="*/ 87058 w 124777"/>
                <a:gd name="connsiteY11" fmla="*/ 65532 h 87915"/>
                <a:gd name="connsiteX12" fmla="*/ 101917 w 124777"/>
                <a:gd name="connsiteY12" fmla="*/ 57245 h 87915"/>
                <a:gd name="connsiteX13" fmla="*/ 122873 w 124777"/>
                <a:gd name="connsiteY13" fmla="*/ 21527 h 87915"/>
                <a:gd name="connsiteX14" fmla="*/ 124778 w 124777"/>
                <a:gd name="connsiteY14" fmla="*/ 17145 h 87915"/>
                <a:gd name="connsiteX15" fmla="*/ 124396 w 124777"/>
                <a:gd name="connsiteY15" fmla="*/ 16859 h 87915"/>
                <a:gd name="connsiteX16" fmla="*/ 113252 w 124777"/>
                <a:gd name="connsiteY16" fmla="*/ 21241 h 87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777" h="87915">
                  <a:moveTo>
                    <a:pt x="113157" y="21145"/>
                  </a:moveTo>
                  <a:cubicBezTo>
                    <a:pt x="91154" y="21241"/>
                    <a:pt x="69151" y="21336"/>
                    <a:pt x="47149" y="21527"/>
                  </a:cubicBezTo>
                  <a:cubicBezTo>
                    <a:pt x="45625" y="21527"/>
                    <a:pt x="45339" y="20955"/>
                    <a:pt x="45339" y="19717"/>
                  </a:cubicBezTo>
                  <a:cubicBezTo>
                    <a:pt x="45339" y="15811"/>
                    <a:pt x="45339" y="11906"/>
                    <a:pt x="45339" y="8001"/>
                  </a:cubicBezTo>
                  <a:cubicBezTo>
                    <a:pt x="45339" y="5334"/>
                    <a:pt x="45339" y="2667"/>
                    <a:pt x="45339" y="95"/>
                  </a:cubicBezTo>
                  <a:cubicBezTo>
                    <a:pt x="45148" y="95"/>
                    <a:pt x="44958" y="95"/>
                    <a:pt x="44863" y="0"/>
                  </a:cubicBezTo>
                  <a:cubicBezTo>
                    <a:pt x="29908" y="14668"/>
                    <a:pt x="15049" y="29432"/>
                    <a:pt x="0" y="44101"/>
                  </a:cubicBezTo>
                  <a:cubicBezTo>
                    <a:pt x="15335" y="58674"/>
                    <a:pt x="30385" y="73057"/>
                    <a:pt x="45910" y="87916"/>
                  </a:cubicBezTo>
                  <a:lnTo>
                    <a:pt x="45910" y="85249"/>
                  </a:lnTo>
                  <a:cubicBezTo>
                    <a:pt x="45910" y="79534"/>
                    <a:pt x="45910" y="73819"/>
                    <a:pt x="45910" y="68199"/>
                  </a:cubicBezTo>
                  <a:cubicBezTo>
                    <a:pt x="45910" y="65913"/>
                    <a:pt x="45910" y="65913"/>
                    <a:pt x="48292" y="65818"/>
                  </a:cubicBezTo>
                  <a:cubicBezTo>
                    <a:pt x="61246" y="65723"/>
                    <a:pt x="74200" y="65627"/>
                    <a:pt x="87058" y="65532"/>
                  </a:cubicBezTo>
                  <a:cubicBezTo>
                    <a:pt x="93631" y="65532"/>
                    <a:pt x="98679" y="62675"/>
                    <a:pt x="101917" y="57245"/>
                  </a:cubicBezTo>
                  <a:cubicBezTo>
                    <a:pt x="108966" y="45339"/>
                    <a:pt x="115919" y="33433"/>
                    <a:pt x="122873" y="21527"/>
                  </a:cubicBezTo>
                  <a:cubicBezTo>
                    <a:pt x="123634" y="20193"/>
                    <a:pt x="124111" y="18669"/>
                    <a:pt x="124778" y="17145"/>
                  </a:cubicBezTo>
                  <a:cubicBezTo>
                    <a:pt x="124682" y="17145"/>
                    <a:pt x="124587" y="16955"/>
                    <a:pt x="124396" y="16859"/>
                  </a:cubicBezTo>
                  <a:cubicBezTo>
                    <a:pt x="121539" y="20383"/>
                    <a:pt x="117538" y="21241"/>
                    <a:pt x="113252" y="21241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91" name="Freihandform 1790">
              <a:extLst>
                <a:ext uri="{FF2B5EF4-FFF2-40B4-BE49-F238E27FC236}">
                  <a16:creationId xmlns:a16="http://schemas.microsoft.com/office/drawing/2014/main" id="{37A416A4-094B-3608-1949-ED4123FA6A34}"/>
                </a:ext>
              </a:extLst>
            </p:cNvPr>
            <p:cNvSpPr/>
            <p:nvPr/>
          </p:nvSpPr>
          <p:spPr>
            <a:xfrm>
              <a:off x="527796" y="10296746"/>
              <a:ext cx="82248" cy="117824"/>
            </a:xfrm>
            <a:custGeom>
              <a:avLst/>
              <a:gdLst>
                <a:gd name="connsiteX0" fmla="*/ 28337 w 82248"/>
                <a:gd name="connsiteY0" fmla="*/ 106299 h 117824"/>
                <a:gd name="connsiteX1" fmla="*/ 61580 w 82248"/>
                <a:gd name="connsiteY1" fmla="*/ 50768 h 117824"/>
                <a:gd name="connsiteX2" fmla="*/ 64151 w 82248"/>
                <a:gd name="connsiteY2" fmla="*/ 50197 h 117824"/>
                <a:gd name="connsiteX3" fmla="*/ 79772 w 82248"/>
                <a:gd name="connsiteY3" fmla="*/ 58960 h 117824"/>
                <a:gd name="connsiteX4" fmla="*/ 82249 w 82248"/>
                <a:gd name="connsiteY4" fmla="*/ 60293 h 117824"/>
                <a:gd name="connsiteX5" fmla="*/ 65580 w 82248"/>
                <a:gd name="connsiteY5" fmla="*/ 0 h 117824"/>
                <a:gd name="connsiteX6" fmla="*/ 3382 w 82248"/>
                <a:gd name="connsiteY6" fmla="*/ 16193 h 117824"/>
                <a:gd name="connsiteX7" fmla="*/ 23003 w 82248"/>
                <a:gd name="connsiteY7" fmla="*/ 27242 h 117824"/>
                <a:gd name="connsiteX8" fmla="*/ 21956 w 82248"/>
                <a:gd name="connsiteY8" fmla="*/ 29146 h 117824"/>
                <a:gd name="connsiteX9" fmla="*/ 2334 w 82248"/>
                <a:gd name="connsiteY9" fmla="*/ 62103 h 117824"/>
                <a:gd name="connsiteX10" fmla="*/ 2239 w 82248"/>
                <a:gd name="connsiteY10" fmla="*/ 78105 h 117824"/>
                <a:gd name="connsiteX11" fmla="*/ 23765 w 82248"/>
                <a:gd name="connsiteY11" fmla="*/ 114205 h 117824"/>
                <a:gd name="connsiteX12" fmla="*/ 26623 w 82248"/>
                <a:gd name="connsiteY12" fmla="*/ 117824 h 117824"/>
                <a:gd name="connsiteX13" fmla="*/ 27004 w 82248"/>
                <a:gd name="connsiteY13" fmla="*/ 117634 h 117824"/>
                <a:gd name="connsiteX14" fmla="*/ 28623 w 82248"/>
                <a:gd name="connsiteY14" fmla="*/ 106394 h 11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248" h="117824">
                  <a:moveTo>
                    <a:pt x="28337" y="106299"/>
                  </a:moveTo>
                  <a:cubicBezTo>
                    <a:pt x="39386" y="87820"/>
                    <a:pt x="50531" y="69247"/>
                    <a:pt x="61580" y="50768"/>
                  </a:cubicBezTo>
                  <a:cubicBezTo>
                    <a:pt x="62342" y="49435"/>
                    <a:pt x="63008" y="49530"/>
                    <a:pt x="64151" y="50197"/>
                  </a:cubicBezTo>
                  <a:cubicBezTo>
                    <a:pt x="69295" y="53150"/>
                    <a:pt x="74534" y="56007"/>
                    <a:pt x="79772" y="58960"/>
                  </a:cubicBezTo>
                  <a:cubicBezTo>
                    <a:pt x="80439" y="59341"/>
                    <a:pt x="81106" y="59722"/>
                    <a:pt x="82249" y="60293"/>
                  </a:cubicBezTo>
                  <a:cubicBezTo>
                    <a:pt x="76629" y="40005"/>
                    <a:pt x="71105" y="20098"/>
                    <a:pt x="65580" y="0"/>
                  </a:cubicBezTo>
                  <a:cubicBezTo>
                    <a:pt x="44911" y="5429"/>
                    <a:pt x="24337" y="10668"/>
                    <a:pt x="3382" y="16193"/>
                  </a:cubicBezTo>
                  <a:cubicBezTo>
                    <a:pt x="10145" y="20003"/>
                    <a:pt x="16526" y="23622"/>
                    <a:pt x="23003" y="27242"/>
                  </a:cubicBezTo>
                  <a:cubicBezTo>
                    <a:pt x="22622" y="28004"/>
                    <a:pt x="22241" y="28575"/>
                    <a:pt x="21956" y="29146"/>
                  </a:cubicBezTo>
                  <a:cubicBezTo>
                    <a:pt x="15383" y="40100"/>
                    <a:pt x="8811" y="51054"/>
                    <a:pt x="2334" y="62103"/>
                  </a:cubicBezTo>
                  <a:cubicBezTo>
                    <a:pt x="-714" y="67342"/>
                    <a:pt x="-809" y="72866"/>
                    <a:pt x="2239" y="78105"/>
                  </a:cubicBezTo>
                  <a:cubicBezTo>
                    <a:pt x="9287" y="90202"/>
                    <a:pt x="16526" y="102203"/>
                    <a:pt x="23765" y="114205"/>
                  </a:cubicBezTo>
                  <a:cubicBezTo>
                    <a:pt x="24527" y="115538"/>
                    <a:pt x="25670" y="116586"/>
                    <a:pt x="26623" y="117824"/>
                  </a:cubicBezTo>
                  <a:cubicBezTo>
                    <a:pt x="26813" y="117824"/>
                    <a:pt x="26909" y="117729"/>
                    <a:pt x="27004" y="117634"/>
                  </a:cubicBezTo>
                  <a:cubicBezTo>
                    <a:pt x="25385" y="113538"/>
                    <a:pt x="26528" y="109919"/>
                    <a:pt x="28623" y="106394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92" name="Freihandform 1791">
              <a:extLst>
                <a:ext uri="{FF2B5EF4-FFF2-40B4-BE49-F238E27FC236}">
                  <a16:creationId xmlns:a16="http://schemas.microsoft.com/office/drawing/2014/main" id="{8633B694-1988-FB17-F71A-0CDF2A8467FC}"/>
                </a:ext>
              </a:extLst>
            </p:cNvPr>
            <p:cNvSpPr/>
            <p:nvPr/>
          </p:nvSpPr>
          <p:spPr>
            <a:xfrm>
              <a:off x="554653" y="10374375"/>
              <a:ext cx="72822" cy="44428"/>
            </a:xfrm>
            <a:custGeom>
              <a:avLst/>
              <a:gdLst>
                <a:gd name="connsiteX0" fmla="*/ 21102 w 72822"/>
                <a:gd name="connsiteY0" fmla="*/ 0 h 44428"/>
                <a:gd name="connsiteX1" fmla="*/ 18911 w 72822"/>
                <a:gd name="connsiteY1" fmla="*/ 1429 h 44428"/>
                <a:gd name="connsiteX2" fmla="*/ 2337 w 72822"/>
                <a:gd name="connsiteY2" fmla="*/ 29146 h 44428"/>
                <a:gd name="connsiteX3" fmla="*/ 242 w 72822"/>
                <a:gd name="connsiteY3" fmla="*/ 34385 h 44428"/>
                <a:gd name="connsiteX4" fmla="*/ 5195 w 72822"/>
                <a:gd name="connsiteY4" fmla="*/ 43244 h 44428"/>
                <a:gd name="connsiteX5" fmla="*/ 11481 w 72822"/>
                <a:gd name="connsiteY5" fmla="*/ 44387 h 44428"/>
                <a:gd name="connsiteX6" fmla="*/ 71203 w 72822"/>
                <a:gd name="connsiteY6" fmla="*/ 44387 h 44428"/>
                <a:gd name="connsiteX7" fmla="*/ 72822 w 72822"/>
                <a:gd name="connsiteY7" fmla="*/ 44291 h 44428"/>
                <a:gd name="connsiteX8" fmla="*/ 72822 w 72822"/>
                <a:gd name="connsiteY8" fmla="*/ 191 h 44428"/>
                <a:gd name="connsiteX9" fmla="*/ 71203 w 72822"/>
                <a:gd name="connsiteY9" fmla="*/ 95 h 44428"/>
                <a:gd name="connsiteX10" fmla="*/ 21197 w 72822"/>
                <a:gd name="connsiteY10" fmla="*/ 95 h 44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2" h="44428">
                  <a:moveTo>
                    <a:pt x="21102" y="0"/>
                  </a:moveTo>
                  <a:cubicBezTo>
                    <a:pt x="19863" y="0"/>
                    <a:pt x="19387" y="571"/>
                    <a:pt x="18911" y="1429"/>
                  </a:cubicBezTo>
                  <a:cubicBezTo>
                    <a:pt x="13386" y="10668"/>
                    <a:pt x="7767" y="19907"/>
                    <a:pt x="2337" y="29146"/>
                  </a:cubicBezTo>
                  <a:cubicBezTo>
                    <a:pt x="1385" y="30766"/>
                    <a:pt x="623" y="32576"/>
                    <a:pt x="242" y="34385"/>
                  </a:cubicBezTo>
                  <a:cubicBezTo>
                    <a:pt x="-711" y="38291"/>
                    <a:pt x="1194" y="41910"/>
                    <a:pt x="5195" y="43244"/>
                  </a:cubicBezTo>
                  <a:cubicBezTo>
                    <a:pt x="7195" y="43910"/>
                    <a:pt x="9386" y="44387"/>
                    <a:pt x="11481" y="44387"/>
                  </a:cubicBezTo>
                  <a:cubicBezTo>
                    <a:pt x="31389" y="44482"/>
                    <a:pt x="51296" y="44387"/>
                    <a:pt x="71203" y="44387"/>
                  </a:cubicBezTo>
                  <a:cubicBezTo>
                    <a:pt x="71775" y="44387"/>
                    <a:pt x="72251" y="44387"/>
                    <a:pt x="72822" y="44291"/>
                  </a:cubicBezTo>
                  <a:lnTo>
                    <a:pt x="72822" y="191"/>
                  </a:lnTo>
                  <a:cubicBezTo>
                    <a:pt x="72156" y="191"/>
                    <a:pt x="71679" y="95"/>
                    <a:pt x="71203" y="95"/>
                  </a:cubicBezTo>
                  <a:cubicBezTo>
                    <a:pt x="54534" y="95"/>
                    <a:pt x="37866" y="95"/>
                    <a:pt x="21197" y="95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93" name="Freihandform 1792">
              <a:extLst>
                <a:ext uri="{FF2B5EF4-FFF2-40B4-BE49-F238E27FC236}">
                  <a16:creationId xmlns:a16="http://schemas.microsoft.com/office/drawing/2014/main" id="{CBC59700-3580-F05A-47C4-133A0467BA8D}"/>
                </a:ext>
              </a:extLst>
            </p:cNvPr>
            <p:cNvSpPr/>
            <p:nvPr/>
          </p:nvSpPr>
          <p:spPr>
            <a:xfrm>
              <a:off x="692436" y="10306176"/>
              <a:ext cx="72730" cy="66675"/>
            </a:xfrm>
            <a:custGeom>
              <a:avLst/>
              <a:gdLst>
                <a:gd name="connsiteX0" fmla="*/ 476 w 72730"/>
                <a:gd name="connsiteY0" fmla="*/ 23336 h 66675"/>
                <a:gd name="connsiteX1" fmla="*/ 26003 w 72730"/>
                <a:gd name="connsiteY1" fmla="*/ 65532 h 66675"/>
                <a:gd name="connsiteX2" fmla="*/ 28194 w 72730"/>
                <a:gd name="connsiteY2" fmla="*/ 66675 h 66675"/>
                <a:gd name="connsiteX3" fmla="*/ 51530 w 72730"/>
                <a:gd name="connsiteY3" fmla="*/ 66580 h 66675"/>
                <a:gd name="connsiteX4" fmla="*/ 64389 w 72730"/>
                <a:gd name="connsiteY4" fmla="*/ 66294 h 66675"/>
                <a:gd name="connsiteX5" fmla="*/ 72676 w 72730"/>
                <a:gd name="connsiteY5" fmla="*/ 59245 h 66675"/>
                <a:gd name="connsiteX6" fmla="*/ 70771 w 72730"/>
                <a:gd name="connsiteY6" fmla="*/ 51911 h 66675"/>
                <a:gd name="connsiteX7" fmla="*/ 39815 w 72730"/>
                <a:gd name="connsiteY7" fmla="*/ 857 h 66675"/>
                <a:gd name="connsiteX8" fmla="*/ 39148 w 72730"/>
                <a:gd name="connsiteY8" fmla="*/ 0 h 66675"/>
                <a:gd name="connsiteX9" fmla="*/ 0 w 72730"/>
                <a:gd name="connsiteY9" fmla="*/ 22289 h 66675"/>
                <a:gd name="connsiteX10" fmla="*/ 571 w 72730"/>
                <a:gd name="connsiteY10" fmla="*/ 2333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730" h="66675">
                  <a:moveTo>
                    <a:pt x="476" y="23336"/>
                  </a:moveTo>
                  <a:cubicBezTo>
                    <a:pt x="9049" y="37433"/>
                    <a:pt x="17526" y="51435"/>
                    <a:pt x="26003" y="65532"/>
                  </a:cubicBezTo>
                  <a:cubicBezTo>
                    <a:pt x="26575" y="66389"/>
                    <a:pt x="27146" y="66675"/>
                    <a:pt x="28194" y="66675"/>
                  </a:cubicBezTo>
                  <a:cubicBezTo>
                    <a:pt x="36005" y="66675"/>
                    <a:pt x="43720" y="66675"/>
                    <a:pt x="51530" y="66580"/>
                  </a:cubicBezTo>
                  <a:cubicBezTo>
                    <a:pt x="55816" y="66580"/>
                    <a:pt x="60103" y="66580"/>
                    <a:pt x="64389" y="66294"/>
                  </a:cubicBezTo>
                  <a:cubicBezTo>
                    <a:pt x="69056" y="65913"/>
                    <a:pt x="72200" y="63056"/>
                    <a:pt x="72676" y="59245"/>
                  </a:cubicBezTo>
                  <a:cubicBezTo>
                    <a:pt x="72962" y="56674"/>
                    <a:pt x="72104" y="54197"/>
                    <a:pt x="70771" y="51911"/>
                  </a:cubicBezTo>
                  <a:cubicBezTo>
                    <a:pt x="60484" y="34862"/>
                    <a:pt x="50102" y="17812"/>
                    <a:pt x="39815" y="857"/>
                  </a:cubicBezTo>
                  <a:cubicBezTo>
                    <a:pt x="39624" y="571"/>
                    <a:pt x="39338" y="286"/>
                    <a:pt x="39148" y="0"/>
                  </a:cubicBezTo>
                  <a:cubicBezTo>
                    <a:pt x="26003" y="7430"/>
                    <a:pt x="13049" y="14859"/>
                    <a:pt x="0" y="22289"/>
                  </a:cubicBezTo>
                  <a:cubicBezTo>
                    <a:pt x="191" y="22765"/>
                    <a:pt x="381" y="23051"/>
                    <a:pt x="571" y="23336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94" name="Freihandform 1793">
              <a:extLst>
                <a:ext uri="{FF2B5EF4-FFF2-40B4-BE49-F238E27FC236}">
                  <a16:creationId xmlns:a16="http://schemas.microsoft.com/office/drawing/2014/main" id="{89FE9AFF-3585-5441-65C3-9B75579B69B7}"/>
                </a:ext>
              </a:extLst>
            </p:cNvPr>
            <p:cNvSpPr/>
            <p:nvPr/>
          </p:nvSpPr>
          <p:spPr>
            <a:xfrm>
              <a:off x="579756" y="10217005"/>
              <a:ext cx="65983" cy="80217"/>
            </a:xfrm>
            <a:custGeom>
              <a:avLst/>
              <a:gdLst>
                <a:gd name="connsiteX0" fmla="*/ 40195 w 65983"/>
                <a:gd name="connsiteY0" fmla="*/ 79455 h 80217"/>
                <a:gd name="connsiteX1" fmla="*/ 65818 w 65983"/>
                <a:gd name="connsiteY1" fmla="*/ 36688 h 80217"/>
                <a:gd name="connsiteX2" fmla="*/ 65627 w 65983"/>
                <a:gd name="connsiteY2" fmla="*/ 34497 h 80217"/>
                <a:gd name="connsiteX3" fmla="*/ 49054 w 65983"/>
                <a:gd name="connsiteY3" fmla="*/ 6398 h 80217"/>
                <a:gd name="connsiteX4" fmla="*/ 44577 w 65983"/>
                <a:gd name="connsiteY4" fmla="*/ 1541 h 80217"/>
                <a:gd name="connsiteX5" fmla="*/ 35243 w 65983"/>
                <a:gd name="connsiteY5" fmla="*/ 1826 h 80217"/>
                <a:gd name="connsiteX6" fmla="*/ 31432 w 65983"/>
                <a:gd name="connsiteY6" fmla="*/ 5922 h 80217"/>
                <a:gd name="connsiteX7" fmla="*/ 6667 w 65983"/>
                <a:gd name="connsiteY7" fmla="*/ 46975 h 80217"/>
                <a:gd name="connsiteX8" fmla="*/ 0 w 65983"/>
                <a:gd name="connsiteY8" fmla="*/ 58024 h 80217"/>
                <a:gd name="connsiteX9" fmla="*/ 39433 w 65983"/>
                <a:gd name="connsiteY9" fmla="*/ 80217 h 80217"/>
                <a:gd name="connsiteX10" fmla="*/ 40005 w 65983"/>
                <a:gd name="connsiteY10" fmla="*/ 79550 h 8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83" h="80217">
                  <a:moveTo>
                    <a:pt x="40195" y="79455"/>
                  </a:moveTo>
                  <a:cubicBezTo>
                    <a:pt x="48768" y="65168"/>
                    <a:pt x="57341" y="50975"/>
                    <a:pt x="65818" y="36688"/>
                  </a:cubicBezTo>
                  <a:cubicBezTo>
                    <a:pt x="66104" y="36212"/>
                    <a:pt x="66008" y="35069"/>
                    <a:pt x="65627" y="34497"/>
                  </a:cubicBezTo>
                  <a:cubicBezTo>
                    <a:pt x="60198" y="25067"/>
                    <a:pt x="54673" y="15638"/>
                    <a:pt x="49054" y="6398"/>
                  </a:cubicBezTo>
                  <a:cubicBezTo>
                    <a:pt x="47911" y="4589"/>
                    <a:pt x="46387" y="2779"/>
                    <a:pt x="44577" y="1541"/>
                  </a:cubicBezTo>
                  <a:cubicBezTo>
                    <a:pt x="41624" y="-650"/>
                    <a:pt x="38100" y="-460"/>
                    <a:pt x="35243" y="1826"/>
                  </a:cubicBezTo>
                  <a:cubicBezTo>
                    <a:pt x="33814" y="2969"/>
                    <a:pt x="32385" y="4398"/>
                    <a:pt x="31432" y="5922"/>
                  </a:cubicBezTo>
                  <a:cubicBezTo>
                    <a:pt x="23146" y="19543"/>
                    <a:pt x="14954" y="33259"/>
                    <a:pt x="6667" y="46975"/>
                  </a:cubicBezTo>
                  <a:cubicBezTo>
                    <a:pt x="4477" y="50594"/>
                    <a:pt x="2286" y="54214"/>
                    <a:pt x="0" y="58024"/>
                  </a:cubicBezTo>
                  <a:cubicBezTo>
                    <a:pt x="13240" y="65453"/>
                    <a:pt x="26289" y="72883"/>
                    <a:pt x="39433" y="80217"/>
                  </a:cubicBezTo>
                  <a:cubicBezTo>
                    <a:pt x="39719" y="79931"/>
                    <a:pt x="39910" y="79741"/>
                    <a:pt x="40005" y="7955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798" name="Freihandform 1797">
            <a:extLst>
              <a:ext uri="{FF2B5EF4-FFF2-40B4-BE49-F238E27FC236}">
                <a16:creationId xmlns:a16="http://schemas.microsoft.com/office/drawing/2014/main" id="{DDCC9F93-2C8A-4115-2B15-46E36E811FC3}"/>
              </a:ext>
            </a:extLst>
          </p:cNvPr>
          <p:cNvSpPr/>
          <p:nvPr/>
        </p:nvSpPr>
        <p:spPr>
          <a:xfrm>
            <a:off x="2325661" y="12673396"/>
            <a:ext cx="230422" cy="221094"/>
          </a:xfrm>
          <a:custGeom>
            <a:avLst/>
            <a:gdLst>
              <a:gd name="connsiteX0" fmla="*/ 0 w 230422"/>
              <a:gd name="connsiteY0" fmla="*/ 134417 h 221094"/>
              <a:gd name="connsiteX1" fmla="*/ 0 w 230422"/>
              <a:gd name="connsiteY1" fmla="*/ 136703 h 221094"/>
              <a:gd name="connsiteX2" fmla="*/ 58198 w 230422"/>
              <a:gd name="connsiteY2" fmla="*/ 206235 h 221094"/>
              <a:gd name="connsiteX3" fmla="*/ 58007 w 230422"/>
              <a:gd name="connsiteY3" fmla="*/ 206997 h 221094"/>
              <a:gd name="connsiteX4" fmla="*/ 58007 w 230422"/>
              <a:gd name="connsiteY4" fmla="*/ 217856 h 221094"/>
              <a:gd name="connsiteX5" fmla="*/ 61246 w 230422"/>
              <a:gd name="connsiteY5" fmla="*/ 221094 h 221094"/>
              <a:gd name="connsiteX6" fmla="*/ 154019 w 230422"/>
              <a:gd name="connsiteY6" fmla="*/ 221094 h 221094"/>
              <a:gd name="connsiteX7" fmla="*/ 157258 w 230422"/>
              <a:gd name="connsiteY7" fmla="*/ 217856 h 221094"/>
              <a:gd name="connsiteX8" fmla="*/ 157258 w 230422"/>
              <a:gd name="connsiteY8" fmla="*/ 206997 h 221094"/>
              <a:gd name="connsiteX9" fmla="*/ 157067 w 230422"/>
              <a:gd name="connsiteY9" fmla="*/ 206235 h 221094"/>
              <a:gd name="connsiteX10" fmla="*/ 215265 w 230422"/>
              <a:gd name="connsiteY10" fmla="*/ 136703 h 221094"/>
              <a:gd name="connsiteX11" fmla="*/ 215265 w 230422"/>
              <a:gd name="connsiteY11" fmla="*/ 134417 h 221094"/>
              <a:gd name="connsiteX12" fmla="*/ 213170 w 230422"/>
              <a:gd name="connsiteY12" fmla="*/ 134417 h 221094"/>
              <a:gd name="connsiteX13" fmla="*/ 204502 w 230422"/>
              <a:gd name="connsiteY13" fmla="*/ 129083 h 221094"/>
              <a:gd name="connsiteX14" fmla="*/ 200501 w 230422"/>
              <a:gd name="connsiteY14" fmla="*/ 129845 h 221094"/>
              <a:gd name="connsiteX15" fmla="*/ 198692 w 230422"/>
              <a:gd name="connsiteY15" fmla="*/ 128416 h 221094"/>
              <a:gd name="connsiteX16" fmla="*/ 196882 w 230422"/>
              <a:gd name="connsiteY16" fmla="*/ 123558 h 221094"/>
              <a:gd name="connsiteX17" fmla="*/ 196977 w 230422"/>
              <a:gd name="connsiteY17" fmla="*/ 122511 h 221094"/>
              <a:gd name="connsiteX18" fmla="*/ 187738 w 230422"/>
              <a:gd name="connsiteY18" fmla="*/ 114605 h 221094"/>
              <a:gd name="connsiteX19" fmla="*/ 187357 w 230422"/>
              <a:gd name="connsiteY19" fmla="*/ 114605 h 221094"/>
              <a:gd name="connsiteX20" fmla="*/ 178499 w 230422"/>
              <a:gd name="connsiteY20" fmla="*/ 108985 h 221094"/>
              <a:gd name="connsiteX21" fmla="*/ 176498 w 230422"/>
              <a:gd name="connsiteY21" fmla="*/ 109176 h 221094"/>
              <a:gd name="connsiteX22" fmla="*/ 169259 w 230422"/>
              <a:gd name="connsiteY22" fmla="*/ 103651 h 221094"/>
              <a:gd name="connsiteX23" fmla="*/ 164116 w 230422"/>
              <a:gd name="connsiteY23" fmla="*/ 105842 h 221094"/>
              <a:gd name="connsiteX24" fmla="*/ 156496 w 230422"/>
              <a:gd name="connsiteY24" fmla="*/ 102222 h 221094"/>
              <a:gd name="connsiteX25" fmla="*/ 229838 w 230422"/>
              <a:gd name="connsiteY25" fmla="*/ 35166 h 221094"/>
              <a:gd name="connsiteX26" fmla="*/ 229934 w 230422"/>
              <a:gd name="connsiteY26" fmla="*/ 32595 h 221094"/>
              <a:gd name="connsiteX27" fmla="*/ 224980 w 230422"/>
              <a:gd name="connsiteY27" fmla="*/ 27261 h 221094"/>
              <a:gd name="connsiteX28" fmla="*/ 222409 w 230422"/>
              <a:gd name="connsiteY28" fmla="*/ 27261 h 221094"/>
              <a:gd name="connsiteX29" fmla="*/ 147257 w 230422"/>
              <a:gd name="connsiteY29" fmla="*/ 99555 h 221094"/>
              <a:gd name="connsiteX30" fmla="*/ 140589 w 230422"/>
              <a:gd name="connsiteY30" fmla="*/ 97079 h 221094"/>
              <a:gd name="connsiteX31" fmla="*/ 138684 w 230422"/>
              <a:gd name="connsiteY31" fmla="*/ 97269 h 221094"/>
              <a:gd name="connsiteX32" fmla="*/ 137732 w 230422"/>
              <a:gd name="connsiteY32" fmla="*/ 96317 h 221094"/>
              <a:gd name="connsiteX33" fmla="*/ 212789 w 230422"/>
              <a:gd name="connsiteY33" fmla="*/ 7353 h 221094"/>
              <a:gd name="connsiteX34" fmla="*/ 212598 w 230422"/>
              <a:gd name="connsiteY34" fmla="*/ 5544 h 221094"/>
              <a:gd name="connsiteX35" fmla="*/ 206216 w 230422"/>
              <a:gd name="connsiteY35" fmla="*/ 305 h 221094"/>
              <a:gd name="connsiteX36" fmla="*/ 204407 w 230422"/>
              <a:gd name="connsiteY36" fmla="*/ 495 h 221094"/>
              <a:gd name="connsiteX37" fmla="*/ 127635 w 230422"/>
              <a:gd name="connsiteY37" fmla="*/ 96317 h 221094"/>
              <a:gd name="connsiteX38" fmla="*/ 119444 w 230422"/>
              <a:gd name="connsiteY38" fmla="*/ 93269 h 221094"/>
              <a:gd name="connsiteX39" fmla="*/ 114872 w 230422"/>
              <a:gd name="connsiteY39" fmla="*/ 94031 h 221094"/>
              <a:gd name="connsiteX40" fmla="*/ 107918 w 230422"/>
              <a:gd name="connsiteY40" fmla="*/ 91269 h 221094"/>
              <a:gd name="connsiteX41" fmla="*/ 101727 w 230422"/>
              <a:gd name="connsiteY41" fmla="*/ 93364 h 221094"/>
              <a:gd name="connsiteX42" fmla="*/ 96107 w 230422"/>
              <a:gd name="connsiteY42" fmla="*/ 90697 h 221094"/>
              <a:gd name="connsiteX43" fmla="*/ 89440 w 230422"/>
              <a:gd name="connsiteY43" fmla="*/ 94983 h 221094"/>
              <a:gd name="connsiteX44" fmla="*/ 83915 w 230422"/>
              <a:gd name="connsiteY44" fmla="*/ 94412 h 221094"/>
              <a:gd name="connsiteX45" fmla="*/ 67818 w 230422"/>
              <a:gd name="connsiteY45" fmla="*/ 101556 h 221094"/>
              <a:gd name="connsiteX46" fmla="*/ 63818 w 230422"/>
              <a:gd name="connsiteY46" fmla="*/ 101079 h 221094"/>
              <a:gd name="connsiteX47" fmla="*/ 52769 w 230422"/>
              <a:gd name="connsiteY47" fmla="*/ 105175 h 221094"/>
              <a:gd name="connsiteX48" fmla="*/ 48387 w 230422"/>
              <a:gd name="connsiteY48" fmla="*/ 104223 h 221094"/>
              <a:gd name="connsiteX49" fmla="*/ 40196 w 230422"/>
              <a:gd name="connsiteY49" fmla="*/ 108509 h 221094"/>
              <a:gd name="connsiteX50" fmla="*/ 38576 w 230422"/>
              <a:gd name="connsiteY50" fmla="*/ 108318 h 221094"/>
              <a:gd name="connsiteX51" fmla="*/ 31052 w 230422"/>
              <a:gd name="connsiteY51" fmla="*/ 114986 h 221094"/>
              <a:gd name="connsiteX52" fmla="*/ 19812 w 230422"/>
              <a:gd name="connsiteY52" fmla="*/ 121844 h 221094"/>
              <a:gd name="connsiteX53" fmla="*/ 11621 w 230422"/>
              <a:gd name="connsiteY53" fmla="*/ 129654 h 221094"/>
              <a:gd name="connsiteX54" fmla="*/ 11906 w 230422"/>
              <a:gd name="connsiteY54" fmla="*/ 131559 h 221094"/>
              <a:gd name="connsiteX55" fmla="*/ 7239 w 230422"/>
              <a:gd name="connsiteY55" fmla="*/ 134417 h 221094"/>
              <a:gd name="connsiteX56" fmla="*/ 0 w 230422"/>
              <a:gd name="connsiteY56" fmla="*/ 134417 h 221094"/>
              <a:gd name="connsiteX57" fmla="*/ 150114 w 230422"/>
              <a:gd name="connsiteY57" fmla="*/ 107937 h 221094"/>
              <a:gd name="connsiteX58" fmla="*/ 152495 w 230422"/>
              <a:gd name="connsiteY58" fmla="*/ 107747 h 221094"/>
              <a:gd name="connsiteX59" fmla="*/ 163163 w 230422"/>
              <a:gd name="connsiteY59" fmla="*/ 111557 h 221094"/>
              <a:gd name="connsiteX60" fmla="*/ 168212 w 230422"/>
              <a:gd name="connsiteY60" fmla="*/ 109366 h 221094"/>
              <a:gd name="connsiteX61" fmla="*/ 175355 w 230422"/>
              <a:gd name="connsiteY61" fmla="*/ 114891 h 221094"/>
              <a:gd name="connsiteX62" fmla="*/ 177356 w 230422"/>
              <a:gd name="connsiteY62" fmla="*/ 114700 h 221094"/>
              <a:gd name="connsiteX63" fmla="*/ 186023 w 230422"/>
              <a:gd name="connsiteY63" fmla="*/ 120320 h 221094"/>
              <a:gd name="connsiteX64" fmla="*/ 186404 w 230422"/>
              <a:gd name="connsiteY64" fmla="*/ 120320 h 221094"/>
              <a:gd name="connsiteX65" fmla="*/ 195453 w 230422"/>
              <a:gd name="connsiteY65" fmla="*/ 128226 h 221094"/>
              <a:gd name="connsiteX66" fmla="*/ 195358 w 230422"/>
              <a:gd name="connsiteY66" fmla="*/ 129273 h 221094"/>
              <a:gd name="connsiteX67" fmla="*/ 197168 w 230422"/>
              <a:gd name="connsiteY67" fmla="*/ 134131 h 221094"/>
              <a:gd name="connsiteX68" fmla="*/ 197358 w 230422"/>
              <a:gd name="connsiteY68" fmla="*/ 134322 h 221094"/>
              <a:gd name="connsiteX69" fmla="*/ 121158 w 230422"/>
              <a:gd name="connsiteY69" fmla="*/ 134322 h 221094"/>
              <a:gd name="connsiteX70" fmla="*/ 150114 w 230422"/>
              <a:gd name="connsiteY70" fmla="*/ 107842 h 221094"/>
              <a:gd name="connsiteX71" fmla="*/ 21241 w 230422"/>
              <a:gd name="connsiteY71" fmla="*/ 127654 h 221094"/>
              <a:gd name="connsiteX72" fmla="*/ 32290 w 230422"/>
              <a:gd name="connsiteY72" fmla="*/ 120796 h 221094"/>
              <a:gd name="connsiteX73" fmla="*/ 39719 w 230422"/>
              <a:gd name="connsiteY73" fmla="*/ 114129 h 221094"/>
              <a:gd name="connsiteX74" fmla="*/ 41339 w 230422"/>
              <a:gd name="connsiteY74" fmla="*/ 114319 h 221094"/>
              <a:gd name="connsiteX75" fmla="*/ 49435 w 230422"/>
              <a:gd name="connsiteY75" fmla="*/ 110033 h 221094"/>
              <a:gd name="connsiteX76" fmla="*/ 53721 w 230422"/>
              <a:gd name="connsiteY76" fmla="*/ 110985 h 221094"/>
              <a:gd name="connsiteX77" fmla="*/ 64580 w 230422"/>
              <a:gd name="connsiteY77" fmla="*/ 106890 h 221094"/>
              <a:gd name="connsiteX78" fmla="*/ 68485 w 230422"/>
              <a:gd name="connsiteY78" fmla="*/ 107366 h 221094"/>
              <a:gd name="connsiteX79" fmla="*/ 84296 w 230422"/>
              <a:gd name="connsiteY79" fmla="*/ 100222 h 221094"/>
              <a:gd name="connsiteX80" fmla="*/ 89726 w 230422"/>
              <a:gd name="connsiteY80" fmla="*/ 100794 h 221094"/>
              <a:gd name="connsiteX81" fmla="*/ 96298 w 230422"/>
              <a:gd name="connsiteY81" fmla="*/ 96507 h 221094"/>
              <a:gd name="connsiteX82" fmla="*/ 101822 w 230422"/>
              <a:gd name="connsiteY82" fmla="*/ 99174 h 221094"/>
              <a:gd name="connsiteX83" fmla="*/ 107918 w 230422"/>
              <a:gd name="connsiteY83" fmla="*/ 97079 h 221094"/>
              <a:gd name="connsiteX84" fmla="*/ 114776 w 230422"/>
              <a:gd name="connsiteY84" fmla="*/ 99841 h 221094"/>
              <a:gd name="connsiteX85" fmla="*/ 119253 w 230422"/>
              <a:gd name="connsiteY85" fmla="*/ 99079 h 221094"/>
              <a:gd name="connsiteX86" fmla="*/ 124492 w 230422"/>
              <a:gd name="connsiteY86" fmla="*/ 100222 h 221094"/>
              <a:gd name="connsiteX87" fmla="*/ 104680 w 230422"/>
              <a:gd name="connsiteY87" fmla="*/ 124987 h 221094"/>
              <a:gd name="connsiteX88" fmla="*/ 104584 w 230422"/>
              <a:gd name="connsiteY88" fmla="*/ 125273 h 221094"/>
              <a:gd name="connsiteX89" fmla="*/ 107633 w 230422"/>
              <a:gd name="connsiteY89" fmla="*/ 125273 h 221094"/>
              <a:gd name="connsiteX90" fmla="*/ 113157 w 230422"/>
              <a:gd name="connsiteY90" fmla="*/ 125559 h 221094"/>
              <a:gd name="connsiteX91" fmla="*/ 134207 w 230422"/>
              <a:gd name="connsiteY91" fmla="*/ 100603 h 221094"/>
              <a:gd name="connsiteX92" fmla="*/ 138113 w 230422"/>
              <a:gd name="connsiteY92" fmla="*/ 103270 h 221094"/>
              <a:gd name="connsiteX93" fmla="*/ 140018 w 230422"/>
              <a:gd name="connsiteY93" fmla="*/ 103080 h 221094"/>
              <a:gd name="connsiteX94" fmla="*/ 143161 w 230422"/>
              <a:gd name="connsiteY94" fmla="*/ 103556 h 221094"/>
              <a:gd name="connsiteX95" fmla="*/ 110966 w 230422"/>
              <a:gd name="connsiteY95" fmla="*/ 134512 h 221094"/>
              <a:gd name="connsiteX96" fmla="*/ 13335 w 230422"/>
              <a:gd name="connsiteY96" fmla="*/ 134512 h 221094"/>
              <a:gd name="connsiteX97" fmla="*/ 21336 w 230422"/>
              <a:gd name="connsiteY97" fmla="*/ 127749 h 22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230422" h="221094">
                <a:moveTo>
                  <a:pt x="0" y="134417"/>
                </a:moveTo>
                <a:cubicBezTo>
                  <a:pt x="0" y="135179"/>
                  <a:pt x="0" y="135941"/>
                  <a:pt x="0" y="136703"/>
                </a:cubicBezTo>
                <a:cubicBezTo>
                  <a:pt x="0" y="166992"/>
                  <a:pt x="23622" y="193186"/>
                  <a:pt x="58198" y="206235"/>
                </a:cubicBezTo>
                <a:cubicBezTo>
                  <a:pt x="58198" y="206521"/>
                  <a:pt x="58007" y="206712"/>
                  <a:pt x="58007" y="206997"/>
                </a:cubicBezTo>
                <a:lnTo>
                  <a:pt x="58007" y="217856"/>
                </a:lnTo>
                <a:cubicBezTo>
                  <a:pt x="58007" y="219666"/>
                  <a:pt x="59436" y="221094"/>
                  <a:pt x="61246" y="221094"/>
                </a:cubicBezTo>
                <a:lnTo>
                  <a:pt x="154019" y="221094"/>
                </a:lnTo>
                <a:cubicBezTo>
                  <a:pt x="155829" y="221094"/>
                  <a:pt x="157258" y="219666"/>
                  <a:pt x="157258" y="217856"/>
                </a:cubicBezTo>
                <a:lnTo>
                  <a:pt x="157258" y="206997"/>
                </a:lnTo>
                <a:cubicBezTo>
                  <a:pt x="157258" y="206997"/>
                  <a:pt x="157258" y="206426"/>
                  <a:pt x="157067" y="206235"/>
                </a:cubicBezTo>
                <a:cubicBezTo>
                  <a:pt x="191643" y="193186"/>
                  <a:pt x="215265" y="166992"/>
                  <a:pt x="215265" y="136703"/>
                </a:cubicBezTo>
                <a:cubicBezTo>
                  <a:pt x="215265" y="135941"/>
                  <a:pt x="215265" y="135179"/>
                  <a:pt x="215265" y="134417"/>
                </a:cubicBezTo>
                <a:lnTo>
                  <a:pt x="213170" y="134417"/>
                </a:lnTo>
                <a:cubicBezTo>
                  <a:pt x="211931" y="131274"/>
                  <a:pt x="208502" y="129083"/>
                  <a:pt x="204502" y="129083"/>
                </a:cubicBezTo>
                <a:cubicBezTo>
                  <a:pt x="203073" y="129083"/>
                  <a:pt x="201740" y="129369"/>
                  <a:pt x="200501" y="129845"/>
                </a:cubicBezTo>
                <a:cubicBezTo>
                  <a:pt x="200025" y="129369"/>
                  <a:pt x="199454" y="128892"/>
                  <a:pt x="198692" y="128416"/>
                </a:cubicBezTo>
                <a:cubicBezTo>
                  <a:pt x="198596" y="126511"/>
                  <a:pt x="197930" y="124892"/>
                  <a:pt x="196882" y="123558"/>
                </a:cubicBezTo>
                <a:cubicBezTo>
                  <a:pt x="196882" y="123177"/>
                  <a:pt x="196977" y="122892"/>
                  <a:pt x="196977" y="122511"/>
                </a:cubicBezTo>
                <a:cubicBezTo>
                  <a:pt x="196977" y="118129"/>
                  <a:pt x="192881" y="114605"/>
                  <a:pt x="187738" y="114605"/>
                </a:cubicBezTo>
                <a:cubicBezTo>
                  <a:pt x="187643" y="114605"/>
                  <a:pt x="187452" y="114605"/>
                  <a:pt x="187357" y="114605"/>
                </a:cubicBezTo>
                <a:cubicBezTo>
                  <a:pt x="186214" y="111366"/>
                  <a:pt x="182690" y="108985"/>
                  <a:pt x="178499" y="108985"/>
                </a:cubicBezTo>
                <a:cubicBezTo>
                  <a:pt x="177832" y="108985"/>
                  <a:pt x="177165" y="108985"/>
                  <a:pt x="176498" y="109176"/>
                </a:cubicBezTo>
                <a:cubicBezTo>
                  <a:pt x="175355" y="105937"/>
                  <a:pt x="172593" y="103651"/>
                  <a:pt x="169259" y="103651"/>
                </a:cubicBezTo>
                <a:cubicBezTo>
                  <a:pt x="167259" y="103651"/>
                  <a:pt x="165449" y="104508"/>
                  <a:pt x="164116" y="105842"/>
                </a:cubicBezTo>
                <a:cubicBezTo>
                  <a:pt x="162401" y="104127"/>
                  <a:pt x="159734" y="102794"/>
                  <a:pt x="156496" y="102222"/>
                </a:cubicBezTo>
                <a:lnTo>
                  <a:pt x="229838" y="35166"/>
                </a:lnTo>
                <a:cubicBezTo>
                  <a:pt x="230600" y="34500"/>
                  <a:pt x="230600" y="33357"/>
                  <a:pt x="229934" y="32595"/>
                </a:cubicBezTo>
                <a:lnTo>
                  <a:pt x="224980" y="27261"/>
                </a:lnTo>
                <a:cubicBezTo>
                  <a:pt x="224314" y="26499"/>
                  <a:pt x="223171" y="26499"/>
                  <a:pt x="222409" y="27261"/>
                </a:cubicBezTo>
                <a:lnTo>
                  <a:pt x="147257" y="99555"/>
                </a:lnTo>
                <a:cubicBezTo>
                  <a:pt x="145542" y="98031"/>
                  <a:pt x="143256" y="97079"/>
                  <a:pt x="140589" y="97079"/>
                </a:cubicBezTo>
                <a:cubicBezTo>
                  <a:pt x="139922" y="97079"/>
                  <a:pt x="139256" y="97079"/>
                  <a:pt x="138684" y="97269"/>
                </a:cubicBezTo>
                <a:cubicBezTo>
                  <a:pt x="138398" y="96888"/>
                  <a:pt x="138017" y="96603"/>
                  <a:pt x="137732" y="96317"/>
                </a:cubicBezTo>
                <a:lnTo>
                  <a:pt x="212789" y="7353"/>
                </a:lnTo>
                <a:cubicBezTo>
                  <a:pt x="213265" y="6782"/>
                  <a:pt x="213170" y="6020"/>
                  <a:pt x="212598" y="5544"/>
                </a:cubicBezTo>
                <a:lnTo>
                  <a:pt x="206216" y="305"/>
                </a:lnTo>
                <a:cubicBezTo>
                  <a:pt x="205645" y="-171"/>
                  <a:pt x="204883" y="-76"/>
                  <a:pt x="204407" y="495"/>
                </a:cubicBezTo>
                <a:lnTo>
                  <a:pt x="127635" y="96317"/>
                </a:lnTo>
                <a:cubicBezTo>
                  <a:pt x="126016" y="94507"/>
                  <a:pt x="122968" y="93269"/>
                  <a:pt x="119444" y="93269"/>
                </a:cubicBezTo>
                <a:cubicBezTo>
                  <a:pt x="117824" y="93269"/>
                  <a:pt x="116205" y="93555"/>
                  <a:pt x="114872" y="94031"/>
                </a:cubicBezTo>
                <a:cubicBezTo>
                  <a:pt x="113157" y="92316"/>
                  <a:pt x="110681" y="91269"/>
                  <a:pt x="107918" y="91269"/>
                </a:cubicBezTo>
                <a:cubicBezTo>
                  <a:pt x="105537" y="91269"/>
                  <a:pt x="103346" y="92031"/>
                  <a:pt x="101727" y="93364"/>
                </a:cubicBezTo>
                <a:cubicBezTo>
                  <a:pt x="100298" y="91745"/>
                  <a:pt x="98298" y="90697"/>
                  <a:pt x="96107" y="90697"/>
                </a:cubicBezTo>
                <a:cubicBezTo>
                  <a:pt x="93250" y="90697"/>
                  <a:pt x="90773" y="92412"/>
                  <a:pt x="89440" y="94983"/>
                </a:cubicBezTo>
                <a:cubicBezTo>
                  <a:pt x="87725" y="94698"/>
                  <a:pt x="85916" y="94412"/>
                  <a:pt x="83915" y="94412"/>
                </a:cubicBezTo>
                <a:cubicBezTo>
                  <a:pt x="75724" y="94412"/>
                  <a:pt x="69056" y="97555"/>
                  <a:pt x="67818" y="101556"/>
                </a:cubicBezTo>
                <a:cubicBezTo>
                  <a:pt x="66580" y="101270"/>
                  <a:pt x="65246" y="101079"/>
                  <a:pt x="63818" y="101079"/>
                </a:cubicBezTo>
                <a:cubicBezTo>
                  <a:pt x="59055" y="101079"/>
                  <a:pt x="54864" y="102794"/>
                  <a:pt x="52769" y="105175"/>
                </a:cubicBezTo>
                <a:cubicBezTo>
                  <a:pt x="51435" y="104604"/>
                  <a:pt x="50006" y="104223"/>
                  <a:pt x="48387" y="104223"/>
                </a:cubicBezTo>
                <a:cubicBezTo>
                  <a:pt x="44768" y="104223"/>
                  <a:pt x="41720" y="106032"/>
                  <a:pt x="40196" y="108509"/>
                </a:cubicBezTo>
                <a:cubicBezTo>
                  <a:pt x="39624" y="108414"/>
                  <a:pt x="39148" y="108318"/>
                  <a:pt x="38576" y="108318"/>
                </a:cubicBezTo>
                <a:cubicBezTo>
                  <a:pt x="34862" y="108318"/>
                  <a:pt x="31814" y="111176"/>
                  <a:pt x="31052" y="114986"/>
                </a:cubicBezTo>
                <a:cubicBezTo>
                  <a:pt x="25146" y="115938"/>
                  <a:pt x="20765" y="118605"/>
                  <a:pt x="19812" y="121844"/>
                </a:cubicBezTo>
                <a:cubicBezTo>
                  <a:pt x="15240" y="122320"/>
                  <a:pt x="11621" y="125559"/>
                  <a:pt x="11621" y="129654"/>
                </a:cubicBezTo>
                <a:cubicBezTo>
                  <a:pt x="11621" y="130321"/>
                  <a:pt x="11716" y="130988"/>
                  <a:pt x="11906" y="131559"/>
                </a:cubicBezTo>
                <a:cubicBezTo>
                  <a:pt x="10001" y="132226"/>
                  <a:pt x="8382" y="133274"/>
                  <a:pt x="7239" y="134417"/>
                </a:cubicBezTo>
                <a:lnTo>
                  <a:pt x="0" y="134417"/>
                </a:lnTo>
                <a:close/>
                <a:moveTo>
                  <a:pt x="150114" y="107937"/>
                </a:moveTo>
                <a:cubicBezTo>
                  <a:pt x="150876" y="107842"/>
                  <a:pt x="151638" y="107747"/>
                  <a:pt x="152495" y="107747"/>
                </a:cubicBezTo>
                <a:cubicBezTo>
                  <a:pt x="157067" y="107747"/>
                  <a:pt x="160973" y="109271"/>
                  <a:pt x="163163" y="111557"/>
                </a:cubicBezTo>
                <a:cubicBezTo>
                  <a:pt x="164497" y="110223"/>
                  <a:pt x="166307" y="109366"/>
                  <a:pt x="168212" y="109366"/>
                </a:cubicBezTo>
                <a:cubicBezTo>
                  <a:pt x="171450" y="109366"/>
                  <a:pt x="174212" y="111652"/>
                  <a:pt x="175355" y="114891"/>
                </a:cubicBezTo>
                <a:cubicBezTo>
                  <a:pt x="176022" y="114795"/>
                  <a:pt x="176594" y="114700"/>
                  <a:pt x="177356" y="114700"/>
                </a:cubicBezTo>
                <a:cubicBezTo>
                  <a:pt x="181451" y="114700"/>
                  <a:pt x="184880" y="117081"/>
                  <a:pt x="186023" y="120320"/>
                </a:cubicBezTo>
                <a:cubicBezTo>
                  <a:pt x="186119" y="120320"/>
                  <a:pt x="186309" y="120320"/>
                  <a:pt x="186404" y="120320"/>
                </a:cubicBezTo>
                <a:cubicBezTo>
                  <a:pt x="191453" y="120320"/>
                  <a:pt x="195453" y="123844"/>
                  <a:pt x="195453" y="128226"/>
                </a:cubicBezTo>
                <a:cubicBezTo>
                  <a:pt x="195453" y="128607"/>
                  <a:pt x="195453" y="128988"/>
                  <a:pt x="195358" y="129273"/>
                </a:cubicBezTo>
                <a:cubicBezTo>
                  <a:pt x="196406" y="130607"/>
                  <a:pt x="197072" y="132321"/>
                  <a:pt x="197168" y="134131"/>
                </a:cubicBezTo>
                <a:cubicBezTo>
                  <a:pt x="197168" y="134131"/>
                  <a:pt x="197358" y="134226"/>
                  <a:pt x="197358" y="134322"/>
                </a:cubicBezTo>
                <a:lnTo>
                  <a:pt x="121158" y="134322"/>
                </a:lnTo>
                <a:lnTo>
                  <a:pt x="150114" y="107842"/>
                </a:lnTo>
                <a:close/>
                <a:moveTo>
                  <a:pt x="21241" y="127654"/>
                </a:moveTo>
                <a:cubicBezTo>
                  <a:pt x="22098" y="124416"/>
                  <a:pt x="26480" y="121749"/>
                  <a:pt x="32290" y="120796"/>
                </a:cubicBezTo>
                <a:cubicBezTo>
                  <a:pt x="33052" y="116986"/>
                  <a:pt x="36100" y="114129"/>
                  <a:pt x="39719" y="114129"/>
                </a:cubicBezTo>
                <a:cubicBezTo>
                  <a:pt x="40291" y="114129"/>
                  <a:pt x="40767" y="114129"/>
                  <a:pt x="41339" y="114319"/>
                </a:cubicBezTo>
                <a:cubicBezTo>
                  <a:pt x="42863" y="111747"/>
                  <a:pt x="45911" y="110033"/>
                  <a:pt x="49435" y="110033"/>
                </a:cubicBezTo>
                <a:cubicBezTo>
                  <a:pt x="50959" y="110033"/>
                  <a:pt x="52483" y="110414"/>
                  <a:pt x="53721" y="110985"/>
                </a:cubicBezTo>
                <a:cubicBezTo>
                  <a:pt x="55817" y="108509"/>
                  <a:pt x="59912" y="106890"/>
                  <a:pt x="64580" y="106890"/>
                </a:cubicBezTo>
                <a:cubicBezTo>
                  <a:pt x="66008" y="106890"/>
                  <a:pt x="67247" y="107080"/>
                  <a:pt x="68485" y="107366"/>
                </a:cubicBezTo>
                <a:cubicBezTo>
                  <a:pt x="69628" y="103270"/>
                  <a:pt x="76295" y="100222"/>
                  <a:pt x="84296" y="100222"/>
                </a:cubicBezTo>
                <a:cubicBezTo>
                  <a:pt x="86201" y="100222"/>
                  <a:pt x="88011" y="100413"/>
                  <a:pt x="89726" y="100794"/>
                </a:cubicBezTo>
                <a:cubicBezTo>
                  <a:pt x="91059" y="98222"/>
                  <a:pt x="93440" y="96507"/>
                  <a:pt x="96298" y="96507"/>
                </a:cubicBezTo>
                <a:cubicBezTo>
                  <a:pt x="98489" y="96507"/>
                  <a:pt x="100394" y="97555"/>
                  <a:pt x="101822" y="99174"/>
                </a:cubicBezTo>
                <a:cubicBezTo>
                  <a:pt x="103442" y="97936"/>
                  <a:pt x="105537" y="97079"/>
                  <a:pt x="107918" y="97079"/>
                </a:cubicBezTo>
                <a:cubicBezTo>
                  <a:pt x="110681" y="97079"/>
                  <a:pt x="113157" y="98127"/>
                  <a:pt x="114776" y="99841"/>
                </a:cubicBezTo>
                <a:cubicBezTo>
                  <a:pt x="116110" y="99365"/>
                  <a:pt x="117634" y="99079"/>
                  <a:pt x="119253" y="99079"/>
                </a:cubicBezTo>
                <a:cubicBezTo>
                  <a:pt x="121253" y="99079"/>
                  <a:pt x="123063" y="99460"/>
                  <a:pt x="124492" y="100222"/>
                </a:cubicBezTo>
                <a:lnTo>
                  <a:pt x="104680" y="124987"/>
                </a:lnTo>
                <a:cubicBezTo>
                  <a:pt x="104680" y="124987"/>
                  <a:pt x="104680" y="125178"/>
                  <a:pt x="104584" y="125273"/>
                </a:cubicBezTo>
                <a:cubicBezTo>
                  <a:pt x="105537" y="125273"/>
                  <a:pt x="106585" y="125273"/>
                  <a:pt x="107633" y="125273"/>
                </a:cubicBezTo>
                <a:cubicBezTo>
                  <a:pt x="109728" y="125273"/>
                  <a:pt x="111633" y="125368"/>
                  <a:pt x="113157" y="125559"/>
                </a:cubicBezTo>
                <a:lnTo>
                  <a:pt x="134207" y="100603"/>
                </a:lnTo>
                <a:cubicBezTo>
                  <a:pt x="135731" y="101079"/>
                  <a:pt x="137160" y="102032"/>
                  <a:pt x="138113" y="103270"/>
                </a:cubicBezTo>
                <a:cubicBezTo>
                  <a:pt x="138684" y="103175"/>
                  <a:pt x="139351" y="103080"/>
                  <a:pt x="140018" y="103080"/>
                </a:cubicBezTo>
                <a:cubicBezTo>
                  <a:pt x="141161" y="103080"/>
                  <a:pt x="142208" y="103270"/>
                  <a:pt x="143161" y="103556"/>
                </a:cubicBezTo>
                <a:lnTo>
                  <a:pt x="110966" y="134512"/>
                </a:lnTo>
                <a:lnTo>
                  <a:pt x="13335" y="134512"/>
                </a:lnTo>
                <a:cubicBezTo>
                  <a:pt x="13907" y="130988"/>
                  <a:pt x="17145" y="128130"/>
                  <a:pt x="21336" y="127749"/>
                </a:cubicBez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2108" name="Grafik 584">
            <a:extLst>
              <a:ext uri="{FF2B5EF4-FFF2-40B4-BE49-F238E27FC236}">
                <a16:creationId xmlns:a16="http://schemas.microsoft.com/office/drawing/2014/main" id="{8E46B540-DE1C-5F82-C204-39F4D7D5795A}"/>
              </a:ext>
            </a:extLst>
          </p:cNvPr>
          <p:cNvGrpSpPr/>
          <p:nvPr/>
        </p:nvGrpSpPr>
        <p:grpSpPr>
          <a:xfrm>
            <a:off x="1712056" y="16834937"/>
            <a:ext cx="240758" cy="211025"/>
            <a:chOff x="1712056" y="16834937"/>
            <a:chExt cx="240758" cy="211025"/>
          </a:xfrm>
          <a:solidFill>
            <a:srgbClr val="00497F"/>
          </a:solidFill>
        </p:grpSpPr>
        <p:sp>
          <p:nvSpPr>
            <p:cNvPr id="2109" name="Freihandform 2108">
              <a:extLst>
                <a:ext uri="{FF2B5EF4-FFF2-40B4-BE49-F238E27FC236}">
                  <a16:creationId xmlns:a16="http://schemas.microsoft.com/office/drawing/2014/main" id="{F9A1337E-C524-4A29-EF08-B068A79B9841}"/>
                </a:ext>
              </a:extLst>
            </p:cNvPr>
            <p:cNvSpPr/>
            <p:nvPr/>
          </p:nvSpPr>
          <p:spPr>
            <a:xfrm>
              <a:off x="1899094" y="16834937"/>
              <a:ext cx="53721" cy="53721"/>
            </a:xfrm>
            <a:custGeom>
              <a:avLst/>
              <a:gdLst>
                <a:gd name="connsiteX0" fmla="*/ 53721 w 53721"/>
                <a:gd name="connsiteY0" fmla="*/ 26861 h 53721"/>
                <a:gd name="connsiteX1" fmla="*/ 26860 w 53721"/>
                <a:gd name="connsiteY1" fmla="*/ 53721 h 53721"/>
                <a:gd name="connsiteX2" fmla="*/ 0 w 53721"/>
                <a:gd name="connsiteY2" fmla="*/ 26861 h 53721"/>
                <a:gd name="connsiteX3" fmla="*/ 26860 w 53721"/>
                <a:gd name="connsiteY3" fmla="*/ 0 h 53721"/>
                <a:gd name="connsiteX4" fmla="*/ 53721 w 53721"/>
                <a:gd name="connsiteY4" fmla="*/ 26861 h 5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21" h="53721">
                  <a:moveTo>
                    <a:pt x="53721" y="26861"/>
                  </a:moveTo>
                  <a:cubicBezTo>
                    <a:pt x="53721" y="41695"/>
                    <a:pt x="41695" y="53721"/>
                    <a:pt x="26860" y="53721"/>
                  </a:cubicBezTo>
                  <a:cubicBezTo>
                    <a:pt x="12026" y="53721"/>
                    <a:pt x="0" y="41695"/>
                    <a:pt x="0" y="26861"/>
                  </a:cubicBezTo>
                  <a:cubicBezTo>
                    <a:pt x="0" y="12026"/>
                    <a:pt x="12026" y="0"/>
                    <a:pt x="26860" y="0"/>
                  </a:cubicBezTo>
                  <a:cubicBezTo>
                    <a:pt x="41695" y="0"/>
                    <a:pt x="53721" y="12026"/>
                    <a:pt x="53721" y="26861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10" name="Freihandform 2109">
              <a:extLst>
                <a:ext uri="{FF2B5EF4-FFF2-40B4-BE49-F238E27FC236}">
                  <a16:creationId xmlns:a16="http://schemas.microsoft.com/office/drawing/2014/main" id="{E0AE4745-E2B9-2D69-CDAA-D08E24FAFBF0}"/>
                </a:ext>
              </a:extLst>
            </p:cNvPr>
            <p:cNvSpPr/>
            <p:nvPr/>
          </p:nvSpPr>
          <p:spPr>
            <a:xfrm>
              <a:off x="1796177" y="16934331"/>
              <a:ext cx="94963" cy="111631"/>
            </a:xfrm>
            <a:custGeom>
              <a:avLst/>
              <a:gdLst>
                <a:gd name="connsiteX0" fmla="*/ 39670 w 94963"/>
                <a:gd name="connsiteY0" fmla="*/ 5001 h 111631"/>
                <a:gd name="connsiteX1" fmla="*/ 15477 w 94963"/>
                <a:gd name="connsiteY1" fmla="*/ 5001 h 111631"/>
                <a:gd name="connsiteX2" fmla="*/ 15477 w 94963"/>
                <a:gd name="connsiteY2" fmla="*/ 29194 h 111631"/>
                <a:gd name="connsiteX3" fmla="*/ 48243 w 94963"/>
                <a:gd name="connsiteY3" fmla="*/ 61960 h 111631"/>
                <a:gd name="connsiteX4" fmla="*/ 10143 w 94963"/>
                <a:gd name="connsiteY4" fmla="*/ 78915 h 111631"/>
                <a:gd name="connsiteX5" fmla="*/ 1475 w 94963"/>
                <a:gd name="connsiteY5" fmla="*/ 101489 h 111631"/>
                <a:gd name="connsiteX6" fmla="*/ 24049 w 94963"/>
                <a:gd name="connsiteY6" fmla="*/ 110157 h 111631"/>
                <a:gd name="connsiteX7" fmla="*/ 84628 w 94963"/>
                <a:gd name="connsiteY7" fmla="*/ 83106 h 111631"/>
                <a:gd name="connsiteX8" fmla="*/ 85581 w 94963"/>
                <a:gd name="connsiteY8" fmla="*/ 82534 h 111631"/>
                <a:gd name="connsiteX9" fmla="*/ 89962 w 94963"/>
                <a:gd name="connsiteY9" fmla="*/ 79486 h 111631"/>
                <a:gd name="connsiteX10" fmla="*/ 89962 w 94963"/>
                <a:gd name="connsiteY10" fmla="*/ 55293 h 111631"/>
                <a:gd name="connsiteX11" fmla="*/ 39575 w 94963"/>
                <a:gd name="connsiteY11" fmla="*/ 4905 h 11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963" h="111631">
                  <a:moveTo>
                    <a:pt x="39670" y="5001"/>
                  </a:moveTo>
                  <a:cubicBezTo>
                    <a:pt x="33003" y="-1667"/>
                    <a:pt x="22144" y="-1667"/>
                    <a:pt x="15477" y="5001"/>
                  </a:cubicBezTo>
                  <a:cubicBezTo>
                    <a:pt x="8809" y="11668"/>
                    <a:pt x="8809" y="22527"/>
                    <a:pt x="15477" y="29194"/>
                  </a:cubicBezTo>
                  <a:lnTo>
                    <a:pt x="48243" y="61960"/>
                  </a:lnTo>
                  <a:lnTo>
                    <a:pt x="10143" y="78915"/>
                  </a:lnTo>
                  <a:cubicBezTo>
                    <a:pt x="1475" y="82725"/>
                    <a:pt x="-2335" y="92916"/>
                    <a:pt x="1475" y="101489"/>
                  </a:cubicBezTo>
                  <a:cubicBezTo>
                    <a:pt x="5285" y="110157"/>
                    <a:pt x="15477" y="113967"/>
                    <a:pt x="24049" y="110157"/>
                  </a:cubicBezTo>
                  <a:lnTo>
                    <a:pt x="84628" y="83106"/>
                  </a:lnTo>
                  <a:cubicBezTo>
                    <a:pt x="84628" y="83106"/>
                    <a:pt x="85295" y="82725"/>
                    <a:pt x="85581" y="82534"/>
                  </a:cubicBezTo>
                  <a:cubicBezTo>
                    <a:pt x="87200" y="81772"/>
                    <a:pt x="88629" y="80724"/>
                    <a:pt x="89962" y="79486"/>
                  </a:cubicBezTo>
                  <a:cubicBezTo>
                    <a:pt x="96630" y="72819"/>
                    <a:pt x="96630" y="61960"/>
                    <a:pt x="89962" y="55293"/>
                  </a:cubicBezTo>
                  <a:lnTo>
                    <a:pt x="39575" y="490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11" name="Freihandform 2110">
              <a:extLst>
                <a:ext uri="{FF2B5EF4-FFF2-40B4-BE49-F238E27FC236}">
                  <a16:creationId xmlns:a16="http://schemas.microsoft.com/office/drawing/2014/main" id="{EF4A8568-DAA2-3CD2-646A-A4ED0833EA1A}"/>
                </a:ext>
              </a:extLst>
            </p:cNvPr>
            <p:cNvSpPr/>
            <p:nvPr/>
          </p:nvSpPr>
          <p:spPr>
            <a:xfrm>
              <a:off x="1796176" y="16839366"/>
              <a:ext cx="91868" cy="70199"/>
            </a:xfrm>
            <a:custGeom>
              <a:avLst/>
              <a:gdLst>
                <a:gd name="connsiteX0" fmla="*/ 29194 w 91868"/>
                <a:gd name="connsiteY0" fmla="*/ 65103 h 70199"/>
                <a:gd name="connsiteX1" fmla="*/ 52911 w 91868"/>
                <a:gd name="connsiteY1" fmla="*/ 41386 h 70199"/>
                <a:gd name="connsiteX2" fmla="*/ 67580 w 91868"/>
                <a:gd name="connsiteY2" fmla="*/ 56436 h 70199"/>
                <a:gd name="connsiteX3" fmla="*/ 67580 w 91868"/>
                <a:gd name="connsiteY3" fmla="*/ 51006 h 70199"/>
                <a:gd name="connsiteX4" fmla="*/ 86916 w 91868"/>
                <a:gd name="connsiteY4" fmla="*/ 31671 h 70199"/>
                <a:gd name="connsiteX5" fmla="*/ 91869 w 91868"/>
                <a:gd name="connsiteY5" fmla="*/ 32337 h 70199"/>
                <a:gd name="connsiteX6" fmla="*/ 65770 w 91868"/>
                <a:gd name="connsiteY6" fmla="*/ 5572 h 70199"/>
                <a:gd name="connsiteX7" fmla="*/ 65389 w 91868"/>
                <a:gd name="connsiteY7" fmla="*/ 5286 h 70199"/>
                <a:gd name="connsiteX8" fmla="*/ 65199 w 91868"/>
                <a:gd name="connsiteY8" fmla="*/ 5001 h 70199"/>
                <a:gd name="connsiteX9" fmla="*/ 41005 w 91868"/>
                <a:gd name="connsiteY9" fmla="*/ 5001 h 70199"/>
                <a:gd name="connsiteX10" fmla="*/ 5001 w 91868"/>
                <a:gd name="connsiteY10" fmla="*/ 41005 h 70199"/>
                <a:gd name="connsiteX11" fmla="*/ 5001 w 91868"/>
                <a:gd name="connsiteY11" fmla="*/ 65199 h 70199"/>
                <a:gd name="connsiteX12" fmla="*/ 29194 w 91868"/>
                <a:gd name="connsiteY12" fmla="*/ 65199 h 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868" h="70199">
                  <a:moveTo>
                    <a:pt x="29194" y="65103"/>
                  </a:moveTo>
                  <a:lnTo>
                    <a:pt x="52911" y="41386"/>
                  </a:lnTo>
                  <a:lnTo>
                    <a:pt x="67580" y="56436"/>
                  </a:lnTo>
                  <a:lnTo>
                    <a:pt x="67580" y="51006"/>
                  </a:lnTo>
                  <a:cubicBezTo>
                    <a:pt x="67580" y="40338"/>
                    <a:pt x="76248" y="31671"/>
                    <a:pt x="86916" y="31671"/>
                  </a:cubicBezTo>
                  <a:cubicBezTo>
                    <a:pt x="88630" y="31671"/>
                    <a:pt x="90249" y="31956"/>
                    <a:pt x="91869" y="32337"/>
                  </a:cubicBezTo>
                  <a:lnTo>
                    <a:pt x="65770" y="5572"/>
                  </a:lnTo>
                  <a:cubicBezTo>
                    <a:pt x="65770" y="5572"/>
                    <a:pt x="65580" y="5382"/>
                    <a:pt x="65389" y="5286"/>
                  </a:cubicBezTo>
                  <a:cubicBezTo>
                    <a:pt x="65389" y="5286"/>
                    <a:pt x="65294" y="5096"/>
                    <a:pt x="65199" y="5001"/>
                  </a:cubicBezTo>
                  <a:cubicBezTo>
                    <a:pt x="58531" y="-1667"/>
                    <a:pt x="47673" y="-1667"/>
                    <a:pt x="41005" y="5001"/>
                  </a:cubicBezTo>
                  <a:lnTo>
                    <a:pt x="5001" y="41005"/>
                  </a:lnTo>
                  <a:cubicBezTo>
                    <a:pt x="-1667" y="47673"/>
                    <a:pt x="-1667" y="58531"/>
                    <a:pt x="5001" y="65199"/>
                  </a:cubicBezTo>
                  <a:cubicBezTo>
                    <a:pt x="11668" y="71866"/>
                    <a:pt x="22527" y="71866"/>
                    <a:pt x="29194" y="65199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12" name="Freihandform 2111">
              <a:extLst>
                <a:ext uri="{FF2B5EF4-FFF2-40B4-BE49-F238E27FC236}">
                  <a16:creationId xmlns:a16="http://schemas.microsoft.com/office/drawing/2014/main" id="{9EC9104A-3F6A-06C8-BA38-7ED4EFB435F0}"/>
                </a:ext>
              </a:extLst>
            </p:cNvPr>
            <p:cNvSpPr/>
            <p:nvPr/>
          </p:nvSpPr>
          <p:spPr>
            <a:xfrm>
              <a:off x="1866423" y="16875038"/>
              <a:ext cx="86201" cy="82581"/>
            </a:xfrm>
            <a:custGeom>
              <a:avLst/>
              <a:gdLst>
                <a:gd name="connsiteX0" fmla="*/ 69914 w 86201"/>
                <a:gd name="connsiteY0" fmla="*/ 49530 h 82581"/>
                <a:gd name="connsiteX1" fmla="*/ 34290 w 86201"/>
                <a:gd name="connsiteY1" fmla="*/ 49530 h 82581"/>
                <a:gd name="connsiteX2" fmla="*/ 34290 w 86201"/>
                <a:gd name="connsiteY2" fmla="*/ 17145 h 82581"/>
                <a:gd name="connsiteX3" fmla="*/ 17145 w 86201"/>
                <a:gd name="connsiteY3" fmla="*/ 0 h 82581"/>
                <a:gd name="connsiteX4" fmla="*/ 0 w 86201"/>
                <a:gd name="connsiteY4" fmla="*/ 17145 h 82581"/>
                <a:gd name="connsiteX5" fmla="*/ 0 w 86201"/>
                <a:gd name="connsiteY5" fmla="*/ 65437 h 82581"/>
                <a:gd name="connsiteX6" fmla="*/ 17145 w 86201"/>
                <a:gd name="connsiteY6" fmla="*/ 82582 h 82581"/>
                <a:gd name="connsiteX7" fmla="*/ 17717 w 86201"/>
                <a:gd name="connsiteY7" fmla="*/ 82582 h 82581"/>
                <a:gd name="connsiteX8" fmla="*/ 18288 w 86201"/>
                <a:gd name="connsiteY8" fmla="*/ 82582 h 82581"/>
                <a:gd name="connsiteX9" fmla="*/ 69723 w 86201"/>
                <a:gd name="connsiteY9" fmla="*/ 82582 h 82581"/>
                <a:gd name="connsiteX10" fmla="*/ 86201 w 86201"/>
                <a:gd name="connsiteY10" fmla="*/ 66103 h 82581"/>
                <a:gd name="connsiteX11" fmla="*/ 69723 w 86201"/>
                <a:gd name="connsiteY11" fmla="*/ 49625 h 8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201" h="82581">
                  <a:moveTo>
                    <a:pt x="69914" y="49530"/>
                  </a:moveTo>
                  <a:lnTo>
                    <a:pt x="34290" y="49530"/>
                  </a:lnTo>
                  <a:lnTo>
                    <a:pt x="34290" y="17145"/>
                  </a:lnTo>
                  <a:cubicBezTo>
                    <a:pt x="34290" y="7715"/>
                    <a:pt x="26670" y="0"/>
                    <a:pt x="17145" y="0"/>
                  </a:cubicBezTo>
                  <a:cubicBezTo>
                    <a:pt x="7620" y="0"/>
                    <a:pt x="0" y="7620"/>
                    <a:pt x="0" y="17145"/>
                  </a:cubicBezTo>
                  <a:lnTo>
                    <a:pt x="0" y="65437"/>
                  </a:lnTo>
                  <a:cubicBezTo>
                    <a:pt x="0" y="74867"/>
                    <a:pt x="7620" y="82582"/>
                    <a:pt x="17145" y="82582"/>
                  </a:cubicBezTo>
                  <a:cubicBezTo>
                    <a:pt x="17335" y="82582"/>
                    <a:pt x="17526" y="82582"/>
                    <a:pt x="17717" y="82582"/>
                  </a:cubicBezTo>
                  <a:cubicBezTo>
                    <a:pt x="17907" y="82582"/>
                    <a:pt x="18097" y="82582"/>
                    <a:pt x="18288" y="82582"/>
                  </a:cubicBezTo>
                  <a:lnTo>
                    <a:pt x="69723" y="82582"/>
                  </a:lnTo>
                  <a:cubicBezTo>
                    <a:pt x="78867" y="82582"/>
                    <a:pt x="86201" y="75248"/>
                    <a:pt x="86201" y="66103"/>
                  </a:cubicBezTo>
                  <a:cubicBezTo>
                    <a:pt x="86201" y="56960"/>
                    <a:pt x="78867" y="49625"/>
                    <a:pt x="69723" y="49625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13" name="Freihandform 2112">
              <a:extLst>
                <a:ext uri="{FF2B5EF4-FFF2-40B4-BE49-F238E27FC236}">
                  <a16:creationId xmlns:a16="http://schemas.microsoft.com/office/drawing/2014/main" id="{B80D1839-76C3-D9FA-57AB-F96747377DC9}"/>
                </a:ext>
              </a:extLst>
            </p:cNvPr>
            <p:cNvSpPr/>
            <p:nvPr/>
          </p:nvSpPr>
          <p:spPr>
            <a:xfrm>
              <a:off x="1712056" y="16943141"/>
              <a:ext cx="108360" cy="101502"/>
            </a:xfrm>
            <a:custGeom>
              <a:avLst/>
              <a:gdLst>
                <a:gd name="connsiteX0" fmla="*/ 97502 w 108360"/>
                <a:gd name="connsiteY0" fmla="*/ 21812 h 101502"/>
                <a:gd name="connsiteX1" fmla="*/ 94169 w 108360"/>
                <a:gd name="connsiteY1" fmla="*/ 0 h 101502"/>
                <a:gd name="connsiteX2" fmla="*/ 6348 w 108360"/>
                <a:gd name="connsiteY2" fmla="*/ 71056 h 101502"/>
                <a:gd name="connsiteX3" fmla="*/ 3776 w 108360"/>
                <a:gd name="connsiteY3" fmla="*/ 95155 h 101502"/>
                <a:gd name="connsiteX4" fmla="*/ 27875 w 108360"/>
                <a:gd name="connsiteY4" fmla="*/ 97726 h 101502"/>
                <a:gd name="connsiteX5" fmla="*/ 108361 w 108360"/>
                <a:gd name="connsiteY5" fmla="*/ 32671 h 101502"/>
                <a:gd name="connsiteX6" fmla="*/ 97502 w 108360"/>
                <a:gd name="connsiteY6" fmla="*/ 21812 h 10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360" h="101502">
                  <a:moveTo>
                    <a:pt x="97502" y="21812"/>
                  </a:moveTo>
                  <a:cubicBezTo>
                    <a:pt x="91597" y="15907"/>
                    <a:pt x="90549" y="7048"/>
                    <a:pt x="94169" y="0"/>
                  </a:cubicBezTo>
                  <a:lnTo>
                    <a:pt x="6348" y="71056"/>
                  </a:lnTo>
                  <a:cubicBezTo>
                    <a:pt x="-986" y="76962"/>
                    <a:pt x="-2129" y="87820"/>
                    <a:pt x="3776" y="95155"/>
                  </a:cubicBezTo>
                  <a:cubicBezTo>
                    <a:pt x="9682" y="102489"/>
                    <a:pt x="20540" y="103632"/>
                    <a:pt x="27875" y="97726"/>
                  </a:cubicBezTo>
                  <a:lnTo>
                    <a:pt x="108361" y="32671"/>
                  </a:lnTo>
                  <a:lnTo>
                    <a:pt x="97502" y="21812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825" name="Grafik 592">
            <a:extLst>
              <a:ext uri="{FF2B5EF4-FFF2-40B4-BE49-F238E27FC236}">
                <a16:creationId xmlns:a16="http://schemas.microsoft.com/office/drawing/2014/main" id="{86E38BEE-B542-1728-CC7F-47F78D8F407E}"/>
              </a:ext>
            </a:extLst>
          </p:cNvPr>
          <p:cNvGrpSpPr/>
          <p:nvPr/>
        </p:nvGrpSpPr>
        <p:grpSpPr>
          <a:xfrm>
            <a:off x="4704469" y="4645691"/>
            <a:ext cx="180975" cy="180974"/>
            <a:chOff x="4704469" y="4645691"/>
            <a:chExt cx="180975" cy="180974"/>
          </a:xfrm>
          <a:solidFill>
            <a:srgbClr val="00497F"/>
          </a:solidFill>
        </p:grpSpPr>
        <p:sp>
          <p:nvSpPr>
            <p:cNvPr id="827" name="Freihandform 826">
              <a:extLst>
                <a:ext uri="{FF2B5EF4-FFF2-40B4-BE49-F238E27FC236}">
                  <a16:creationId xmlns:a16="http://schemas.microsoft.com/office/drawing/2014/main" id="{CD3A9DAB-CA21-1D6E-F67B-2A9C979AD482}"/>
                </a:ext>
              </a:extLst>
            </p:cNvPr>
            <p:cNvSpPr/>
            <p:nvPr/>
          </p:nvSpPr>
          <p:spPr>
            <a:xfrm>
              <a:off x="4806958" y="4686839"/>
              <a:ext cx="27406" cy="39433"/>
            </a:xfrm>
            <a:custGeom>
              <a:avLst/>
              <a:gdLst>
                <a:gd name="connsiteX0" fmla="*/ 13145 w 27406"/>
                <a:gd name="connsiteY0" fmla="*/ 39433 h 39433"/>
                <a:gd name="connsiteX1" fmla="*/ 27337 w 27406"/>
                <a:gd name="connsiteY1" fmla="*/ 18764 h 39433"/>
                <a:gd name="connsiteX2" fmla="*/ 14764 w 27406"/>
                <a:gd name="connsiteY2" fmla="*/ 18764 h 39433"/>
                <a:gd name="connsiteX3" fmla="*/ 14764 w 27406"/>
                <a:gd name="connsiteY3" fmla="*/ 23241 h 39433"/>
                <a:gd name="connsiteX4" fmla="*/ 22193 w 27406"/>
                <a:gd name="connsiteY4" fmla="*/ 23241 h 39433"/>
                <a:gd name="connsiteX5" fmla="*/ 13240 w 27406"/>
                <a:gd name="connsiteY5" fmla="*/ 34290 h 39433"/>
                <a:gd name="connsiteX6" fmla="*/ 5906 w 27406"/>
                <a:gd name="connsiteY6" fmla="*/ 24670 h 39433"/>
                <a:gd name="connsiteX7" fmla="*/ 5906 w 27406"/>
                <a:gd name="connsiteY7" fmla="*/ 13526 h 39433"/>
                <a:gd name="connsiteX8" fmla="*/ 14097 w 27406"/>
                <a:gd name="connsiteY8" fmla="*/ 5334 h 39433"/>
                <a:gd name="connsiteX9" fmla="*/ 22289 w 27406"/>
                <a:gd name="connsiteY9" fmla="*/ 10477 h 39433"/>
                <a:gd name="connsiteX10" fmla="*/ 26765 w 27406"/>
                <a:gd name="connsiteY10" fmla="*/ 7429 h 39433"/>
                <a:gd name="connsiteX11" fmla="*/ 14192 w 27406"/>
                <a:gd name="connsiteY11" fmla="*/ 0 h 39433"/>
                <a:gd name="connsiteX12" fmla="*/ 0 w 27406"/>
                <a:gd name="connsiteY12" fmla="*/ 12573 h 39433"/>
                <a:gd name="connsiteX13" fmla="*/ 0 w 27406"/>
                <a:gd name="connsiteY13" fmla="*/ 26003 h 39433"/>
                <a:gd name="connsiteX14" fmla="*/ 13335 w 27406"/>
                <a:gd name="connsiteY14" fmla="*/ 39338 h 3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406" h="39433">
                  <a:moveTo>
                    <a:pt x="13145" y="39433"/>
                  </a:moveTo>
                  <a:cubicBezTo>
                    <a:pt x="29242" y="39433"/>
                    <a:pt x="27337" y="27241"/>
                    <a:pt x="27337" y="18764"/>
                  </a:cubicBezTo>
                  <a:lnTo>
                    <a:pt x="14764" y="18764"/>
                  </a:lnTo>
                  <a:lnTo>
                    <a:pt x="14764" y="23241"/>
                  </a:lnTo>
                  <a:lnTo>
                    <a:pt x="22193" y="23241"/>
                  </a:lnTo>
                  <a:cubicBezTo>
                    <a:pt x="22193" y="29908"/>
                    <a:pt x="19050" y="34290"/>
                    <a:pt x="13240" y="34290"/>
                  </a:cubicBezTo>
                  <a:cubicBezTo>
                    <a:pt x="8573" y="34290"/>
                    <a:pt x="5906" y="30289"/>
                    <a:pt x="5906" y="24670"/>
                  </a:cubicBezTo>
                  <a:lnTo>
                    <a:pt x="5906" y="13526"/>
                  </a:lnTo>
                  <a:cubicBezTo>
                    <a:pt x="5906" y="8382"/>
                    <a:pt x="10763" y="5334"/>
                    <a:pt x="14097" y="5334"/>
                  </a:cubicBezTo>
                  <a:cubicBezTo>
                    <a:pt x="20003" y="5334"/>
                    <a:pt x="22289" y="10477"/>
                    <a:pt x="22289" y="10477"/>
                  </a:cubicBezTo>
                  <a:lnTo>
                    <a:pt x="26765" y="7429"/>
                  </a:lnTo>
                  <a:cubicBezTo>
                    <a:pt x="26765" y="7429"/>
                    <a:pt x="24575" y="0"/>
                    <a:pt x="14192" y="0"/>
                  </a:cubicBezTo>
                  <a:cubicBezTo>
                    <a:pt x="3810" y="0"/>
                    <a:pt x="0" y="7525"/>
                    <a:pt x="0" y="12573"/>
                  </a:cubicBezTo>
                  <a:lnTo>
                    <a:pt x="0" y="26003"/>
                  </a:lnTo>
                  <a:cubicBezTo>
                    <a:pt x="0" y="32861"/>
                    <a:pt x="3715" y="39338"/>
                    <a:pt x="13335" y="39338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8" name="Freihandform 827">
              <a:extLst>
                <a:ext uri="{FF2B5EF4-FFF2-40B4-BE49-F238E27FC236}">
                  <a16:creationId xmlns:a16="http://schemas.microsoft.com/office/drawing/2014/main" id="{67D45C9A-DB26-B47E-E57B-71DC1193E1DC}"/>
                </a:ext>
              </a:extLst>
            </p:cNvPr>
            <p:cNvSpPr/>
            <p:nvPr/>
          </p:nvSpPr>
          <p:spPr>
            <a:xfrm>
              <a:off x="4704469" y="4645691"/>
              <a:ext cx="180975" cy="180974"/>
            </a:xfrm>
            <a:custGeom>
              <a:avLst/>
              <a:gdLst>
                <a:gd name="connsiteX0" fmla="*/ 0 w 180975"/>
                <a:gd name="connsiteY0" fmla="*/ 0 h 180974"/>
                <a:gd name="connsiteX1" fmla="*/ 0 w 180975"/>
                <a:gd name="connsiteY1" fmla="*/ 180975 h 180974"/>
                <a:gd name="connsiteX2" fmla="*/ 180975 w 180975"/>
                <a:gd name="connsiteY2" fmla="*/ 180975 h 180974"/>
                <a:gd name="connsiteX3" fmla="*/ 180975 w 180975"/>
                <a:gd name="connsiteY3" fmla="*/ 0 h 180974"/>
                <a:gd name="connsiteX4" fmla="*/ 0 w 180975"/>
                <a:gd name="connsiteY4" fmla="*/ 0 h 180974"/>
                <a:gd name="connsiteX5" fmla="*/ 164497 w 180975"/>
                <a:gd name="connsiteY5" fmla="*/ 164497 h 180974"/>
                <a:gd name="connsiteX6" fmla="*/ 16478 w 180975"/>
                <a:gd name="connsiteY6" fmla="*/ 164497 h 180974"/>
                <a:gd name="connsiteX7" fmla="*/ 16478 w 180975"/>
                <a:gd name="connsiteY7" fmla="*/ 16478 h 180974"/>
                <a:gd name="connsiteX8" fmla="*/ 164497 w 180975"/>
                <a:gd name="connsiteY8" fmla="*/ 16478 h 180974"/>
                <a:gd name="connsiteX9" fmla="*/ 164497 w 180975"/>
                <a:gd name="connsiteY9" fmla="*/ 164497 h 18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" h="180974">
                  <a:moveTo>
                    <a:pt x="0" y="0"/>
                  </a:moveTo>
                  <a:lnTo>
                    <a:pt x="0" y="180975"/>
                  </a:lnTo>
                  <a:lnTo>
                    <a:pt x="180975" y="180975"/>
                  </a:lnTo>
                  <a:lnTo>
                    <a:pt x="180975" y="0"/>
                  </a:lnTo>
                  <a:lnTo>
                    <a:pt x="0" y="0"/>
                  </a:lnTo>
                  <a:close/>
                  <a:moveTo>
                    <a:pt x="164497" y="164497"/>
                  </a:moveTo>
                  <a:lnTo>
                    <a:pt x="16478" y="164497"/>
                  </a:lnTo>
                  <a:lnTo>
                    <a:pt x="16478" y="16478"/>
                  </a:lnTo>
                  <a:lnTo>
                    <a:pt x="164497" y="16478"/>
                  </a:lnTo>
                  <a:lnTo>
                    <a:pt x="164497" y="164497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9" name="Freihandform 828">
              <a:extLst>
                <a:ext uri="{FF2B5EF4-FFF2-40B4-BE49-F238E27FC236}">
                  <a16:creationId xmlns:a16="http://schemas.microsoft.com/office/drawing/2014/main" id="{2FF40DCA-C297-328C-334F-41D41BE0FF19}"/>
                </a:ext>
              </a:extLst>
            </p:cNvPr>
            <p:cNvSpPr/>
            <p:nvPr/>
          </p:nvSpPr>
          <p:spPr>
            <a:xfrm>
              <a:off x="4745617" y="4712271"/>
              <a:ext cx="65055" cy="73278"/>
            </a:xfrm>
            <a:custGeom>
              <a:avLst/>
              <a:gdLst>
                <a:gd name="connsiteX0" fmla="*/ 28765 w 65055"/>
                <a:gd name="connsiteY0" fmla="*/ 72390 h 73278"/>
                <a:gd name="connsiteX1" fmla="*/ 28765 w 65055"/>
                <a:gd name="connsiteY1" fmla="*/ 68961 h 73278"/>
                <a:gd name="connsiteX2" fmla="*/ 18002 w 65055"/>
                <a:gd name="connsiteY2" fmla="*/ 59055 h 73278"/>
                <a:gd name="connsiteX3" fmla="*/ 18002 w 65055"/>
                <a:gd name="connsiteY3" fmla="*/ 39814 h 73278"/>
                <a:gd name="connsiteX4" fmla="*/ 26861 w 65055"/>
                <a:gd name="connsiteY4" fmla="*/ 40005 h 73278"/>
                <a:gd name="connsiteX5" fmla="*/ 44387 w 65055"/>
                <a:gd name="connsiteY5" fmla="*/ 66484 h 73278"/>
                <a:gd name="connsiteX6" fmla="*/ 65056 w 65055"/>
                <a:gd name="connsiteY6" fmla="*/ 72390 h 73278"/>
                <a:gd name="connsiteX7" fmla="*/ 65056 w 65055"/>
                <a:gd name="connsiteY7" fmla="*/ 69247 h 73278"/>
                <a:gd name="connsiteX8" fmla="*/ 53816 w 65055"/>
                <a:gd name="connsiteY8" fmla="*/ 63151 h 73278"/>
                <a:gd name="connsiteX9" fmla="*/ 36386 w 65055"/>
                <a:gd name="connsiteY9" fmla="*/ 38767 h 73278"/>
                <a:gd name="connsiteX10" fmla="*/ 52578 w 65055"/>
                <a:gd name="connsiteY10" fmla="*/ 19050 h 73278"/>
                <a:gd name="connsiteX11" fmla="*/ 29432 w 65055"/>
                <a:gd name="connsiteY11" fmla="*/ 0 h 73278"/>
                <a:gd name="connsiteX12" fmla="*/ 0 w 65055"/>
                <a:gd name="connsiteY12" fmla="*/ 286 h 73278"/>
                <a:gd name="connsiteX13" fmla="*/ 0 w 65055"/>
                <a:gd name="connsiteY13" fmla="*/ 3619 h 73278"/>
                <a:gd name="connsiteX14" fmla="*/ 9049 w 65055"/>
                <a:gd name="connsiteY14" fmla="*/ 13525 h 73278"/>
                <a:gd name="connsiteX15" fmla="*/ 9049 w 65055"/>
                <a:gd name="connsiteY15" fmla="*/ 59055 h 73278"/>
                <a:gd name="connsiteX16" fmla="*/ 0 w 65055"/>
                <a:gd name="connsiteY16" fmla="*/ 68961 h 73278"/>
                <a:gd name="connsiteX17" fmla="*/ 0 w 65055"/>
                <a:gd name="connsiteY17" fmla="*/ 72390 h 73278"/>
                <a:gd name="connsiteX18" fmla="*/ 13907 w 65055"/>
                <a:gd name="connsiteY18" fmla="*/ 72009 h 73278"/>
                <a:gd name="connsiteX19" fmla="*/ 28670 w 65055"/>
                <a:gd name="connsiteY19" fmla="*/ 72390 h 73278"/>
                <a:gd name="connsiteX20" fmla="*/ 18002 w 65055"/>
                <a:gd name="connsiteY20" fmla="*/ 5524 h 73278"/>
                <a:gd name="connsiteX21" fmla="*/ 27337 w 65055"/>
                <a:gd name="connsiteY21" fmla="*/ 5239 h 73278"/>
                <a:gd name="connsiteX22" fmla="*/ 42863 w 65055"/>
                <a:gd name="connsiteY22" fmla="*/ 19621 h 73278"/>
                <a:gd name="connsiteX23" fmla="*/ 26289 w 65055"/>
                <a:gd name="connsiteY23" fmla="*/ 34862 h 73278"/>
                <a:gd name="connsiteX24" fmla="*/ 18002 w 65055"/>
                <a:gd name="connsiteY24" fmla="*/ 34576 h 73278"/>
                <a:gd name="connsiteX25" fmla="*/ 18002 w 65055"/>
                <a:gd name="connsiteY25" fmla="*/ 5620 h 73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5055" h="73278">
                  <a:moveTo>
                    <a:pt x="28765" y="72390"/>
                  </a:moveTo>
                  <a:lnTo>
                    <a:pt x="28765" y="68961"/>
                  </a:lnTo>
                  <a:cubicBezTo>
                    <a:pt x="20479" y="67818"/>
                    <a:pt x="18002" y="68770"/>
                    <a:pt x="18002" y="59055"/>
                  </a:cubicBezTo>
                  <a:lnTo>
                    <a:pt x="18002" y="39814"/>
                  </a:lnTo>
                  <a:cubicBezTo>
                    <a:pt x="20765" y="40005"/>
                    <a:pt x="23146" y="40005"/>
                    <a:pt x="26861" y="40005"/>
                  </a:cubicBezTo>
                  <a:cubicBezTo>
                    <a:pt x="33909" y="52578"/>
                    <a:pt x="40577" y="62008"/>
                    <a:pt x="44387" y="66484"/>
                  </a:cubicBezTo>
                  <a:cubicBezTo>
                    <a:pt x="51340" y="74866"/>
                    <a:pt x="62389" y="73628"/>
                    <a:pt x="65056" y="72390"/>
                  </a:cubicBezTo>
                  <a:lnTo>
                    <a:pt x="65056" y="69247"/>
                  </a:lnTo>
                  <a:cubicBezTo>
                    <a:pt x="60960" y="69247"/>
                    <a:pt x="56769" y="66484"/>
                    <a:pt x="53816" y="63151"/>
                  </a:cubicBezTo>
                  <a:cubicBezTo>
                    <a:pt x="48768" y="57626"/>
                    <a:pt x="41910" y="48768"/>
                    <a:pt x="36386" y="38767"/>
                  </a:cubicBezTo>
                  <a:cubicBezTo>
                    <a:pt x="45720" y="36481"/>
                    <a:pt x="52578" y="27718"/>
                    <a:pt x="52578" y="19050"/>
                  </a:cubicBezTo>
                  <a:cubicBezTo>
                    <a:pt x="52578" y="6001"/>
                    <a:pt x="42577" y="0"/>
                    <a:pt x="29432" y="0"/>
                  </a:cubicBezTo>
                  <a:cubicBezTo>
                    <a:pt x="22003" y="0"/>
                    <a:pt x="10668" y="762"/>
                    <a:pt x="0" y="286"/>
                  </a:cubicBezTo>
                  <a:lnTo>
                    <a:pt x="0" y="3619"/>
                  </a:lnTo>
                  <a:cubicBezTo>
                    <a:pt x="6382" y="4858"/>
                    <a:pt x="9049" y="4191"/>
                    <a:pt x="9049" y="13525"/>
                  </a:cubicBezTo>
                  <a:lnTo>
                    <a:pt x="9049" y="59055"/>
                  </a:lnTo>
                  <a:cubicBezTo>
                    <a:pt x="9049" y="68485"/>
                    <a:pt x="6382" y="67723"/>
                    <a:pt x="0" y="68961"/>
                  </a:cubicBezTo>
                  <a:lnTo>
                    <a:pt x="0" y="72390"/>
                  </a:lnTo>
                  <a:cubicBezTo>
                    <a:pt x="3143" y="72295"/>
                    <a:pt x="8477" y="72009"/>
                    <a:pt x="13907" y="72009"/>
                  </a:cubicBezTo>
                  <a:cubicBezTo>
                    <a:pt x="19050" y="72009"/>
                    <a:pt x="25813" y="72200"/>
                    <a:pt x="28670" y="72390"/>
                  </a:cubicBezTo>
                  <a:close/>
                  <a:moveTo>
                    <a:pt x="18002" y="5524"/>
                  </a:moveTo>
                  <a:cubicBezTo>
                    <a:pt x="20669" y="5239"/>
                    <a:pt x="24194" y="5239"/>
                    <a:pt x="27337" y="5239"/>
                  </a:cubicBezTo>
                  <a:cubicBezTo>
                    <a:pt x="37052" y="5239"/>
                    <a:pt x="42863" y="10287"/>
                    <a:pt x="42863" y="19621"/>
                  </a:cubicBezTo>
                  <a:cubicBezTo>
                    <a:pt x="42863" y="28765"/>
                    <a:pt x="36671" y="34862"/>
                    <a:pt x="26289" y="34862"/>
                  </a:cubicBezTo>
                  <a:cubicBezTo>
                    <a:pt x="22479" y="34862"/>
                    <a:pt x="20669" y="34766"/>
                    <a:pt x="18002" y="34576"/>
                  </a:cubicBezTo>
                  <a:lnTo>
                    <a:pt x="18002" y="5620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2117" name="Grafik 593">
            <a:extLst>
              <a:ext uri="{FF2B5EF4-FFF2-40B4-BE49-F238E27FC236}">
                <a16:creationId xmlns:a16="http://schemas.microsoft.com/office/drawing/2014/main" id="{541094AE-AC1B-0673-AFCD-3598F132C7F4}"/>
              </a:ext>
            </a:extLst>
          </p:cNvPr>
          <p:cNvGrpSpPr/>
          <p:nvPr/>
        </p:nvGrpSpPr>
        <p:grpSpPr>
          <a:xfrm>
            <a:off x="1163534" y="19313598"/>
            <a:ext cx="157734" cy="272811"/>
            <a:chOff x="1163534" y="19313598"/>
            <a:chExt cx="157734" cy="272811"/>
          </a:xfrm>
          <a:solidFill>
            <a:srgbClr val="00497F"/>
          </a:solidFill>
        </p:grpSpPr>
        <p:sp>
          <p:nvSpPr>
            <p:cNvPr id="2118" name="Freihandform 2117">
              <a:extLst>
                <a:ext uri="{FF2B5EF4-FFF2-40B4-BE49-F238E27FC236}">
                  <a16:creationId xmlns:a16="http://schemas.microsoft.com/office/drawing/2014/main" id="{5DF5FF13-5703-AAF2-5B40-96601C87040D}"/>
                </a:ext>
              </a:extLst>
            </p:cNvPr>
            <p:cNvSpPr/>
            <p:nvPr/>
          </p:nvSpPr>
          <p:spPr>
            <a:xfrm>
              <a:off x="1195348" y="19429041"/>
              <a:ext cx="94202" cy="95154"/>
            </a:xfrm>
            <a:custGeom>
              <a:avLst/>
              <a:gdLst>
                <a:gd name="connsiteX0" fmla="*/ 86487 w 94202"/>
                <a:gd name="connsiteY0" fmla="*/ 0 h 95154"/>
                <a:gd name="connsiteX1" fmla="*/ 7620 w 94202"/>
                <a:gd name="connsiteY1" fmla="*/ 0 h 95154"/>
                <a:gd name="connsiteX2" fmla="*/ 0 w 94202"/>
                <a:gd name="connsiteY2" fmla="*/ 7906 h 95154"/>
                <a:gd name="connsiteX3" fmla="*/ 0 w 94202"/>
                <a:gd name="connsiteY3" fmla="*/ 86773 h 95154"/>
                <a:gd name="connsiteX4" fmla="*/ 8477 w 94202"/>
                <a:gd name="connsiteY4" fmla="*/ 95155 h 95154"/>
                <a:gd name="connsiteX5" fmla="*/ 85630 w 94202"/>
                <a:gd name="connsiteY5" fmla="*/ 95155 h 95154"/>
                <a:gd name="connsiteX6" fmla="*/ 94202 w 94202"/>
                <a:gd name="connsiteY6" fmla="*/ 86773 h 95154"/>
                <a:gd name="connsiteX7" fmla="*/ 94202 w 94202"/>
                <a:gd name="connsiteY7" fmla="*/ 47911 h 95154"/>
                <a:gd name="connsiteX8" fmla="*/ 94202 w 94202"/>
                <a:gd name="connsiteY8" fmla="*/ 7906 h 95154"/>
                <a:gd name="connsiteX9" fmla="*/ 86582 w 94202"/>
                <a:gd name="connsiteY9" fmla="*/ 0 h 9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202" h="95154">
                  <a:moveTo>
                    <a:pt x="86487" y="0"/>
                  </a:moveTo>
                  <a:cubicBezTo>
                    <a:pt x="60198" y="0"/>
                    <a:pt x="33909" y="0"/>
                    <a:pt x="7620" y="0"/>
                  </a:cubicBezTo>
                  <a:cubicBezTo>
                    <a:pt x="1429" y="0"/>
                    <a:pt x="0" y="1524"/>
                    <a:pt x="0" y="7906"/>
                  </a:cubicBezTo>
                  <a:cubicBezTo>
                    <a:pt x="0" y="34195"/>
                    <a:pt x="0" y="60484"/>
                    <a:pt x="0" y="86773"/>
                  </a:cubicBezTo>
                  <a:cubicBezTo>
                    <a:pt x="0" y="93345"/>
                    <a:pt x="1810" y="95155"/>
                    <a:pt x="8477" y="95155"/>
                  </a:cubicBezTo>
                  <a:cubicBezTo>
                    <a:pt x="34195" y="95155"/>
                    <a:pt x="59912" y="95155"/>
                    <a:pt x="85630" y="95155"/>
                  </a:cubicBezTo>
                  <a:cubicBezTo>
                    <a:pt x="92393" y="95155"/>
                    <a:pt x="94107" y="93345"/>
                    <a:pt x="94202" y="86773"/>
                  </a:cubicBezTo>
                  <a:cubicBezTo>
                    <a:pt x="94202" y="73819"/>
                    <a:pt x="94202" y="60865"/>
                    <a:pt x="94202" y="47911"/>
                  </a:cubicBezTo>
                  <a:cubicBezTo>
                    <a:pt x="94202" y="34576"/>
                    <a:pt x="94202" y="21241"/>
                    <a:pt x="94202" y="7906"/>
                  </a:cubicBezTo>
                  <a:cubicBezTo>
                    <a:pt x="94202" y="1524"/>
                    <a:pt x="92774" y="0"/>
                    <a:pt x="86582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19" name="Freihandform 2118">
              <a:extLst>
                <a:ext uri="{FF2B5EF4-FFF2-40B4-BE49-F238E27FC236}">
                  <a16:creationId xmlns:a16="http://schemas.microsoft.com/office/drawing/2014/main" id="{AC0DB5CA-8519-8CFC-81A3-37FF02DA40A9}"/>
                </a:ext>
              </a:extLst>
            </p:cNvPr>
            <p:cNvSpPr/>
            <p:nvPr/>
          </p:nvSpPr>
          <p:spPr>
            <a:xfrm>
              <a:off x="1163534" y="19429041"/>
              <a:ext cx="27432" cy="86394"/>
            </a:xfrm>
            <a:custGeom>
              <a:avLst/>
              <a:gdLst>
                <a:gd name="connsiteX0" fmla="*/ 20384 w 27432"/>
                <a:gd name="connsiteY0" fmla="*/ 0 h 86394"/>
                <a:gd name="connsiteX1" fmla="*/ 6667 w 27432"/>
                <a:gd name="connsiteY1" fmla="*/ 0 h 86394"/>
                <a:gd name="connsiteX2" fmla="*/ 0 w 27432"/>
                <a:gd name="connsiteY2" fmla="*/ 6763 h 86394"/>
                <a:gd name="connsiteX3" fmla="*/ 0 w 27432"/>
                <a:gd name="connsiteY3" fmla="*/ 79248 h 86394"/>
                <a:gd name="connsiteX4" fmla="*/ 7525 w 27432"/>
                <a:gd name="connsiteY4" fmla="*/ 86392 h 86394"/>
                <a:gd name="connsiteX5" fmla="*/ 19526 w 27432"/>
                <a:gd name="connsiteY5" fmla="*/ 86392 h 86394"/>
                <a:gd name="connsiteX6" fmla="*/ 27432 w 27432"/>
                <a:gd name="connsiteY6" fmla="*/ 78200 h 86394"/>
                <a:gd name="connsiteX7" fmla="*/ 27432 w 27432"/>
                <a:gd name="connsiteY7" fmla="*/ 43434 h 86394"/>
                <a:gd name="connsiteX8" fmla="*/ 27432 w 27432"/>
                <a:gd name="connsiteY8" fmla="*/ 7525 h 86394"/>
                <a:gd name="connsiteX9" fmla="*/ 20288 w 27432"/>
                <a:gd name="connsiteY9" fmla="*/ 95 h 8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432" h="86394">
                  <a:moveTo>
                    <a:pt x="20384" y="0"/>
                  </a:moveTo>
                  <a:cubicBezTo>
                    <a:pt x="15811" y="0"/>
                    <a:pt x="11240" y="0"/>
                    <a:pt x="6667" y="0"/>
                  </a:cubicBezTo>
                  <a:cubicBezTo>
                    <a:pt x="2191" y="0"/>
                    <a:pt x="0" y="2477"/>
                    <a:pt x="0" y="6763"/>
                  </a:cubicBezTo>
                  <a:cubicBezTo>
                    <a:pt x="0" y="30956"/>
                    <a:pt x="0" y="55055"/>
                    <a:pt x="0" y="79248"/>
                  </a:cubicBezTo>
                  <a:cubicBezTo>
                    <a:pt x="0" y="84201"/>
                    <a:pt x="2572" y="86487"/>
                    <a:pt x="7525" y="86392"/>
                  </a:cubicBezTo>
                  <a:cubicBezTo>
                    <a:pt x="11525" y="86296"/>
                    <a:pt x="15526" y="86392"/>
                    <a:pt x="19526" y="86392"/>
                  </a:cubicBezTo>
                  <a:cubicBezTo>
                    <a:pt x="26099" y="86392"/>
                    <a:pt x="27432" y="84963"/>
                    <a:pt x="27432" y="78200"/>
                  </a:cubicBezTo>
                  <a:cubicBezTo>
                    <a:pt x="27432" y="66580"/>
                    <a:pt x="27432" y="54959"/>
                    <a:pt x="27432" y="43434"/>
                  </a:cubicBezTo>
                  <a:cubicBezTo>
                    <a:pt x="27432" y="31909"/>
                    <a:pt x="27432" y="19431"/>
                    <a:pt x="27432" y="7525"/>
                  </a:cubicBezTo>
                  <a:cubicBezTo>
                    <a:pt x="27432" y="2477"/>
                    <a:pt x="25337" y="95"/>
                    <a:pt x="20288" y="95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20" name="Freihandform 2119">
              <a:extLst>
                <a:ext uri="{FF2B5EF4-FFF2-40B4-BE49-F238E27FC236}">
                  <a16:creationId xmlns:a16="http://schemas.microsoft.com/office/drawing/2014/main" id="{06702773-ED06-C681-4073-BAA7AF646CD2}"/>
                </a:ext>
              </a:extLst>
            </p:cNvPr>
            <p:cNvSpPr/>
            <p:nvPr/>
          </p:nvSpPr>
          <p:spPr>
            <a:xfrm>
              <a:off x="1293836" y="19428851"/>
              <a:ext cx="27432" cy="86391"/>
            </a:xfrm>
            <a:custGeom>
              <a:avLst/>
              <a:gdLst>
                <a:gd name="connsiteX0" fmla="*/ 20288 w 27432"/>
                <a:gd name="connsiteY0" fmla="*/ 191 h 86391"/>
                <a:gd name="connsiteX1" fmla="*/ 7715 w 27432"/>
                <a:gd name="connsiteY1" fmla="*/ 191 h 86391"/>
                <a:gd name="connsiteX2" fmla="*/ 0 w 27432"/>
                <a:gd name="connsiteY2" fmla="*/ 8001 h 86391"/>
                <a:gd name="connsiteX3" fmla="*/ 0 w 27432"/>
                <a:gd name="connsiteY3" fmla="*/ 43339 h 86391"/>
                <a:gd name="connsiteX4" fmla="*/ 0 w 27432"/>
                <a:gd name="connsiteY4" fmla="*/ 78677 h 86391"/>
                <a:gd name="connsiteX5" fmla="*/ 7811 w 27432"/>
                <a:gd name="connsiteY5" fmla="*/ 86392 h 86391"/>
                <a:gd name="connsiteX6" fmla="*/ 20384 w 27432"/>
                <a:gd name="connsiteY6" fmla="*/ 86392 h 86391"/>
                <a:gd name="connsiteX7" fmla="*/ 27432 w 27432"/>
                <a:gd name="connsiteY7" fmla="*/ 79439 h 86391"/>
                <a:gd name="connsiteX8" fmla="*/ 27432 w 27432"/>
                <a:gd name="connsiteY8" fmla="*/ 6953 h 86391"/>
                <a:gd name="connsiteX9" fmla="*/ 20288 w 27432"/>
                <a:gd name="connsiteY9" fmla="*/ 0 h 86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432" h="86391">
                  <a:moveTo>
                    <a:pt x="20288" y="191"/>
                  </a:moveTo>
                  <a:cubicBezTo>
                    <a:pt x="16097" y="191"/>
                    <a:pt x="11906" y="191"/>
                    <a:pt x="7715" y="191"/>
                  </a:cubicBezTo>
                  <a:cubicBezTo>
                    <a:pt x="1429" y="286"/>
                    <a:pt x="0" y="1715"/>
                    <a:pt x="0" y="8001"/>
                  </a:cubicBezTo>
                  <a:cubicBezTo>
                    <a:pt x="0" y="19812"/>
                    <a:pt x="0" y="31623"/>
                    <a:pt x="0" y="43339"/>
                  </a:cubicBezTo>
                  <a:cubicBezTo>
                    <a:pt x="0" y="55150"/>
                    <a:pt x="0" y="66961"/>
                    <a:pt x="0" y="78677"/>
                  </a:cubicBezTo>
                  <a:cubicBezTo>
                    <a:pt x="0" y="84868"/>
                    <a:pt x="1524" y="86297"/>
                    <a:pt x="7811" y="86392"/>
                  </a:cubicBezTo>
                  <a:cubicBezTo>
                    <a:pt x="12002" y="86392"/>
                    <a:pt x="16193" y="86392"/>
                    <a:pt x="20384" y="86392"/>
                  </a:cubicBezTo>
                  <a:cubicBezTo>
                    <a:pt x="25146" y="86392"/>
                    <a:pt x="27432" y="84011"/>
                    <a:pt x="27432" y="79439"/>
                  </a:cubicBezTo>
                  <a:cubicBezTo>
                    <a:pt x="27432" y="55245"/>
                    <a:pt x="27432" y="31147"/>
                    <a:pt x="27432" y="6953"/>
                  </a:cubicBezTo>
                  <a:cubicBezTo>
                    <a:pt x="27432" y="2286"/>
                    <a:pt x="24956" y="0"/>
                    <a:pt x="20288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21" name="Freihandform 2120">
              <a:extLst>
                <a:ext uri="{FF2B5EF4-FFF2-40B4-BE49-F238E27FC236}">
                  <a16:creationId xmlns:a16="http://schemas.microsoft.com/office/drawing/2014/main" id="{D63A75B7-67AD-AD50-95F9-2B8B22B3ED4B}"/>
                </a:ext>
              </a:extLst>
            </p:cNvPr>
            <p:cNvSpPr/>
            <p:nvPr/>
          </p:nvSpPr>
          <p:spPr>
            <a:xfrm>
              <a:off x="1206968" y="19527530"/>
              <a:ext cx="27431" cy="29241"/>
            </a:xfrm>
            <a:custGeom>
              <a:avLst/>
              <a:gdLst>
                <a:gd name="connsiteX0" fmla="*/ 20479 w 27431"/>
                <a:gd name="connsiteY0" fmla="*/ 0 h 29241"/>
                <a:gd name="connsiteX1" fmla="*/ 6763 w 27431"/>
                <a:gd name="connsiteY1" fmla="*/ 0 h 29241"/>
                <a:gd name="connsiteX2" fmla="*/ 0 w 27431"/>
                <a:gd name="connsiteY2" fmla="*/ 3334 h 29241"/>
                <a:gd name="connsiteX3" fmla="*/ 0 w 27431"/>
                <a:gd name="connsiteY3" fmla="*/ 26099 h 29241"/>
                <a:gd name="connsiteX4" fmla="*/ 6382 w 27431"/>
                <a:gd name="connsiteY4" fmla="*/ 29242 h 29241"/>
                <a:gd name="connsiteX5" fmla="*/ 20098 w 27431"/>
                <a:gd name="connsiteY5" fmla="*/ 29242 h 29241"/>
                <a:gd name="connsiteX6" fmla="*/ 27432 w 27431"/>
                <a:gd name="connsiteY6" fmla="*/ 25622 h 29241"/>
                <a:gd name="connsiteX7" fmla="*/ 27432 w 27431"/>
                <a:gd name="connsiteY7" fmla="*/ 14573 h 29241"/>
                <a:gd name="connsiteX8" fmla="*/ 27432 w 27431"/>
                <a:gd name="connsiteY8" fmla="*/ 3524 h 29241"/>
                <a:gd name="connsiteX9" fmla="*/ 20479 w 27431"/>
                <a:gd name="connsiteY9" fmla="*/ 95 h 29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431" h="29241">
                  <a:moveTo>
                    <a:pt x="20479" y="0"/>
                  </a:moveTo>
                  <a:cubicBezTo>
                    <a:pt x="15907" y="0"/>
                    <a:pt x="11335" y="0"/>
                    <a:pt x="6763" y="0"/>
                  </a:cubicBezTo>
                  <a:cubicBezTo>
                    <a:pt x="2381" y="0"/>
                    <a:pt x="0" y="1143"/>
                    <a:pt x="0" y="3334"/>
                  </a:cubicBezTo>
                  <a:cubicBezTo>
                    <a:pt x="0" y="10954"/>
                    <a:pt x="0" y="18479"/>
                    <a:pt x="0" y="26099"/>
                  </a:cubicBezTo>
                  <a:cubicBezTo>
                    <a:pt x="0" y="28099"/>
                    <a:pt x="2191" y="29242"/>
                    <a:pt x="6382" y="29242"/>
                  </a:cubicBezTo>
                  <a:cubicBezTo>
                    <a:pt x="10954" y="29242"/>
                    <a:pt x="15526" y="29242"/>
                    <a:pt x="20098" y="29242"/>
                  </a:cubicBezTo>
                  <a:cubicBezTo>
                    <a:pt x="25146" y="29242"/>
                    <a:pt x="27432" y="28099"/>
                    <a:pt x="27432" y="25622"/>
                  </a:cubicBezTo>
                  <a:cubicBezTo>
                    <a:pt x="27432" y="21907"/>
                    <a:pt x="27432" y="18193"/>
                    <a:pt x="27432" y="14573"/>
                  </a:cubicBezTo>
                  <a:cubicBezTo>
                    <a:pt x="27432" y="10954"/>
                    <a:pt x="27432" y="7144"/>
                    <a:pt x="27432" y="3524"/>
                  </a:cubicBezTo>
                  <a:cubicBezTo>
                    <a:pt x="27432" y="1143"/>
                    <a:pt x="25146" y="95"/>
                    <a:pt x="20479" y="95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22" name="Freihandform 2121">
              <a:extLst>
                <a:ext uri="{FF2B5EF4-FFF2-40B4-BE49-F238E27FC236}">
                  <a16:creationId xmlns:a16="http://schemas.microsoft.com/office/drawing/2014/main" id="{22F2CAA0-D57A-9BF0-6E6E-516E30B7C170}"/>
                </a:ext>
              </a:extLst>
            </p:cNvPr>
            <p:cNvSpPr/>
            <p:nvPr/>
          </p:nvSpPr>
          <p:spPr>
            <a:xfrm>
              <a:off x="1254165" y="19527530"/>
              <a:ext cx="27574" cy="29247"/>
            </a:xfrm>
            <a:custGeom>
              <a:avLst/>
              <a:gdLst>
                <a:gd name="connsiteX0" fmla="*/ 20526 w 27574"/>
                <a:gd name="connsiteY0" fmla="*/ 0 h 29247"/>
                <a:gd name="connsiteX1" fmla="*/ 6810 w 27574"/>
                <a:gd name="connsiteY1" fmla="*/ 0 h 29247"/>
                <a:gd name="connsiteX2" fmla="*/ 143 w 27574"/>
                <a:gd name="connsiteY2" fmla="*/ 3048 h 29247"/>
                <a:gd name="connsiteX3" fmla="*/ 143 w 27574"/>
                <a:gd name="connsiteY3" fmla="*/ 26099 h 29247"/>
                <a:gd name="connsiteX4" fmla="*/ 7191 w 27574"/>
                <a:gd name="connsiteY4" fmla="*/ 29242 h 29247"/>
                <a:gd name="connsiteX5" fmla="*/ 20336 w 27574"/>
                <a:gd name="connsiteY5" fmla="*/ 29242 h 29247"/>
                <a:gd name="connsiteX6" fmla="*/ 27575 w 27574"/>
                <a:gd name="connsiteY6" fmla="*/ 25622 h 29247"/>
                <a:gd name="connsiteX7" fmla="*/ 27575 w 27574"/>
                <a:gd name="connsiteY7" fmla="*/ 14859 h 29247"/>
                <a:gd name="connsiteX8" fmla="*/ 27575 w 27574"/>
                <a:gd name="connsiteY8" fmla="*/ 14859 h 29247"/>
                <a:gd name="connsiteX9" fmla="*/ 27575 w 27574"/>
                <a:gd name="connsiteY9" fmla="*/ 3524 h 29247"/>
                <a:gd name="connsiteX10" fmla="*/ 20622 w 27574"/>
                <a:gd name="connsiteY10" fmla="*/ 95 h 2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574" h="29247">
                  <a:moveTo>
                    <a:pt x="20526" y="0"/>
                  </a:moveTo>
                  <a:cubicBezTo>
                    <a:pt x="15954" y="0"/>
                    <a:pt x="11382" y="0"/>
                    <a:pt x="6810" y="0"/>
                  </a:cubicBezTo>
                  <a:cubicBezTo>
                    <a:pt x="2619" y="0"/>
                    <a:pt x="143" y="1048"/>
                    <a:pt x="143" y="3048"/>
                  </a:cubicBezTo>
                  <a:cubicBezTo>
                    <a:pt x="-48" y="10668"/>
                    <a:pt x="-48" y="18383"/>
                    <a:pt x="143" y="26099"/>
                  </a:cubicBezTo>
                  <a:cubicBezTo>
                    <a:pt x="143" y="28194"/>
                    <a:pt x="2715" y="29337"/>
                    <a:pt x="7191" y="29242"/>
                  </a:cubicBezTo>
                  <a:cubicBezTo>
                    <a:pt x="11573" y="29242"/>
                    <a:pt x="15954" y="29242"/>
                    <a:pt x="20336" y="29242"/>
                  </a:cubicBezTo>
                  <a:cubicBezTo>
                    <a:pt x="25479" y="29242"/>
                    <a:pt x="27575" y="28099"/>
                    <a:pt x="27575" y="25622"/>
                  </a:cubicBezTo>
                  <a:cubicBezTo>
                    <a:pt x="27575" y="22003"/>
                    <a:pt x="27575" y="18383"/>
                    <a:pt x="27575" y="14859"/>
                  </a:cubicBezTo>
                  <a:lnTo>
                    <a:pt x="27575" y="14859"/>
                  </a:lnTo>
                  <a:cubicBezTo>
                    <a:pt x="27575" y="11049"/>
                    <a:pt x="27575" y="7239"/>
                    <a:pt x="27575" y="3524"/>
                  </a:cubicBezTo>
                  <a:cubicBezTo>
                    <a:pt x="27575" y="1143"/>
                    <a:pt x="25384" y="0"/>
                    <a:pt x="20622" y="95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23" name="Freihandform 2122">
              <a:extLst>
                <a:ext uri="{FF2B5EF4-FFF2-40B4-BE49-F238E27FC236}">
                  <a16:creationId xmlns:a16="http://schemas.microsoft.com/office/drawing/2014/main" id="{1589BBFB-4D84-5D58-241A-EA7D18F9448B}"/>
                </a:ext>
              </a:extLst>
            </p:cNvPr>
            <p:cNvSpPr/>
            <p:nvPr/>
          </p:nvSpPr>
          <p:spPr>
            <a:xfrm>
              <a:off x="1197438" y="19559868"/>
              <a:ext cx="42671" cy="26541"/>
            </a:xfrm>
            <a:custGeom>
              <a:avLst/>
              <a:gdLst>
                <a:gd name="connsiteX0" fmla="*/ 23246 w 42671"/>
                <a:gd name="connsiteY0" fmla="*/ 47 h 26541"/>
                <a:gd name="connsiteX1" fmla="*/ 5 w 42671"/>
                <a:gd name="connsiteY1" fmla="*/ 22907 h 26541"/>
                <a:gd name="connsiteX2" fmla="*/ 2958 w 42671"/>
                <a:gd name="connsiteY2" fmla="*/ 26336 h 26541"/>
                <a:gd name="connsiteX3" fmla="*/ 42487 w 42671"/>
                <a:gd name="connsiteY3" fmla="*/ 26527 h 26541"/>
                <a:gd name="connsiteX4" fmla="*/ 23151 w 42671"/>
                <a:gd name="connsiteY4" fmla="*/ 142 h 26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71" h="26541">
                  <a:moveTo>
                    <a:pt x="23246" y="47"/>
                  </a:moveTo>
                  <a:cubicBezTo>
                    <a:pt x="11054" y="-810"/>
                    <a:pt x="-280" y="10144"/>
                    <a:pt x="5" y="22907"/>
                  </a:cubicBezTo>
                  <a:cubicBezTo>
                    <a:pt x="5" y="24145"/>
                    <a:pt x="1910" y="26336"/>
                    <a:pt x="2958" y="26336"/>
                  </a:cubicBezTo>
                  <a:cubicBezTo>
                    <a:pt x="16007" y="26622"/>
                    <a:pt x="29057" y="26527"/>
                    <a:pt x="42487" y="26527"/>
                  </a:cubicBezTo>
                  <a:cubicBezTo>
                    <a:pt x="44106" y="13192"/>
                    <a:pt x="34867" y="904"/>
                    <a:pt x="23151" y="142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24" name="Freihandform 2123">
              <a:extLst>
                <a:ext uri="{FF2B5EF4-FFF2-40B4-BE49-F238E27FC236}">
                  <a16:creationId xmlns:a16="http://schemas.microsoft.com/office/drawing/2014/main" id="{5EAD35EF-6F1D-44EB-8426-4E88212E4A57}"/>
                </a:ext>
              </a:extLst>
            </p:cNvPr>
            <p:cNvSpPr/>
            <p:nvPr/>
          </p:nvSpPr>
          <p:spPr>
            <a:xfrm>
              <a:off x="1246688" y="19559851"/>
              <a:ext cx="42407" cy="26463"/>
            </a:xfrm>
            <a:custGeom>
              <a:avLst/>
              <a:gdLst>
                <a:gd name="connsiteX0" fmla="*/ 23336 w 42407"/>
                <a:gd name="connsiteY0" fmla="*/ 64 h 26463"/>
                <a:gd name="connsiteX1" fmla="*/ 0 w 42407"/>
                <a:gd name="connsiteY1" fmla="*/ 22162 h 26463"/>
                <a:gd name="connsiteX2" fmla="*/ 2667 w 42407"/>
                <a:gd name="connsiteY2" fmla="*/ 26258 h 26463"/>
                <a:gd name="connsiteX3" fmla="*/ 42291 w 42407"/>
                <a:gd name="connsiteY3" fmla="*/ 26448 h 26463"/>
                <a:gd name="connsiteX4" fmla="*/ 23336 w 42407"/>
                <a:gd name="connsiteY4" fmla="*/ 64 h 2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07" h="26463">
                  <a:moveTo>
                    <a:pt x="23336" y="64"/>
                  </a:moveTo>
                  <a:cubicBezTo>
                    <a:pt x="11144" y="-889"/>
                    <a:pt x="571" y="8922"/>
                    <a:pt x="0" y="22162"/>
                  </a:cubicBezTo>
                  <a:cubicBezTo>
                    <a:pt x="0" y="23591"/>
                    <a:pt x="1715" y="26258"/>
                    <a:pt x="2667" y="26258"/>
                  </a:cubicBezTo>
                  <a:cubicBezTo>
                    <a:pt x="15716" y="26543"/>
                    <a:pt x="28861" y="26448"/>
                    <a:pt x="42291" y="26448"/>
                  </a:cubicBezTo>
                  <a:cubicBezTo>
                    <a:pt x="43529" y="12732"/>
                    <a:pt x="34766" y="1016"/>
                    <a:pt x="23336" y="64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25" name="Freihandform 2124">
              <a:extLst>
                <a:ext uri="{FF2B5EF4-FFF2-40B4-BE49-F238E27FC236}">
                  <a16:creationId xmlns:a16="http://schemas.microsoft.com/office/drawing/2014/main" id="{B6291AD9-CBB0-84CC-4055-DD4934FB0789}"/>
                </a:ext>
              </a:extLst>
            </p:cNvPr>
            <p:cNvSpPr/>
            <p:nvPr/>
          </p:nvSpPr>
          <p:spPr>
            <a:xfrm>
              <a:off x="1230833" y="19313598"/>
              <a:ext cx="23192" cy="52292"/>
            </a:xfrm>
            <a:custGeom>
              <a:avLst/>
              <a:gdLst>
                <a:gd name="connsiteX0" fmla="*/ 23093 w 23192"/>
                <a:gd name="connsiteY0" fmla="*/ 52292 h 52292"/>
                <a:gd name="connsiteX1" fmla="*/ 17378 w 23192"/>
                <a:gd name="connsiteY1" fmla="*/ 39910 h 52292"/>
                <a:gd name="connsiteX2" fmla="*/ 13854 w 23192"/>
                <a:gd name="connsiteY2" fmla="*/ 32957 h 52292"/>
                <a:gd name="connsiteX3" fmla="*/ 12235 w 23192"/>
                <a:gd name="connsiteY3" fmla="*/ 0 h 52292"/>
                <a:gd name="connsiteX4" fmla="*/ 10997 w 23192"/>
                <a:gd name="connsiteY4" fmla="*/ 0 h 52292"/>
                <a:gd name="connsiteX5" fmla="*/ 9377 w 23192"/>
                <a:gd name="connsiteY5" fmla="*/ 32766 h 52292"/>
                <a:gd name="connsiteX6" fmla="*/ 5567 w 23192"/>
                <a:gd name="connsiteY6" fmla="*/ 40100 h 52292"/>
                <a:gd name="connsiteX7" fmla="*/ 233 w 23192"/>
                <a:gd name="connsiteY7" fmla="*/ 52292 h 52292"/>
                <a:gd name="connsiteX8" fmla="*/ 23093 w 23192"/>
                <a:gd name="connsiteY8" fmla="*/ 52292 h 5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92" h="52292">
                  <a:moveTo>
                    <a:pt x="23093" y="52292"/>
                  </a:moveTo>
                  <a:cubicBezTo>
                    <a:pt x="23665" y="46673"/>
                    <a:pt x="21760" y="42291"/>
                    <a:pt x="17378" y="39910"/>
                  </a:cubicBezTo>
                  <a:cubicBezTo>
                    <a:pt x="14235" y="38195"/>
                    <a:pt x="13949" y="35909"/>
                    <a:pt x="13854" y="32957"/>
                  </a:cubicBezTo>
                  <a:cubicBezTo>
                    <a:pt x="13378" y="22003"/>
                    <a:pt x="12806" y="10954"/>
                    <a:pt x="12235" y="0"/>
                  </a:cubicBezTo>
                  <a:cubicBezTo>
                    <a:pt x="11854" y="0"/>
                    <a:pt x="11378" y="0"/>
                    <a:pt x="10997" y="0"/>
                  </a:cubicBezTo>
                  <a:cubicBezTo>
                    <a:pt x="10425" y="10954"/>
                    <a:pt x="9758" y="21812"/>
                    <a:pt x="9377" y="32766"/>
                  </a:cubicBezTo>
                  <a:cubicBezTo>
                    <a:pt x="9282" y="36004"/>
                    <a:pt x="8711" y="38195"/>
                    <a:pt x="5567" y="40100"/>
                  </a:cubicBezTo>
                  <a:cubicBezTo>
                    <a:pt x="1281" y="42672"/>
                    <a:pt x="-719" y="46958"/>
                    <a:pt x="233" y="52292"/>
                  </a:cubicBezTo>
                  <a:lnTo>
                    <a:pt x="23093" y="52292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26" name="Freihandform 2125">
              <a:extLst>
                <a:ext uri="{FF2B5EF4-FFF2-40B4-BE49-F238E27FC236}">
                  <a16:creationId xmlns:a16="http://schemas.microsoft.com/office/drawing/2014/main" id="{F82365A9-5D61-D42B-6BAB-D49128E06358}"/>
                </a:ext>
              </a:extLst>
            </p:cNvPr>
            <p:cNvSpPr/>
            <p:nvPr/>
          </p:nvSpPr>
          <p:spPr>
            <a:xfrm>
              <a:off x="1294027" y="19402276"/>
              <a:ext cx="14211" cy="23431"/>
            </a:xfrm>
            <a:custGeom>
              <a:avLst/>
              <a:gdLst>
                <a:gd name="connsiteX0" fmla="*/ 14192 w 14211"/>
                <a:gd name="connsiteY0" fmla="*/ 11144 h 23431"/>
                <a:gd name="connsiteX1" fmla="*/ 0 w 14211"/>
                <a:gd name="connsiteY1" fmla="*/ 0 h 23431"/>
                <a:gd name="connsiteX2" fmla="*/ 0 w 14211"/>
                <a:gd name="connsiteY2" fmla="*/ 23431 h 23431"/>
                <a:gd name="connsiteX3" fmla="*/ 14192 w 14211"/>
                <a:gd name="connsiteY3" fmla="*/ 11049 h 2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11" h="23431">
                  <a:moveTo>
                    <a:pt x="14192" y="11144"/>
                  </a:moveTo>
                  <a:cubicBezTo>
                    <a:pt x="13907" y="4572"/>
                    <a:pt x="8096" y="95"/>
                    <a:pt x="0" y="0"/>
                  </a:cubicBezTo>
                  <a:lnTo>
                    <a:pt x="0" y="23431"/>
                  </a:lnTo>
                  <a:cubicBezTo>
                    <a:pt x="9239" y="22384"/>
                    <a:pt x="14573" y="17621"/>
                    <a:pt x="14192" y="11049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27" name="Freihandform 2126">
              <a:extLst>
                <a:ext uri="{FF2B5EF4-FFF2-40B4-BE49-F238E27FC236}">
                  <a16:creationId xmlns:a16="http://schemas.microsoft.com/office/drawing/2014/main" id="{53DE596E-F170-B4DE-F19F-625B775910C2}"/>
                </a:ext>
              </a:extLst>
            </p:cNvPr>
            <p:cNvSpPr/>
            <p:nvPr/>
          </p:nvSpPr>
          <p:spPr>
            <a:xfrm>
              <a:off x="1176487" y="19402181"/>
              <a:ext cx="14193" cy="23431"/>
            </a:xfrm>
            <a:custGeom>
              <a:avLst/>
              <a:gdLst>
                <a:gd name="connsiteX0" fmla="*/ 14193 w 14193"/>
                <a:gd name="connsiteY0" fmla="*/ 23431 h 23431"/>
                <a:gd name="connsiteX1" fmla="*/ 14193 w 14193"/>
                <a:gd name="connsiteY1" fmla="*/ 0 h 23431"/>
                <a:gd name="connsiteX2" fmla="*/ 1 w 14193"/>
                <a:gd name="connsiteY2" fmla="*/ 11525 h 23431"/>
                <a:gd name="connsiteX3" fmla="*/ 14193 w 14193"/>
                <a:gd name="connsiteY3" fmla="*/ 23431 h 2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93" h="23431">
                  <a:moveTo>
                    <a:pt x="14193" y="23431"/>
                  </a:moveTo>
                  <a:lnTo>
                    <a:pt x="14193" y="0"/>
                  </a:lnTo>
                  <a:cubicBezTo>
                    <a:pt x="5621" y="381"/>
                    <a:pt x="192" y="4953"/>
                    <a:pt x="1" y="11525"/>
                  </a:cubicBezTo>
                  <a:cubicBezTo>
                    <a:pt x="-94" y="18097"/>
                    <a:pt x="5430" y="22955"/>
                    <a:pt x="14193" y="23431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28" name="Freihandform 2127">
              <a:extLst>
                <a:ext uri="{FF2B5EF4-FFF2-40B4-BE49-F238E27FC236}">
                  <a16:creationId xmlns:a16="http://schemas.microsoft.com/office/drawing/2014/main" id="{5350BBE9-AC21-0440-8390-04CE6A3AB69A}"/>
                </a:ext>
              </a:extLst>
            </p:cNvPr>
            <p:cNvSpPr/>
            <p:nvPr/>
          </p:nvSpPr>
          <p:spPr>
            <a:xfrm>
              <a:off x="1195538" y="19368588"/>
              <a:ext cx="93756" cy="57500"/>
            </a:xfrm>
            <a:custGeom>
              <a:avLst/>
              <a:gdLst>
                <a:gd name="connsiteX0" fmla="*/ 6096 w 93756"/>
                <a:gd name="connsiteY0" fmla="*/ 57501 h 57500"/>
                <a:gd name="connsiteX1" fmla="*/ 46672 w 93756"/>
                <a:gd name="connsiteY1" fmla="*/ 57501 h 57500"/>
                <a:gd name="connsiteX2" fmla="*/ 87821 w 93756"/>
                <a:gd name="connsiteY2" fmla="*/ 57501 h 57500"/>
                <a:gd name="connsiteX3" fmla="*/ 93726 w 93756"/>
                <a:gd name="connsiteY3" fmla="*/ 51405 h 57500"/>
                <a:gd name="connsiteX4" fmla="*/ 79153 w 93756"/>
                <a:gd name="connsiteY4" fmla="*/ 15019 h 57500"/>
                <a:gd name="connsiteX5" fmla="*/ 38576 w 93756"/>
                <a:gd name="connsiteY5" fmla="*/ 922 h 57500"/>
                <a:gd name="connsiteX6" fmla="*/ 0 w 93756"/>
                <a:gd name="connsiteY6" fmla="*/ 52643 h 57500"/>
                <a:gd name="connsiteX7" fmla="*/ 6096 w 93756"/>
                <a:gd name="connsiteY7" fmla="*/ 57406 h 57500"/>
                <a:gd name="connsiteX8" fmla="*/ 63627 w 93756"/>
                <a:gd name="connsiteY8" fmla="*/ 31212 h 57500"/>
                <a:gd name="connsiteX9" fmla="*/ 72009 w 93756"/>
                <a:gd name="connsiteY9" fmla="*/ 40356 h 57500"/>
                <a:gd name="connsiteX10" fmla="*/ 61151 w 93756"/>
                <a:gd name="connsiteY10" fmla="*/ 49786 h 57500"/>
                <a:gd name="connsiteX11" fmla="*/ 53531 w 93756"/>
                <a:gd name="connsiteY11" fmla="*/ 39594 h 57500"/>
                <a:gd name="connsiteX12" fmla="*/ 63722 w 93756"/>
                <a:gd name="connsiteY12" fmla="*/ 31212 h 57500"/>
                <a:gd name="connsiteX13" fmla="*/ 32576 w 93756"/>
                <a:gd name="connsiteY13" fmla="*/ 31402 h 57500"/>
                <a:gd name="connsiteX14" fmla="*/ 40100 w 93756"/>
                <a:gd name="connsiteY14" fmla="*/ 40642 h 57500"/>
                <a:gd name="connsiteX15" fmla="*/ 31337 w 93756"/>
                <a:gd name="connsiteY15" fmla="*/ 49595 h 57500"/>
                <a:gd name="connsiteX16" fmla="*/ 21908 w 93756"/>
                <a:gd name="connsiteY16" fmla="*/ 40546 h 57500"/>
                <a:gd name="connsiteX17" fmla="*/ 32576 w 93756"/>
                <a:gd name="connsiteY17" fmla="*/ 31402 h 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3756" h="57500">
                  <a:moveTo>
                    <a:pt x="6096" y="57501"/>
                  </a:moveTo>
                  <a:cubicBezTo>
                    <a:pt x="19621" y="57501"/>
                    <a:pt x="33147" y="57501"/>
                    <a:pt x="46672" y="57501"/>
                  </a:cubicBezTo>
                  <a:cubicBezTo>
                    <a:pt x="60198" y="57501"/>
                    <a:pt x="74105" y="57406"/>
                    <a:pt x="87821" y="57501"/>
                  </a:cubicBezTo>
                  <a:cubicBezTo>
                    <a:pt x="92297" y="57501"/>
                    <a:pt x="94012" y="55786"/>
                    <a:pt x="93726" y="51405"/>
                  </a:cubicBezTo>
                  <a:cubicBezTo>
                    <a:pt x="92774" y="37689"/>
                    <a:pt x="88583" y="25306"/>
                    <a:pt x="79153" y="15019"/>
                  </a:cubicBezTo>
                  <a:cubicBezTo>
                    <a:pt x="68199" y="3113"/>
                    <a:pt x="54673" y="-2316"/>
                    <a:pt x="38576" y="922"/>
                  </a:cubicBezTo>
                  <a:cubicBezTo>
                    <a:pt x="15335" y="5590"/>
                    <a:pt x="571" y="28735"/>
                    <a:pt x="0" y="52643"/>
                  </a:cubicBezTo>
                  <a:cubicBezTo>
                    <a:pt x="0" y="57025"/>
                    <a:pt x="2667" y="57406"/>
                    <a:pt x="6096" y="57406"/>
                  </a:cubicBezTo>
                  <a:close/>
                  <a:moveTo>
                    <a:pt x="63627" y="31212"/>
                  </a:moveTo>
                  <a:cubicBezTo>
                    <a:pt x="69215" y="31212"/>
                    <a:pt x="72009" y="34260"/>
                    <a:pt x="72009" y="40356"/>
                  </a:cubicBezTo>
                  <a:cubicBezTo>
                    <a:pt x="72009" y="50929"/>
                    <a:pt x="72866" y="49690"/>
                    <a:pt x="61151" y="49786"/>
                  </a:cubicBezTo>
                  <a:cubicBezTo>
                    <a:pt x="53531" y="49786"/>
                    <a:pt x="53531" y="49786"/>
                    <a:pt x="53531" y="39594"/>
                  </a:cubicBezTo>
                  <a:cubicBezTo>
                    <a:pt x="53531" y="34006"/>
                    <a:pt x="56928" y="31212"/>
                    <a:pt x="63722" y="31212"/>
                  </a:cubicBezTo>
                  <a:close/>
                  <a:moveTo>
                    <a:pt x="32576" y="31402"/>
                  </a:moveTo>
                  <a:cubicBezTo>
                    <a:pt x="37592" y="31402"/>
                    <a:pt x="40100" y="34482"/>
                    <a:pt x="40100" y="40642"/>
                  </a:cubicBezTo>
                  <a:cubicBezTo>
                    <a:pt x="40100" y="46801"/>
                    <a:pt x="37179" y="49786"/>
                    <a:pt x="31337" y="49595"/>
                  </a:cubicBezTo>
                  <a:cubicBezTo>
                    <a:pt x="25495" y="49405"/>
                    <a:pt x="22352" y="46388"/>
                    <a:pt x="21908" y="40546"/>
                  </a:cubicBezTo>
                  <a:cubicBezTo>
                    <a:pt x="21463" y="34704"/>
                    <a:pt x="25019" y="31656"/>
                    <a:pt x="32576" y="31402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29" name="Freihandform 2128">
              <a:extLst>
                <a:ext uri="{FF2B5EF4-FFF2-40B4-BE49-F238E27FC236}">
                  <a16:creationId xmlns:a16="http://schemas.microsoft.com/office/drawing/2014/main" id="{71F89144-8242-BDF2-8BCD-F087FD11DB5A}"/>
                </a:ext>
              </a:extLst>
            </p:cNvPr>
            <p:cNvSpPr/>
            <p:nvPr/>
          </p:nvSpPr>
          <p:spPr>
            <a:xfrm>
              <a:off x="1252783" y="19403705"/>
              <a:ext cx="12001" cy="10668"/>
            </a:xfrm>
            <a:custGeom>
              <a:avLst/>
              <a:gdLst>
                <a:gd name="connsiteX0" fmla="*/ 0 w 12001"/>
                <a:gd name="connsiteY0" fmla="*/ 0 h 10668"/>
                <a:gd name="connsiteX1" fmla="*/ 0 w 12001"/>
                <a:gd name="connsiteY1" fmla="*/ 10668 h 10668"/>
                <a:gd name="connsiteX2" fmla="*/ 12002 w 12001"/>
                <a:gd name="connsiteY2" fmla="*/ 0 h 10668"/>
                <a:gd name="connsiteX3" fmla="*/ 0 w 12001"/>
                <a:gd name="connsiteY3" fmla="*/ 0 h 1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" h="10668">
                  <a:moveTo>
                    <a:pt x="0" y="0"/>
                  </a:moveTo>
                  <a:lnTo>
                    <a:pt x="0" y="10668"/>
                  </a:lnTo>
                  <a:cubicBezTo>
                    <a:pt x="4001" y="7144"/>
                    <a:pt x="7525" y="4001"/>
                    <a:pt x="1200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30" name="Freihandform 2129">
              <a:extLst>
                <a:ext uri="{FF2B5EF4-FFF2-40B4-BE49-F238E27FC236}">
                  <a16:creationId xmlns:a16="http://schemas.microsoft.com/office/drawing/2014/main" id="{29969FD4-929C-88DF-F1A6-3BF8374A459B}"/>
                </a:ext>
              </a:extLst>
            </p:cNvPr>
            <p:cNvSpPr/>
            <p:nvPr/>
          </p:nvSpPr>
          <p:spPr>
            <a:xfrm>
              <a:off x="1220647" y="19403077"/>
              <a:ext cx="12134" cy="10534"/>
            </a:xfrm>
            <a:custGeom>
              <a:avLst/>
              <a:gdLst>
                <a:gd name="connsiteX0" fmla="*/ 12134 w 12134"/>
                <a:gd name="connsiteY0" fmla="*/ 1105 h 10534"/>
                <a:gd name="connsiteX1" fmla="*/ 419 w 12134"/>
                <a:gd name="connsiteY1" fmla="*/ 10534 h 10534"/>
                <a:gd name="connsiteX2" fmla="*/ 12134 w 12134"/>
                <a:gd name="connsiteY2" fmla="*/ 1105 h 1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34" h="10534">
                  <a:moveTo>
                    <a:pt x="12134" y="1105"/>
                  </a:moveTo>
                  <a:cubicBezTo>
                    <a:pt x="38" y="-1277"/>
                    <a:pt x="-820" y="-515"/>
                    <a:pt x="419" y="10534"/>
                  </a:cubicBezTo>
                  <a:cubicBezTo>
                    <a:pt x="4133" y="7582"/>
                    <a:pt x="7943" y="4534"/>
                    <a:pt x="12134" y="1105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802" name="Grafik 594">
            <a:extLst>
              <a:ext uri="{FF2B5EF4-FFF2-40B4-BE49-F238E27FC236}">
                <a16:creationId xmlns:a16="http://schemas.microsoft.com/office/drawing/2014/main" id="{AA716927-DB80-9159-2669-E43177AFCBA0}"/>
              </a:ext>
            </a:extLst>
          </p:cNvPr>
          <p:cNvGrpSpPr/>
          <p:nvPr/>
        </p:nvGrpSpPr>
        <p:grpSpPr>
          <a:xfrm>
            <a:off x="3501436" y="10214831"/>
            <a:ext cx="262509" cy="225933"/>
            <a:chOff x="3501436" y="10214831"/>
            <a:chExt cx="262509" cy="225933"/>
          </a:xfrm>
          <a:solidFill>
            <a:srgbClr val="00497F"/>
          </a:solidFill>
        </p:grpSpPr>
        <p:sp>
          <p:nvSpPr>
            <p:cNvPr id="1803" name="Freihandform 1802">
              <a:extLst>
                <a:ext uri="{FF2B5EF4-FFF2-40B4-BE49-F238E27FC236}">
                  <a16:creationId xmlns:a16="http://schemas.microsoft.com/office/drawing/2014/main" id="{EE562378-823C-0EDE-91F1-47767A443BE3}"/>
                </a:ext>
              </a:extLst>
            </p:cNvPr>
            <p:cNvSpPr/>
            <p:nvPr/>
          </p:nvSpPr>
          <p:spPr>
            <a:xfrm>
              <a:off x="3531059" y="10352753"/>
              <a:ext cx="174307" cy="88010"/>
            </a:xfrm>
            <a:custGeom>
              <a:avLst/>
              <a:gdLst>
                <a:gd name="connsiteX0" fmla="*/ 165164 w 174307"/>
                <a:gd name="connsiteY0" fmla="*/ 65341 h 88010"/>
                <a:gd name="connsiteX1" fmla="*/ 88868 w 174307"/>
                <a:gd name="connsiteY1" fmla="*/ 65341 h 88010"/>
                <a:gd name="connsiteX2" fmla="*/ 99822 w 174307"/>
                <a:gd name="connsiteY2" fmla="*/ 38290 h 88010"/>
                <a:gd name="connsiteX3" fmla="*/ 62389 w 174307"/>
                <a:gd name="connsiteY3" fmla="*/ 0 h 88010"/>
                <a:gd name="connsiteX4" fmla="*/ 24955 w 174307"/>
                <a:gd name="connsiteY4" fmla="*/ 38290 h 88010"/>
                <a:gd name="connsiteX5" fmla="*/ 35909 w 174307"/>
                <a:gd name="connsiteY5" fmla="*/ 65341 h 88010"/>
                <a:gd name="connsiteX6" fmla="*/ 0 w 174307"/>
                <a:gd name="connsiteY6" fmla="*/ 65341 h 88010"/>
                <a:gd name="connsiteX7" fmla="*/ 0 w 174307"/>
                <a:gd name="connsiteY7" fmla="*/ 88011 h 88010"/>
                <a:gd name="connsiteX8" fmla="*/ 132588 w 174307"/>
                <a:gd name="connsiteY8" fmla="*/ 88011 h 88010"/>
                <a:gd name="connsiteX9" fmla="*/ 165068 w 174307"/>
                <a:gd name="connsiteY9" fmla="*/ 88011 h 88010"/>
                <a:gd name="connsiteX10" fmla="*/ 174308 w 174307"/>
                <a:gd name="connsiteY10" fmla="*/ 78581 h 88010"/>
                <a:gd name="connsiteX11" fmla="*/ 174308 w 174307"/>
                <a:gd name="connsiteY11" fmla="*/ 74866 h 88010"/>
                <a:gd name="connsiteX12" fmla="*/ 165068 w 174307"/>
                <a:gd name="connsiteY12" fmla="*/ 65437 h 88010"/>
                <a:gd name="connsiteX13" fmla="*/ 62484 w 174307"/>
                <a:gd name="connsiteY13" fmla="*/ 65341 h 88010"/>
                <a:gd name="connsiteX14" fmla="*/ 36004 w 174307"/>
                <a:gd name="connsiteY14" fmla="*/ 38290 h 88010"/>
                <a:gd name="connsiteX15" fmla="*/ 62484 w 174307"/>
                <a:gd name="connsiteY15" fmla="*/ 11239 h 88010"/>
                <a:gd name="connsiteX16" fmla="*/ 88964 w 174307"/>
                <a:gd name="connsiteY16" fmla="*/ 38290 h 88010"/>
                <a:gd name="connsiteX17" fmla="*/ 62484 w 174307"/>
                <a:gd name="connsiteY17" fmla="*/ 65341 h 8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307" h="88010">
                  <a:moveTo>
                    <a:pt x="165164" y="65341"/>
                  </a:moveTo>
                  <a:lnTo>
                    <a:pt x="88868" y="65341"/>
                  </a:lnTo>
                  <a:cubicBezTo>
                    <a:pt x="95631" y="58388"/>
                    <a:pt x="99822" y="48863"/>
                    <a:pt x="99822" y="38290"/>
                  </a:cubicBezTo>
                  <a:cubicBezTo>
                    <a:pt x="99822" y="17145"/>
                    <a:pt x="83058" y="0"/>
                    <a:pt x="62389" y="0"/>
                  </a:cubicBezTo>
                  <a:cubicBezTo>
                    <a:pt x="41720" y="0"/>
                    <a:pt x="24955" y="17145"/>
                    <a:pt x="24955" y="38290"/>
                  </a:cubicBezTo>
                  <a:cubicBezTo>
                    <a:pt x="24955" y="48863"/>
                    <a:pt x="29147" y="58483"/>
                    <a:pt x="35909" y="65341"/>
                  </a:cubicBezTo>
                  <a:lnTo>
                    <a:pt x="0" y="65341"/>
                  </a:lnTo>
                  <a:lnTo>
                    <a:pt x="0" y="88011"/>
                  </a:lnTo>
                  <a:lnTo>
                    <a:pt x="132588" y="88011"/>
                  </a:lnTo>
                  <a:cubicBezTo>
                    <a:pt x="132588" y="88011"/>
                    <a:pt x="165068" y="88011"/>
                    <a:pt x="165068" y="88011"/>
                  </a:cubicBezTo>
                  <a:cubicBezTo>
                    <a:pt x="170212" y="88011"/>
                    <a:pt x="174308" y="83725"/>
                    <a:pt x="174308" y="78581"/>
                  </a:cubicBezTo>
                  <a:lnTo>
                    <a:pt x="174308" y="74866"/>
                  </a:lnTo>
                  <a:cubicBezTo>
                    <a:pt x="174308" y="69628"/>
                    <a:pt x="170212" y="65437"/>
                    <a:pt x="165068" y="65437"/>
                  </a:cubicBezTo>
                  <a:close/>
                  <a:moveTo>
                    <a:pt x="62484" y="65341"/>
                  </a:moveTo>
                  <a:cubicBezTo>
                    <a:pt x="47911" y="65341"/>
                    <a:pt x="36004" y="53245"/>
                    <a:pt x="36004" y="38290"/>
                  </a:cubicBezTo>
                  <a:cubicBezTo>
                    <a:pt x="36004" y="23336"/>
                    <a:pt x="47816" y="11239"/>
                    <a:pt x="62484" y="11239"/>
                  </a:cubicBezTo>
                  <a:cubicBezTo>
                    <a:pt x="77153" y="11239"/>
                    <a:pt x="88964" y="23336"/>
                    <a:pt x="88964" y="38290"/>
                  </a:cubicBezTo>
                  <a:cubicBezTo>
                    <a:pt x="88964" y="53245"/>
                    <a:pt x="77153" y="65341"/>
                    <a:pt x="62484" y="65341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04" name="Freihandform 1803">
              <a:extLst>
                <a:ext uri="{FF2B5EF4-FFF2-40B4-BE49-F238E27FC236}">
                  <a16:creationId xmlns:a16="http://schemas.microsoft.com/office/drawing/2014/main" id="{E462F922-A181-3BF4-724B-670B2334E1C0}"/>
                </a:ext>
              </a:extLst>
            </p:cNvPr>
            <p:cNvSpPr/>
            <p:nvPr/>
          </p:nvSpPr>
          <p:spPr>
            <a:xfrm>
              <a:off x="3624880" y="10233690"/>
              <a:ext cx="57911" cy="52768"/>
            </a:xfrm>
            <a:custGeom>
              <a:avLst/>
              <a:gdLst>
                <a:gd name="connsiteX0" fmla="*/ 0 w 57911"/>
                <a:gd name="connsiteY0" fmla="*/ 21622 h 52768"/>
                <a:gd name="connsiteX1" fmla="*/ 43148 w 57911"/>
                <a:gd name="connsiteY1" fmla="*/ 52769 h 52768"/>
                <a:gd name="connsiteX2" fmla="*/ 57912 w 57911"/>
                <a:gd name="connsiteY2" fmla="*/ 31242 h 52768"/>
                <a:gd name="connsiteX3" fmla="*/ 14668 w 57911"/>
                <a:gd name="connsiteY3" fmla="*/ 0 h 52768"/>
                <a:gd name="connsiteX4" fmla="*/ 0 w 57911"/>
                <a:gd name="connsiteY4" fmla="*/ 21622 h 5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1" h="52768">
                  <a:moveTo>
                    <a:pt x="0" y="21622"/>
                  </a:moveTo>
                  <a:lnTo>
                    <a:pt x="43148" y="52769"/>
                  </a:lnTo>
                  <a:lnTo>
                    <a:pt x="57912" y="31242"/>
                  </a:lnTo>
                  <a:lnTo>
                    <a:pt x="14668" y="0"/>
                  </a:lnTo>
                  <a:cubicBezTo>
                    <a:pt x="14478" y="9811"/>
                    <a:pt x="8477" y="18193"/>
                    <a:pt x="0" y="21622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05" name="Freihandform 1804">
              <a:extLst>
                <a:ext uri="{FF2B5EF4-FFF2-40B4-BE49-F238E27FC236}">
                  <a16:creationId xmlns:a16="http://schemas.microsoft.com/office/drawing/2014/main" id="{560BC8D0-7B98-CCFF-BDC1-D51516A5B984}"/>
                </a:ext>
              </a:extLst>
            </p:cNvPr>
            <p:cNvSpPr/>
            <p:nvPr/>
          </p:nvSpPr>
          <p:spPr>
            <a:xfrm>
              <a:off x="3674315" y="10267695"/>
              <a:ext cx="89630" cy="83724"/>
            </a:xfrm>
            <a:custGeom>
              <a:avLst/>
              <a:gdLst>
                <a:gd name="connsiteX0" fmla="*/ 24289 w 89630"/>
                <a:gd name="connsiteY0" fmla="*/ 33909 h 83724"/>
                <a:gd name="connsiteX1" fmla="*/ 31718 w 89630"/>
                <a:gd name="connsiteY1" fmla="*/ 23051 h 83724"/>
                <a:gd name="connsiteX2" fmla="*/ 31718 w 89630"/>
                <a:gd name="connsiteY2" fmla="*/ 23051 h 83724"/>
                <a:gd name="connsiteX3" fmla="*/ 38005 w 89630"/>
                <a:gd name="connsiteY3" fmla="*/ 14097 h 83724"/>
                <a:gd name="connsiteX4" fmla="*/ 87630 w 89630"/>
                <a:gd name="connsiteY4" fmla="*/ 39338 h 83724"/>
                <a:gd name="connsiteX5" fmla="*/ 89630 w 89630"/>
                <a:gd name="connsiteY5" fmla="*/ 36481 h 83724"/>
                <a:gd name="connsiteX6" fmla="*/ 45053 w 89630"/>
                <a:gd name="connsiteY6" fmla="*/ 3905 h 83724"/>
                <a:gd name="connsiteX7" fmla="*/ 39719 w 89630"/>
                <a:gd name="connsiteY7" fmla="*/ 0 h 83724"/>
                <a:gd name="connsiteX8" fmla="*/ 23336 w 89630"/>
                <a:gd name="connsiteY8" fmla="*/ 14669 h 83724"/>
                <a:gd name="connsiteX9" fmla="*/ 8572 w 89630"/>
                <a:gd name="connsiteY9" fmla="*/ 4001 h 83724"/>
                <a:gd name="connsiteX10" fmla="*/ 0 w 89630"/>
                <a:gd name="connsiteY10" fmla="*/ 16383 h 83724"/>
                <a:gd name="connsiteX11" fmla="*/ 14764 w 89630"/>
                <a:gd name="connsiteY11" fmla="*/ 27051 h 83724"/>
                <a:gd name="connsiteX12" fmla="*/ 6667 w 89630"/>
                <a:gd name="connsiteY12" fmla="*/ 47530 h 83724"/>
                <a:gd name="connsiteX13" fmla="*/ 12192 w 89630"/>
                <a:gd name="connsiteY13" fmla="*/ 51530 h 83724"/>
                <a:gd name="connsiteX14" fmla="*/ 12192 w 89630"/>
                <a:gd name="connsiteY14" fmla="*/ 51435 h 83724"/>
                <a:gd name="connsiteX15" fmla="*/ 56864 w 89630"/>
                <a:gd name="connsiteY15" fmla="*/ 83725 h 83724"/>
                <a:gd name="connsiteX16" fmla="*/ 58865 w 89630"/>
                <a:gd name="connsiteY16" fmla="*/ 80867 h 83724"/>
                <a:gd name="connsiteX17" fmla="*/ 19145 w 89630"/>
                <a:gd name="connsiteY17" fmla="*/ 41243 h 83724"/>
                <a:gd name="connsiteX18" fmla="*/ 24289 w 89630"/>
                <a:gd name="connsiteY18" fmla="*/ 33909 h 83724"/>
                <a:gd name="connsiteX19" fmla="*/ 24289 w 89630"/>
                <a:gd name="connsiteY19" fmla="*/ 33909 h 8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9630" h="83724">
                  <a:moveTo>
                    <a:pt x="24289" y="33909"/>
                  </a:moveTo>
                  <a:lnTo>
                    <a:pt x="31718" y="23051"/>
                  </a:lnTo>
                  <a:lnTo>
                    <a:pt x="31718" y="23051"/>
                  </a:lnTo>
                  <a:lnTo>
                    <a:pt x="38005" y="14097"/>
                  </a:lnTo>
                  <a:lnTo>
                    <a:pt x="87630" y="39338"/>
                  </a:lnTo>
                  <a:lnTo>
                    <a:pt x="89630" y="36481"/>
                  </a:lnTo>
                  <a:lnTo>
                    <a:pt x="45053" y="3905"/>
                  </a:lnTo>
                  <a:lnTo>
                    <a:pt x="39719" y="0"/>
                  </a:lnTo>
                  <a:lnTo>
                    <a:pt x="23336" y="14669"/>
                  </a:lnTo>
                  <a:lnTo>
                    <a:pt x="8572" y="4001"/>
                  </a:lnTo>
                  <a:lnTo>
                    <a:pt x="0" y="16383"/>
                  </a:lnTo>
                  <a:lnTo>
                    <a:pt x="14764" y="27051"/>
                  </a:lnTo>
                  <a:lnTo>
                    <a:pt x="6667" y="47530"/>
                  </a:lnTo>
                  <a:lnTo>
                    <a:pt x="12192" y="51530"/>
                  </a:lnTo>
                  <a:lnTo>
                    <a:pt x="12192" y="51435"/>
                  </a:lnTo>
                  <a:lnTo>
                    <a:pt x="56864" y="83725"/>
                  </a:lnTo>
                  <a:lnTo>
                    <a:pt x="58865" y="80867"/>
                  </a:lnTo>
                  <a:lnTo>
                    <a:pt x="19145" y="41243"/>
                  </a:lnTo>
                  <a:lnTo>
                    <a:pt x="24289" y="33909"/>
                  </a:lnTo>
                  <a:lnTo>
                    <a:pt x="24289" y="33909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06" name="Freihandform 1805">
              <a:extLst>
                <a:ext uri="{FF2B5EF4-FFF2-40B4-BE49-F238E27FC236}">
                  <a16:creationId xmlns:a16="http://schemas.microsoft.com/office/drawing/2014/main" id="{A78BD055-3EC1-A98B-67F6-04036930F180}"/>
                </a:ext>
              </a:extLst>
            </p:cNvPr>
            <p:cNvSpPr/>
            <p:nvPr/>
          </p:nvSpPr>
          <p:spPr>
            <a:xfrm>
              <a:off x="3541727" y="10229119"/>
              <a:ext cx="66770" cy="57149"/>
            </a:xfrm>
            <a:custGeom>
              <a:avLst/>
              <a:gdLst>
                <a:gd name="connsiteX0" fmla="*/ 14669 w 66770"/>
                <a:gd name="connsiteY0" fmla="*/ 57150 h 57149"/>
                <a:gd name="connsiteX1" fmla="*/ 66770 w 66770"/>
                <a:gd name="connsiteY1" fmla="*/ 26384 h 57149"/>
                <a:gd name="connsiteX2" fmla="*/ 51530 w 66770"/>
                <a:gd name="connsiteY2" fmla="*/ 4096 h 57149"/>
                <a:gd name="connsiteX3" fmla="*/ 51911 w 66770"/>
                <a:gd name="connsiteY3" fmla="*/ 0 h 57149"/>
                <a:gd name="connsiteX4" fmla="*/ 0 w 66770"/>
                <a:gd name="connsiteY4" fmla="*/ 30670 h 57149"/>
                <a:gd name="connsiteX5" fmla="*/ 14764 w 66770"/>
                <a:gd name="connsiteY5" fmla="*/ 57150 h 5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770" h="57149">
                  <a:moveTo>
                    <a:pt x="14669" y="57150"/>
                  </a:moveTo>
                  <a:lnTo>
                    <a:pt x="66770" y="26384"/>
                  </a:lnTo>
                  <a:cubicBezTo>
                    <a:pt x="57912" y="23051"/>
                    <a:pt x="51530" y="14383"/>
                    <a:pt x="51530" y="4096"/>
                  </a:cubicBezTo>
                  <a:cubicBezTo>
                    <a:pt x="51530" y="2667"/>
                    <a:pt x="51721" y="1333"/>
                    <a:pt x="51911" y="0"/>
                  </a:cubicBezTo>
                  <a:lnTo>
                    <a:pt x="0" y="30670"/>
                  </a:lnTo>
                  <a:cubicBezTo>
                    <a:pt x="8763" y="36100"/>
                    <a:pt x="14669" y="45910"/>
                    <a:pt x="14764" y="5715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07" name="Freihandform 1806">
              <a:extLst>
                <a:ext uri="{FF2B5EF4-FFF2-40B4-BE49-F238E27FC236}">
                  <a16:creationId xmlns:a16="http://schemas.microsoft.com/office/drawing/2014/main" id="{457E70E0-316D-C5AE-08C6-1415A0766A82}"/>
                </a:ext>
              </a:extLst>
            </p:cNvPr>
            <p:cNvSpPr/>
            <p:nvPr/>
          </p:nvSpPr>
          <p:spPr>
            <a:xfrm>
              <a:off x="3522296" y="10296460"/>
              <a:ext cx="63912" cy="73818"/>
            </a:xfrm>
            <a:custGeom>
              <a:avLst/>
              <a:gdLst>
                <a:gd name="connsiteX0" fmla="*/ 63913 w 63912"/>
                <a:gd name="connsiteY0" fmla="*/ 50673 h 73818"/>
                <a:gd name="connsiteX1" fmla="*/ 32480 w 63912"/>
                <a:gd name="connsiteY1" fmla="*/ 0 h 73818"/>
                <a:gd name="connsiteX2" fmla="*/ 3524 w 63912"/>
                <a:gd name="connsiteY2" fmla="*/ 21336 h 73818"/>
                <a:gd name="connsiteX3" fmla="*/ 0 w 63912"/>
                <a:gd name="connsiteY3" fmla="*/ 21146 h 73818"/>
                <a:gd name="connsiteX4" fmla="*/ 32671 w 63912"/>
                <a:gd name="connsiteY4" fmla="*/ 73819 h 73818"/>
                <a:gd name="connsiteX5" fmla="*/ 63913 w 63912"/>
                <a:gd name="connsiteY5" fmla="*/ 50673 h 7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12" h="73818">
                  <a:moveTo>
                    <a:pt x="63913" y="50673"/>
                  </a:moveTo>
                  <a:lnTo>
                    <a:pt x="32480" y="0"/>
                  </a:lnTo>
                  <a:cubicBezTo>
                    <a:pt x="28385" y="12383"/>
                    <a:pt x="17050" y="21336"/>
                    <a:pt x="3524" y="21336"/>
                  </a:cubicBezTo>
                  <a:cubicBezTo>
                    <a:pt x="2381" y="21336"/>
                    <a:pt x="1143" y="21336"/>
                    <a:pt x="0" y="21146"/>
                  </a:cubicBezTo>
                  <a:lnTo>
                    <a:pt x="32671" y="73819"/>
                  </a:lnTo>
                  <a:cubicBezTo>
                    <a:pt x="38862" y="61722"/>
                    <a:pt x="50292" y="52959"/>
                    <a:pt x="63913" y="50673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08" name="Freihandform 1807">
              <a:extLst>
                <a:ext uri="{FF2B5EF4-FFF2-40B4-BE49-F238E27FC236}">
                  <a16:creationId xmlns:a16="http://schemas.microsoft.com/office/drawing/2014/main" id="{49D338F4-CC88-67C2-E992-AE166C2FD478}"/>
                </a:ext>
              </a:extLst>
            </p:cNvPr>
            <p:cNvSpPr/>
            <p:nvPr/>
          </p:nvSpPr>
          <p:spPr>
            <a:xfrm>
              <a:off x="3501436" y="10261599"/>
              <a:ext cx="48767" cy="49911"/>
            </a:xfrm>
            <a:custGeom>
              <a:avLst/>
              <a:gdLst>
                <a:gd name="connsiteX0" fmla="*/ 48768 w 48767"/>
                <a:gd name="connsiteY0" fmla="*/ 24955 h 49911"/>
                <a:gd name="connsiteX1" fmla="*/ 24384 w 48767"/>
                <a:gd name="connsiteY1" fmla="*/ 0 h 49911"/>
                <a:gd name="connsiteX2" fmla="*/ 0 w 48767"/>
                <a:gd name="connsiteY2" fmla="*/ 24955 h 49911"/>
                <a:gd name="connsiteX3" fmla="*/ 24384 w 48767"/>
                <a:gd name="connsiteY3" fmla="*/ 49911 h 49911"/>
                <a:gd name="connsiteX4" fmla="*/ 48768 w 48767"/>
                <a:gd name="connsiteY4" fmla="*/ 24955 h 49911"/>
                <a:gd name="connsiteX5" fmla="*/ 6001 w 48767"/>
                <a:gd name="connsiteY5" fmla="*/ 24955 h 49911"/>
                <a:gd name="connsiteX6" fmla="*/ 24479 w 48767"/>
                <a:gd name="connsiteY6" fmla="*/ 6096 h 49911"/>
                <a:gd name="connsiteX7" fmla="*/ 42958 w 48767"/>
                <a:gd name="connsiteY7" fmla="*/ 24955 h 49911"/>
                <a:gd name="connsiteX8" fmla="*/ 24479 w 48767"/>
                <a:gd name="connsiteY8" fmla="*/ 43815 h 49911"/>
                <a:gd name="connsiteX9" fmla="*/ 6001 w 48767"/>
                <a:gd name="connsiteY9" fmla="*/ 24955 h 4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767" h="49911">
                  <a:moveTo>
                    <a:pt x="48768" y="24955"/>
                  </a:moveTo>
                  <a:cubicBezTo>
                    <a:pt x="48768" y="11144"/>
                    <a:pt x="37814" y="0"/>
                    <a:pt x="24384" y="0"/>
                  </a:cubicBezTo>
                  <a:cubicBezTo>
                    <a:pt x="10954" y="0"/>
                    <a:pt x="0" y="11144"/>
                    <a:pt x="0" y="24955"/>
                  </a:cubicBezTo>
                  <a:cubicBezTo>
                    <a:pt x="0" y="38767"/>
                    <a:pt x="10954" y="49911"/>
                    <a:pt x="24384" y="49911"/>
                  </a:cubicBezTo>
                  <a:cubicBezTo>
                    <a:pt x="37814" y="49911"/>
                    <a:pt x="48768" y="38767"/>
                    <a:pt x="48768" y="24955"/>
                  </a:cubicBezTo>
                  <a:close/>
                  <a:moveTo>
                    <a:pt x="6001" y="24955"/>
                  </a:moveTo>
                  <a:cubicBezTo>
                    <a:pt x="6001" y="14573"/>
                    <a:pt x="14288" y="6096"/>
                    <a:pt x="24479" y="6096"/>
                  </a:cubicBezTo>
                  <a:cubicBezTo>
                    <a:pt x="34671" y="6096"/>
                    <a:pt x="42958" y="14573"/>
                    <a:pt x="42958" y="24955"/>
                  </a:cubicBezTo>
                  <a:cubicBezTo>
                    <a:pt x="42958" y="35338"/>
                    <a:pt x="34671" y="43815"/>
                    <a:pt x="24479" y="43815"/>
                  </a:cubicBezTo>
                  <a:cubicBezTo>
                    <a:pt x="14288" y="43815"/>
                    <a:pt x="6001" y="35338"/>
                    <a:pt x="6001" y="24955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09" name="Freihandform 1808">
              <a:extLst>
                <a:ext uri="{FF2B5EF4-FFF2-40B4-BE49-F238E27FC236}">
                  <a16:creationId xmlns:a16="http://schemas.microsoft.com/office/drawing/2014/main" id="{1AFEAA35-212C-0156-00D8-0CECA7B51806}"/>
                </a:ext>
              </a:extLst>
            </p:cNvPr>
            <p:cNvSpPr/>
            <p:nvPr/>
          </p:nvSpPr>
          <p:spPr>
            <a:xfrm>
              <a:off x="3598496" y="10214831"/>
              <a:ext cx="35814" cy="36766"/>
            </a:xfrm>
            <a:custGeom>
              <a:avLst/>
              <a:gdLst>
                <a:gd name="connsiteX0" fmla="*/ 17907 w 35814"/>
                <a:gd name="connsiteY0" fmla="*/ 36766 h 36766"/>
                <a:gd name="connsiteX1" fmla="*/ 35814 w 35814"/>
                <a:gd name="connsiteY1" fmla="*/ 18383 h 36766"/>
                <a:gd name="connsiteX2" fmla="*/ 17907 w 35814"/>
                <a:gd name="connsiteY2" fmla="*/ 0 h 36766"/>
                <a:gd name="connsiteX3" fmla="*/ 0 w 35814"/>
                <a:gd name="connsiteY3" fmla="*/ 18383 h 36766"/>
                <a:gd name="connsiteX4" fmla="*/ 17907 w 35814"/>
                <a:gd name="connsiteY4" fmla="*/ 36766 h 36766"/>
                <a:gd name="connsiteX5" fmla="*/ 17907 w 35814"/>
                <a:gd name="connsiteY5" fmla="*/ 5429 h 36766"/>
                <a:gd name="connsiteX6" fmla="*/ 30575 w 35814"/>
                <a:gd name="connsiteY6" fmla="*/ 18383 h 36766"/>
                <a:gd name="connsiteX7" fmla="*/ 17907 w 35814"/>
                <a:gd name="connsiteY7" fmla="*/ 31337 h 36766"/>
                <a:gd name="connsiteX8" fmla="*/ 5239 w 35814"/>
                <a:gd name="connsiteY8" fmla="*/ 18383 h 36766"/>
                <a:gd name="connsiteX9" fmla="*/ 17907 w 35814"/>
                <a:gd name="connsiteY9" fmla="*/ 5429 h 3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814" h="36766">
                  <a:moveTo>
                    <a:pt x="17907" y="36766"/>
                  </a:moveTo>
                  <a:cubicBezTo>
                    <a:pt x="27813" y="36766"/>
                    <a:pt x="35814" y="28575"/>
                    <a:pt x="35814" y="18383"/>
                  </a:cubicBezTo>
                  <a:cubicBezTo>
                    <a:pt x="35814" y="8191"/>
                    <a:pt x="27813" y="0"/>
                    <a:pt x="17907" y="0"/>
                  </a:cubicBezTo>
                  <a:cubicBezTo>
                    <a:pt x="8001" y="0"/>
                    <a:pt x="0" y="8191"/>
                    <a:pt x="0" y="18383"/>
                  </a:cubicBezTo>
                  <a:cubicBezTo>
                    <a:pt x="0" y="28575"/>
                    <a:pt x="8001" y="36766"/>
                    <a:pt x="17907" y="36766"/>
                  </a:cubicBezTo>
                  <a:close/>
                  <a:moveTo>
                    <a:pt x="17907" y="5429"/>
                  </a:moveTo>
                  <a:cubicBezTo>
                    <a:pt x="24860" y="5429"/>
                    <a:pt x="30575" y="11239"/>
                    <a:pt x="30575" y="18383"/>
                  </a:cubicBezTo>
                  <a:cubicBezTo>
                    <a:pt x="30575" y="25527"/>
                    <a:pt x="24860" y="31337"/>
                    <a:pt x="17907" y="31337"/>
                  </a:cubicBezTo>
                  <a:cubicBezTo>
                    <a:pt x="10954" y="31337"/>
                    <a:pt x="5239" y="25527"/>
                    <a:pt x="5239" y="18383"/>
                  </a:cubicBezTo>
                  <a:cubicBezTo>
                    <a:pt x="5239" y="11239"/>
                    <a:pt x="10954" y="5429"/>
                    <a:pt x="17907" y="5429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10" name="Freihandform 1809">
              <a:extLst>
                <a:ext uri="{FF2B5EF4-FFF2-40B4-BE49-F238E27FC236}">
                  <a16:creationId xmlns:a16="http://schemas.microsoft.com/office/drawing/2014/main" id="{19C9E09A-6B10-BA6F-742C-909D27D2B859}"/>
                </a:ext>
              </a:extLst>
            </p:cNvPr>
            <p:cNvSpPr/>
            <p:nvPr/>
          </p:nvSpPr>
          <p:spPr>
            <a:xfrm>
              <a:off x="3608688" y="10225023"/>
              <a:ext cx="15811" cy="16192"/>
            </a:xfrm>
            <a:custGeom>
              <a:avLst/>
              <a:gdLst>
                <a:gd name="connsiteX0" fmla="*/ 7906 w 15811"/>
                <a:gd name="connsiteY0" fmla="*/ 16192 h 16192"/>
                <a:gd name="connsiteX1" fmla="*/ 15811 w 15811"/>
                <a:gd name="connsiteY1" fmla="*/ 8096 h 16192"/>
                <a:gd name="connsiteX2" fmla="*/ 7906 w 15811"/>
                <a:gd name="connsiteY2" fmla="*/ 0 h 16192"/>
                <a:gd name="connsiteX3" fmla="*/ 0 w 15811"/>
                <a:gd name="connsiteY3" fmla="*/ 8096 h 16192"/>
                <a:gd name="connsiteX4" fmla="*/ 7906 w 15811"/>
                <a:gd name="connsiteY4" fmla="*/ 16192 h 1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11" h="16192">
                  <a:moveTo>
                    <a:pt x="7906" y="16192"/>
                  </a:moveTo>
                  <a:cubicBezTo>
                    <a:pt x="12287" y="16192"/>
                    <a:pt x="15811" y="12573"/>
                    <a:pt x="15811" y="8096"/>
                  </a:cubicBezTo>
                  <a:cubicBezTo>
                    <a:pt x="15811" y="3620"/>
                    <a:pt x="12287" y="0"/>
                    <a:pt x="7906" y="0"/>
                  </a:cubicBezTo>
                  <a:cubicBezTo>
                    <a:pt x="3524" y="0"/>
                    <a:pt x="0" y="3620"/>
                    <a:pt x="0" y="8096"/>
                  </a:cubicBezTo>
                  <a:cubicBezTo>
                    <a:pt x="0" y="12573"/>
                    <a:pt x="3524" y="16192"/>
                    <a:pt x="7906" y="16192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11" name="Freihandform 1810">
              <a:extLst>
                <a:ext uri="{FF2B5EF4-FFF2-40B4-BE49-F238E27FC236}">
                  <a16:creationId xmlns:a16="http://schemas.microsoft.com/office/drawing/2014/main" id="{9216F8E5-C6FF-DEC0-6F16-E4630C5028E9}"/>
                </a:ext>
              </a:extLst>
            </p:cNvPr>
            <p:cNvSpPr/>
            <p:nvPr/>
          </p:nvSpPr>
          <p:spPr>
            <a:xfrm>
              <a:off x="3516009" y="10275981"/>
              <a:ext cx="20573" cy="21145"/>
            </a:xfrm>
            <a:custGeom>
              <a:avLst/>
              <a:gdLst>
                <a:gd name="connsiteX0" fmla="*/ 20574 w 20573"/>
                <a:gd name="connsiteY0" fmla="*/ 10573 h 21145"/>
                <a:gd name="connsiteX1" fmla="*/ 10287 w 20573"/>
                <a:gd name="connsiteY1" fmla="*/ 0 h 21145"/>
                <a:gd name="connsiteX2" fmla="*/ 0 w 20573"/>
                <a:gd name="connsiteY2" fmla="*/ 10573 h 21145"/>
                <a:gd name="connsiteX3" fmla="*/ 10287 w 20573"/>
                <a:gd name="connsiteY3" fmla="*/ 21146 h 21145"/>
                <a:gd name="connsiteX4" fmla="*/ 20574 w 20573"/>
                <a:gd name="connsiteY4" fmla="*/ 10573 h 2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73" h="21145">
                  <a:moveTo>
                    <a:pt x="20574" y="10573"/>
                  </a:moveTo>
                  <a:cubicBezTo>
                    <a:pt x="20574" y="4763"/>
                    <a:pt x="16002" y="0"/>
                    <a:pt x="10287" y="0"/>
                  </a:cubicBezTo>
                  <a:cubicBezTo>
                    <a:pt x="4572" y="0"/>
                    <a:pt x="0" y="4763"/>
                    <a:pt x="0" y="10573"/>
                  </a:cubicBezTo>
                  <a:cubicBezTo>
                    <a:pt x="0" y="16383"/>
                    <a:pt x="4572" y="21146"/>
                    <a:pt x="10287" y="21146"/>
                  </a:cubicBezTo>
                  <a:cubicBezTo>
                    <a:pt x="16002" y="21146"/>
                    <a:pt x="20574" y="16383"/>
                    <a:pt x="20574" y="10573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12" name="Freihandform 1811">
              <a:extLst>
                <a:ext uri="{FF2B5EF4-FFF2-40B4-BE49-F238E27FC236}">
                  <a16:creationId xmlns:a16="http://schemas.microsoft.com/office/drawing/2014/main" id="{2920B65E-B558-3732-AA4F-F39BDD446D4D}"/>
                </a:ext>
              </a:extLst>
            </p:cNvPr>
            <p:cNvSpPr/>
            <p:nvPr/>
          </p:nvSpPr>
          <p:spPr>
            <a:xfrm>
              <a:off x="3580303" y="10377708"/>
              <a:ext cx="25907" cy="26479"/>
            </a:xfrm>
            <a:custGeom>
              <a:avLst/>
              <a:gdLst>
                <a:gd name="connsiteX0" fmla="*/ 12954 w 25907"/>
                <a:gd name="connsiteY0" fmla="*/ 0 h 26479"/>
                <a:gd name="connsiteX1" fmla="*/ 0 w 25907"/>
                <a:gd name="connsiteY1" fmla="*/ 13240 h 26479"/>
                <a:gd name="connsiteX2" fmla="*/ 12954 w 25907"/>
                <a:gd name="connsiteY2" fmla="*/ 26480 h 26479"/>
                <a:gd name="connsiteX3" fmla="*/ 25908 w 25907"/>
                <a:gd name="connsiteY3" fmla="*/ 13240 h 26479"/>
                <a:gd name="connsiteX4" fmla="*/ 12954 w 25907"/>
                <a:gd name="connsiteY4" fmla="*/ 0 h 26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07" h="26479">
                  <a:moveTo>
                    <a:pt x="12954" y="0"/>
                  </a:moveTo>
                  <a:cubicBezTo>
                    <a:pt x="5810" y="0"/>
                    <a:pt x="0" y="5906"/>
                    <a:pt x="0" y="13240"/>
                  </a:cubicBezTo>
                  <a:cubicBezTo>
                    <a:pt x="0" y="20574"/>
                    <a:pt x="5810" y="26480"/>
                    <a:pt x="12954" y="26480"/>
                  </a:cubicBezTo>
                  <a:cubicBezTo>
                    <a:pt x="20098" y="26480"/>
                    <a:pt x="25908" y="20574"/>
                    <a:pt x="25908" y="13240"/>
                  </a:cubicBezTo>
                  <a:cubicBezTo>
                    <a:pt x="25908" y="5906"/>
                    <a:pt x="20098" y="0"/>
                    <a:pt x="12954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224" name="Freihandform 1223">
            <a:extLst>
              <a:ext uri="{FF2B5EF4-FFF2-40B4-BE49-F238E27FC236}">
                <a16:creationId xmlns:a16="http://schemas.microsoft.com/office/drawing/2014/main" id="{4469AC6A-6231-D0F3-2CFE-8F06D9C413BA}"/>
              </a:ext>
            </a:extLst>
          </p:cNvPr>
          <p:cNvSpPr/>
          <p:nvPr/>
        </p:nvSpPr>
        <p:spPr>
          <a:xfrm>
            <a:off x="4105575" y="7086149"/>
            <a:ext cx="224789" cy="114395"/>
          </a:xfrm>
          <a:custGeom>
            <a:avLst/>
            <a:gdLst>
              <a:gd name="connsiteX0" fmla="*/ 112395 w 224789"/>
              <a:gd name="connsiteY0" fmla="*/ 114395 h 114395"/>
              <a:gd name="connsiteX1" fmla="*/ 112395 w 224789"/>
              <a:gd name="connsiteY1" fmla="*/ 114395 h 114395"/>
              <a:gd name="connsiteX2" fmla="*/ 114967 w 224789"/>
              <a:gd name="connsiteY2" fmla="*/ 111919 h 114395"/>
              <a:gd name="connsiteX3" fmla="*/ 224790 w 224789"/>
              <a:gd name="connsiteY3" fmla="*/ 8572 h 114395"/>
              <a:gd name="connsiteX4" fmla="*/ 216122 w 224789"/>
              <a:gd name="connsiteY4" fmla="*/ 0 h 114395"/>
              <a:gd name="connsiteX5" fmla="*/ 112395 w 224789"/>
              <a:gd name="connsiteY5" fmla="*/ 97631 h 114395"/>
              <a:gd name="connsiteX6" fmla="*/ 8668 w 224789"/>
              <a:gd name="connsiteY6" fmla="*/ 0 h 114395"/>
              <a:gd name="connsiteX7" fmla="*/ 0 w 224789"/>
              <a:gd name="connsiteY7" fmla="*/ 8572 h 114395"/>
              <a:gd name="connsiteX8" fmla="*/ 109823 w 224789"/>
              <a:gd name="connsiteY8" fmla="*/ 111919 h 114395"/>
              <a:gd name="connsiteX9" fmla="*/ 112300 w 224789"/>
              <a:gd name="connsiteY9" fmla="*/ 114395 h 114395"/>
              <a:gd name="connsiteX10" fmla="*/ 112395 w 224789"/>
              <a:gd name="connsiteY10" fmla="*/ 114395 h 11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4789" h="114395">
                <a:moveTo>
                  <a:pt x="112395" y="114395"/>
                </a:moveTo>
                <a:lnTo>
                  <a:pt x="112395" y="114395"/>
                </a:lnTo>
                <a:lnTo>
                  <a:pt x="114967" y="111919"/>
                </a:lnTo>
                <a:lnTo>
                  <a:pt x="224790" y="8572"/>
                </a:lnTo>
                <a:lnTo>
                  <a:pt x="216122" y="0"/>
                </a:lnTo>
                <a:lnTo>
                  <a:pt x="112395" y="97631"/>
                </a:lnTo>
                <a:lnTo>
                  <a:pt x="8668" y="0"/>
                </a:lnTo>
                <a:lnTo>
                  <a:pt x="0" y="8572"/>
                </a:lnTo>
                <a:lnTo>
                  <a:pt x="109823" y="111919"/>
                </a:lnTo>
                <a:lnTo>
                  <a:pt x="112300" y="114395"/>
                </a:lnTo>
                <a:lnTo>
                  <a:pt x="112395" y="114395"/>
                </a:ln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1816" name="Grafik 599">
            <a:extLst>
              <a:ext uri="{FF2B5EF4-FFF2-40B4-BE49-F238E27FC236}">
                <a16:creationId xmlns:a16="http://schemas.microsoft.com/office/drawing/2014/main" id="{40BF88E4-F1EB-D4EF-ED0F-7578725ABD9A}"/>
              </a:ext>
            </a:extLst>
          </p:cNvPr>
          <p:cNvGrpSpPr/>
          <p:nvPr/>
        </p:nvGrpSpPr>
        <p:grpSpPr>
          <a:xfrm>
            <a:off x="1739968" y="15194858"/>
            <a:ext cx="211255" cy="223399"/>
            <a:chOff x="1739968" y="15194858"/>
            <a:chExt cx="211255" cy="223399"/>
          </a:xfrm>
          <a:solidFill>
            <a:srgbClr val="00497F"/>
          </a:solidFill>
        </p:grpSpPr>
        <p:sp>
          <p:nvSpPr>
            <p:cNvPr id="1817" name="Freihandform 1816">
              <a:extLst>
                <a:ext uri="{FF2B5EF4-FFF2-40B4-BE49-F238E27FC236}">
                  <a16:creationId xmlns:a16="http://schemas.microsoft.com/office/drawing/2014/main" id="{0EC1C0C6-B1AF-43F3-B5EA-2C452441C304}"/>
                </a:ext>
              </a:extLst>
            </p:cNvPr>
            <p:cNvSpPr/>
            <p:nvPr/>
          </p:nvSpPr>
          <p:spPr>
            <a:xfrm>
              <a:off x="1811749" y="15279097"/>
              <a:ext cx="111252" cy="84256"/>
            </a:xfrm>
            <a:custGeom>
              <a:avLst/>
              <a:gdLst>
                <a:gd name="connsiteX0" fmla="*/ 0 w 111252"/>
                <a:gd name="connsiteY0" fmla="*/ 24956 h 84256"/>
                <a:gd name="connsiteX1" fmla="*/ 11049 w 111252"/>
                <a:gd name="connsiteY1" fmla="*/ 68866 h 84256"/>
                <a:gd name="connsiteX2" fmla="*/ 14097 w 111252"/>
                <a:gd name="connsiteY2" fmla="*/ 71152 h 84256"/>
                <a:gd name="connsiteX3" fmla="*/ 34766 w 111252"/>
                <a:gd name="connsiteY3" fmla="*/ 82391 h 84256"/>
                <a:gd name="connsiteX4" fmla="*/ 39815 w 111252"/>
                <a:gd name="connsiteY4" fmla="*/ 84011 h 84256"/>
                <a:gd name="connsiteX5" fmla="*/ 81820 w 111252"/>
                <a:gd name="connsiteY5" fmla="*/ 73247 h 84256"/>
                <a:gd name="connsiteX6" fmla="*/ 111252 w 111252"/>
                <a:gd name="connsiteY6" fmla="*/ 65723 h 84256"/>
                <a:gd name="connsiteX7" fmla="*/ 94583 w 111252"/>
                <a:gd name="connsiteY7" fmla="*/ 0 h 84256"/>
                <a:gd name="connsiteX8" fmla="*/ 191 w 111252"/>
                <a:gd name="connsiteY8" fmla="*/ 24003 h 84256"/>
                <a:gd name="connsiteX9" fmla="*/ 95 w 111252"/>
                <a:gd name="connsiteY9" fmla="*/ 24956 h 8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252" h="84256">
                  <a:moveTo>
                    <a:pt x="0" y="24956"/>
                  </a:moveTo>
                  <a:cubicBezTo>
                    <a:pt x="3715" y="39624"/>
                    <a:pt x="7430" y="54293"/>
                    <a:pt x="11049" y="68866"/>
                  </a:cubicBezTo>
                  <a:cubicBezTo>
                    <a:pt x="11525" y="70676"/>
                    <a:pt x="12478" y="70961"/>
                    <a:pt x="14097" y="71152"/>
                  </a:cubicBezTo>
                  <a:cubicBezTo>
                    <a:pt x="22479" y="72200"/>
                    <a:pt x="29337" y="75914"/>
                    <a:pt x="34766" y="82391"/>
                  </a:cubicBezTo>
                  <a:cubicBezTo>
                    <a:pt x="36290" y="84201"/>
                    <a:pt x="37529" y="84582"/>
                    <a:pt x="39815" y="84011"/>
                  </a:cubicBezTo>
                  <a:cubicBezTo>
                    <a:pt x="53816" y="80391"/>
                    <a:pt x="67818" y="76867"/>
                    <a:pt x="81820" y="73247"/>
                  </a:cubicBezTo>
                  <a:cubicBezTo>
                    <a:pt x="91535" y="70771"/>
                    <a:pt x="101251" y="68294"/>
                    <a:pt x="111252" y="65723"/>
                  </a:cubicBezTo>
                  <a:cubicBezTo>
                    <a:pt x="105632" y="43625"/>
                    <a:pt x="100108" y="21908"/>
                    <a:pt x="94583" y="0"/>
                  </a:cubicBezTo>
                  <a:cubicBezTo>
                    <a:pt x="62770" y="8096"/>
                    <a:pt x="31432" y="16002"/>
                    <a:pt x="191" y="24003"/>
                  </a:cubicBezTo>
                  <a:cubicBezTo>
                    <a:pt x="191" y="24575"/>
                    <a:pt x="0" y="24765"/>
                    <a:pt x="95" y="24956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18" name="Freihandform 1817">
              <a:extLst>
                <a:ext uri="{FF2B5EF4-FFF2-40B4-BE49-F238E27FC236}">
                  <a16:creationId xmlns:a16="http://schemas.microsoft.com/office/drawing/2014/main" id="{3FDBF827-FEBE-FB81-1F58-7B112A621049}"/>
                </a:ext>
              </a:extLst>
            </p:cNvPr>
            <p:cNvSpPr/>
            <p:nvPr/>
          </p:nvSpPr>
          <p:spPr>
            <a:xfrm>
              <a:off x="1739968" y="15194858"/>
              <a:ext cx="211255" cy="223399"/>
            </a:xfrm>
            <a:custGeom>
              <a:avLst/>
              <a:gdLst>
                <a:gd name="connsiteX0" fmla="*/ 211132 w 211255"/>
                <a:gd name="connsiteY0" fmla="*/ 154629 h 223399"/>
                <a:gd name="connsiteX1" fmla="*/ 202941 w 211255"/>
                <a:gd name="connsiteY1" fmla="*/ 149772 h 223399"/>
                <a:gd name="connsiteX2" fmla="*/ 111215 w 211255"/>
                <a:gd name="connsiteY2" fmla="*/ 173203 h 223399"/>
                <a:gd name="connsiteX3" fmla="*/ 106738 w 211255"/>
                <a:gd name="connsiteY3" fmla="*/ 171679 h 223399"/>
                <a:gd name="connsiteX4" fmla="*/ 81497 w 211255"/>
                <a:gd name="connsiteY4" fmla="*/ 158439 h 223399"/>
                <a:gd name="connsiteX5" fmla="*/ 78259 w 211255"/>
                <a:gd name="connsiteY5" fmla="*/ 155582 h 223399"/>
                <a:gd name="connsiteX6" fmla="*/ 41683 w 211255"/>
                <a:gd name="connsiteY6" fmla="*/ 9945 h 223399"/>
                <a:gd name="connsiteX7" fmla="*/ 32539 w 211255"/>
                <a:gd name="connsiteY7" fmla="*/ 2229 h 223399"/>
                <a:gd name="connsiteX8" fmla="*/ 7678 w 211255"/>
                <a:gd name="connsiteY8" fmla="*/ 39 h 223399"/>
                <a:gd name="connsiteX9" fmla="*/ 58 w 211255"/>
                <a:gd name="connsiteY9" fmla="*/ 5658 h 223399"/>
                <a:gd name="connsiteX10" fmla="*/ 6154 w 211255"/>
                <a:gd name="connsiteY10" fmla="*/ 13374 h 223399"/>
                <a:gd name="connsiteX11" fmla="*/ 23680 w 211255"/>
                <a:gd name="connsiteY11" fmla="*/ 14993 h 223399"/>
                <a:gd name="connsiteX12" fmla="*/ 30634 w 211255"/>
                <a:gd name="connsiteY12" fmla="*/ 20708 h 223399"/>
                <a:gd name="connsiteX13" fmla="*/ 65400 w 211255"/>
                <a:gd name="connsiteY13" fmla="*/ 158630 h 223399"/>
                <a:gd name="connsiteX14" fmla="*/ 63590 w 211255"/>
                <a:gd name="connsiteY14" fmla="*/ 163107 h 223399"/>
                <a:gd name="connsiteX15" fmla="*/ 49303 w 211255"/>
                <a:gd name="connsiteY15" fmla="*/ 199968 h 223399"/>
                <a:gd name="connsiteX16" fmla="*/ 80545 w 211255"/>
                <a:gd name="connsiteY16" fmla="*/ 223400 h 223399"/>
                <a:gd name="connsiteX17" fmla="*/ 113025 w 211255"/>
                <a:gd name="connsiteY17" fmla="*/ 189586 h 223399"/>
                <a:gd name="connsiteX18" fmla="*/ 115882 w 211255"/>
                <a:gd name="connsiteY18" fmla="*/ 185586 h 223399"/>
                <a:gd name="connsiteX19" fmla="*/ 206275 w 211255"/>
                <a:gd name="connsiteY19" fmla="*/ 162630 h 223399"/>
                <a:gd name="connsiteX20" fmla="*/ 211037 w 211255"/>
                <a:gd name="connsiteY20" fmla="*/ 154439 h 223399"/>
                <a:gd name="connsiteX21" fmla="*/ 80545 w 211255"/>
                <a:gd name="connsiteY21" fmla="*/ 208065 h 223399"/>
                <a:gd name="connsiteX22" fmla="*/ 63590 w 211255"/>
                <a:gd name="connsiteY22" fmla="*/ 191110 h 223399"/>
                <a:gd name="connsiteX23" fmla="*/ 80449 w 211255"/>
                <a:gd name="connsiteY23" fmla="*/ 174156 h 223399"/>
                <a:gd name="connsiteX24" fmla="*/ 97594 w 211255"/>
                <a:gd name="connsiteY24" fmla="*/ 191205 h 223399"/>
                <a:gd name="connsiteX25" fmla="*/ 80449 w 211255"/>
                <a:gd name="connsiteY25" fmla="*/ 208065 h 22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11255" h="223399">
                  <a:moveTo>
                    <a:pt x="211132" y="154629"/>
                  </a:moveTo>
                  <a:cubicBezTo>
                    <a:pt x="210275" y="150915"/>
                    <a:pt x="206656" y="148819"/>
                    <a:pt x="202941" y="149772"/>
                  </a:cubicBezTo>
                  <a:cubicBezTo>
                    <a:pt x="172366" y="157582"/>
                    <a:pt x="141790" y="165297"/>
                    <a:pt x="111215" y="173203"/>
                  </a:cubicBezTo>
                  <a:cubicBezTo>
                    <a:pt x="109120" y="173775"/>
                    <a:pt x="108072" y="173394"/>
                    <a:pt x="106738" y="171679"/>
                  </a:cubicBezTo>
                  <a:cubicBezTo>
                    <a:pt x="100452" y="163297"/>
                    <a:pt x="91975" y="158916"/>
                    <a:pt x="81497" y="158439"/>
                  </a:cubicBezTo>
                  <a:cubicBezTo>
                    <a:pt x="79306" y="158439"/>
                    <a:pt x="78735" y="157582"/>
                    <a:pt x="78259" y="155582"/>
                  </a:cubicBezTo>
                  <a:cubicBezTo>
                    <a:pt x="66067" y="107004"/>
                    <a:pt x="53875" y="58522"/>
                    <a:pt x="41683" y="9945"/>
                  </a:cubicBezTo>
                  <a:cubicBezTo>
                    <a:pt x="40254" y="4230"/>
                    <a:pt x="38539" y="2801"/>
                    <a:pt x="32539" y="2229"/>
                  </a:cubicBezTo>
                  <a:cubicBezTo>
                    <a:pt x="24252" y="1563"/>
                    <a:pt x="15965" y="801"/>
                    <a:pt x="7678" y="39"/>
                  </a:cubicBezTo>
                  <a:cubicBezTo>
                    <a:pt x="3868" y="-342"/>
                    <a:pt x="439" y="2134"/>
                    <a:pt x="58" y="5658"/>
                  </a:cubicBezTo>
                  <a:cubicBezTo>
                    <a:pt x="-418" y="9659"/>
                    <a:pt x="2059" y="12993"/>
                    <a:pt x="6154" y="13374"/>
                  </a:cubicBezTo>
                  <a:cubicBezTo>
                    <a:pt x="11965" y="13945"/>
                    <a:pt x="17775" y="14517"/>
                    <a:pt x="23680" y="14993"/>
                  </a:cubicBezTo>
                  <a:cubicBezTo>
                    <a:pt x="29300" y="15469"/>
                    <a:pt x="29300" y="15374"/>
                    <a:pt x="30634" y="20708"/>
                  </a:cubicBezTo>
                  <a:cubicBezTo>
                    <a:pt x="42159" y="66714"/>
                    <a:pt x="53779" y="112719"/>
                    <a:pt x="65400" y="158630"/>
                  </a:cubicBezTo>
                  <a:cubicBezTo>
                    <a:pt x="65971" y="160821"/>
                    <a:pt x="65686" y="161868"/>
                    <a:pt x="63590" y="163107"/>
                  </a:cubicBezTo>
                  <a:cubicBezTo>
                    <a:pt x="50922" y="170727"/>
                    <a:pt x="45207" y="185681"/>
                    <a:pt x="49303" y="199968"/>
                  </a:cubicBezTo>
                  <a:cubicBezTo>
                    <a:pt x="53303" y="213875"/>
                    <a:pt x="66067" y="223400"/>
                    <a:pt x="80545" y="223400"/>
                  </a:cubicBezTo>
                  <a:cubicBezTo>
                    <a:pt x="99118" y="223400"/>
                    <a:pt x="113787" y="208255"/>
                    <a:pt x="113025" y="189586"/>
                  </a:cubicBezTo>
                  <a:cubicBezTo>
                    <a:pt x="113025" y="187205"/>
                    <a:pt x="113406" y="186252"/>
                    <a:pt x="115882" y="185586"/>
                  </a:cubicBezTo>
                  <a:cubicBezTo>
                    <a:pt x="145981" y="177966"/>
                    <a:pt x="176080" y="170155"/>
                    <a:pt x="206275" y="162630"/>
                  </a:cubicBezTo>
                  <a:cubicBezTo>
                    <a:pt x="210656" y="161487"/>
                    <a:pt x="211799" y="157677"/>
                    <a:pt x="211037" y="154439"/>
                  </a:cubicBezTo>
                  <a:close/>
                  <a:moveTo>
                    <a:pt x="80545" y="208065"/>
                  </a:moveTo>
                  <a:cubicBezTo>
                    <a:pt x="71115" y="208065"/>
                    <a:pt x="63590" y="200445"/>
                    <a:pt x="63590" y="191110"/>
                  </a:cubicBezTo>
                  <a:cubicBezTo>
                    <a:pt x="63590" y="181680"/>
                    <a:pt x="71115" y="174156"/>
                    <a:pt x="80449" y="174156"/>
                  </a:cubicBezTo>
                  <a:cubicBezTo>
                    <a:pt x="89974" y="174156"/>
                    <a:pt x="97690" y="181776"/>
                    <a:pt x="97594" y="191205"/>
                  </a:cubicBezTo>
                  <a:cubicBezTo>
                    <a:pt x="97594" y="200540"/>
                    <a:pt x="89879" y="208065"/>
                    <a:pt x="80449" y="208065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19" name="Freihandform 1818">
              <a:extLst>
                <a:ext uri="{FF2B5EF4-FFF2-40B4-BE49-F238E27FC236}">
                  <a16:creationId xmlns:a16="http://schemas.microsoft.com/office/drawing/2014/main" id="{088B14D1-31C2-8344-7E01-3C5389250306}"/>
                </a:ext>
              </a:extLst>
            </p:cNvPr>
            <p:cNvSpPr/>
            <p:nvPr/>
          </p:nvSpPr>
          <p:spPr>
            <a:xfrm>
              <a:off x="1797843" y="15231917"/>
              <a:ext cx="81533" cy="67468"/>
            </a:xfrm>
            <a:custGeom>
              <a:avLst/>
              <a:gdLst>
                <a:gd name="connsiteX0" fmla="*/ 81439 w 81533"/>
                <a:gd name="connsiteY0" fmla="*/ 50133 h 67468"/>
                <a:gd name="connsiteX1" fmla="*/ 81058 w 81533"/>
                <a:gd name="connsiteY1" fmla="*/ 47561 h 67468"/>
                <a:gd name="connsiteX2" fmla="*/ 69628 w 81533"/>
                <a:gd name="connsiteY2" fmla="*/ 2317 h 67468"/>
                <a:gd name="connsiteX3" fmla="*/ 66199 w 81533"/>
                <a:gd name="connsiteY3" fmla="*/ 222 h 67468"/>
                <a:gd name="connsiteX4" fmla="*/ 10763 w 81533"/>
                <a:gd name="connsiteY4" fmla="*/ 14319 h 67468"/>
                <a:gd name="connsiteX5" fmla="*/ 0 w 81533"/>
                <a:gd name="connsiteY5" fmla="*/ 17081 h 67468"/>
                <a:gd name="connsiteX6" fmla="*/ 12859 w 81533"/>
                <a:gd name="connsiteY6" fmla="*/ 67468 h 67468"/>
                <a:gd name="connsiteX7" fmla="*/ 81534 w 81533"/>
                <a:gd name="connsiteY7" fmla="*/ 50038 h 6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533" h="67468">
                  <a:moveTo>
                    <a:pt x="81439" y="50133"/>
                  </a:moveTo>
                  <a:cubicBezTo>
                    <a:pt x="81248" y="48990"/>
                    <a:pt x="81248" y="48228"/>
                    <a:pt x="81058" y="47561"/>
                  </a:cubicBezTo>
                  <a:cubicBezTo>
                    <a:pt x="77248" y="32512"/>
                    <a:pt x="73342" y="17367"/>
                    <a:pt x="69628" y="2317"/>
                  </a:cubicBezTo>
                  <a:cubicBezTo>
                    <a:pt x="69056" y="127"/>
                    <a:pt x="68389" y="-350"/>
                    <a:pt x="66199" y="222"/>
                  </a:cubicBezTo>
                  <a:cubicBezTo>
                    <a:pt x="47720" y="4984"/>
                    <a:pt x="29242" y="9652"/>
                    <a:pt x="10763" y="14319"/>
                  </a:cubicBezTo>
                  <a:cubicBezTo>
                    <a:pt x="7239" y="15176"/>
                    <a:pt x="3715" y="16129"/>
                    <a:pt x="0" y="17081"/>
                  </a:cubicBezTo>
                  <a:cubicBezTo>
                    <a:pt x="4286" y="34036"/>
                    <a:pt x="8572" y="50704"/>
                    <a:pt x="12859" y="67468"/>
                  </a:cubicBezTo>
                  <a:cubicBezTo>
                    <a:pt x="35909" y="61658"/>
                    <a:pt x="58579" y="55848"/>
                    <a:pt x="81534" y="50038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823" name="Grafik 600">
            <a:extLst>
              <a:ext uri="{FF2B5EF4-FFF2-40B4-BE49-F238E27FC236}">
                <a16:creationId xmlns:a16="http://schemas.microsoft.com/office/drawing/2014/main" id="{6F8ADA0A-46A4-9DFD-1BAD-CD6169E0F054}"/>
              </a:ext>
            </a:extLst>
          </p:cNvPr>
          <p:cNvGrpSpPr/>
          <p:nvPr/>
        </p:nvGrpSpPr>
        <p:grpSpPr>
          <a:xfrm>
            <a:off x="1105270" y="15207247"/>
            <a:ext cx="273172" cy="178435"/>
            <a:chOff x="1105270" y="15207247"/>
            <a:chExt cx="273172" cy="178435"/>
          </a:xfrm>
          <a:solidFill>
            <a:srgbClr val="00497F"/>
          </a:solidFill>
        </p:grpSpPr>
        <p:sp>
          <p:nvSpPr>
            <p:cNvPr id="1824" name="Freihandform 1823">
              <a:extLst>
                <a:ext uri="{FF2B5EF4-FFF2-40B4-BE49-F238E27FC236}">
                  <a16:creationId xmlns:a16="http://schemas.microsoft.com/office/drawing/2014/main" id="{A1388D85-EC9F-D7F8-5A98-B4FA37CB88EF}"/>
                </a:ext>
              </a:extLst>
            </p:cNvPr>
            <p:cNvSpPr/>
            <p:nvPr/>
          </p:nvSpPr>
          <p:spPr>
            <a:xfrm>
              <a:off x="1105297" y="15236002"/>
              <a:ext cx="273145" cy="149680"/>
            </a:xfrm>
            <a:custGeom>
              <a:avLst/>
              <a:gdLst>
                <a:gd name="connsiteX0" fmla="*/ 198063 w 273145"/>
                <a:gd name="connsiteY0" fmla="*/ 40809 h 149680"/>
                <a:gd name="connsiteX1" fmla="*/ 238926 w 273145"/>
                <a:gd name="connsiteY1" fmla="*/ 19759 h 149680"/>
                <a:gd name="connsiteX2" fmla="*/ 269501 w 273145"/>
                <a:gd name="connsiteY2" fmla="*/ 3186 h 149680"/>
                <a:gd name="connsiteX3" fmla="*/ 272835 w 273145"/>
                <a:gd name="connsiteY3" fmla="*/ 995 h 149680"/>
                <a:gd name="connsiteX4" fmla="*/ 273120 w 273145"/>
                <a:gd name="connsiteY4" fmla="*/ 423 h 149680"/>
                <a:gd name="connsiteX5" fmla="*/ 272454 w 273145"/>
                <a:gd name="connsiteY5" fmla="*/ 42 h 149680"/>
                <a:gd name="connsiteX6" fmla="*/ 270930 w 273145"/>
                <a:gd name="connsiteY6" fmla="*/ 42 h 149680"/>
                <a:gd name="connsiteX7" fmla="*/ 257499 w 273145"/>
                <a:gd name="connsiteY7" fmla="*/ 1757 h 149680"/>
                <a:gd name="connsiteX8" fmla="*/ 221019 w 273145"/>
                <a:gd name="connsiteY8" fmla="*/ 10520 h 149680"/>
                <a:gd name="connsiteX9" fmla="*/ 180823 w 273145"/>
                <a:gd name="connsiteY9" fmla="*/ 24331 h 149680"/>
                <a:gd name="connsiteX10" fmla="*/ 148533 w 273145"/>
                <a:gd name="connsiteY10" fmla="*/ 38904 h 149680"/>
                <a:gd name="connsiteX11" fmla="*/ 128817 w 273145"/>
                <a:gd name="connsiteY11" fmla="*/ 50334 h 149680"/>
                <a:gd name="connsiteX12" fmla="*/ 107004 w 273145"/>
                <a:gd name="connsiteY12" fmla="*/ 65098 h 149680"/>
                <a:gd name="connsiteX13" fmla="*/ 89955 w 273145"/>
                <a:gd name="connsiteY13" fmla="*/ 78243 h 149680"/>
                <a:gd name="connsiteX14" fmla="*/ 77667 w 273145"/>
                <a:gd name="connsiteY14" fmla="*/ 84815 h 149680"/>
                <a:gd name="connsiteX15" fmla="*/ 54331 w 273145"/>
                <a:gd name="connsiteY15" fmla="*/ 88053 h 149680"/>
                <a:gd name="connsiteX16" fmla="*/ 34995 w 273145"/>
                <a:gd name="connsiteY16" fmla="*/ 87863 h 149680"/>
                <a:gd name="connsiteX17" fmla="*/ 28899 w 273145"/>
                <a:gd name="connsiteY17" fmla="*/ 88149 h 149680"/>
                <a:gd name="connsiteX18" fmla="*/ 4801 w 273145"/>
                <a:gd name="connsiteY18" fmla="*/ 103674 h 149680"/>
                <a:gd name="connsiteX19" fmla="*/ 8325 w 273145"/>
                <a:gd name="connsiteY19" fmla="*/ 139679 h 149680"/>
                <a:gd name="connsiteX20" fmla="*/ 32519 w 273145"/>
                <a:gd name="connsiteY20" fmla="*/ 149680 h 149680"/>
                <a:gd name="connsiteX21" fmla="*/ 42711 w 273145"/>
                <a:gd name="connsiteY21" fmla="*/ 148347 h 149680"/>
                <a:gd name="connsiteX22" fmla="*/ 61761 w 273145"/>
                <a:gd name="connsiteY22" fmla="*/ 136059 h 149680"/>
                <a:gd name="connsiteX23" fmla="*/ 68333 w 273145"/>
                <a:gd name="connsiteY23" fmla="*/ 121867 h 149680"/>
                <a:gd name="connsiteX24" fmla="*/ 71381 w 273145"/>
                <a:gd name="connsiteY24" fmla="*/ 108723 h 149680"/>
                <a:gd name="connsiteX25" fmla="*/ 75762 w 273145"/>
                <a:gd name="connsiteY25" fmla="*/ 99388 h 149680"/>
                <a:gd name="connsiteX26" fmla="*/ 87859 w 273145"/>
                <a:gd name="connsiteY26" fmla="*/ 90054 h 149680"/>
                <a:gd name="connsiteX27" fmla="*/ 105480 w 273145"/>
                <a:gd name="connsiteY27" fmla="*/ 82719 h 149680"/>
                <a:gd name="connsiteX28" fmla="*/ 143009 w 273145"/>
                <a:gd name="connsiteY28" fmla="*/ 67384 h 149680"/>
                <a:gd name="connsiteX29" fmla="*/ 197968 w 273145"/>
                <a:gd name="connsiteY29" fmla="*/ 40619 h 149680"/>
                <a:gd name="connsiteX30" fmla="*/ 57665 w 273145"/>
                <a:gd name="connsiteY30" fmla="*/ 130630 h 149680"/>
                <a:gd name="connsiteX31" fmla="*/ 38329 w 273145"/>
                <a:gd name="connsiteY31" fmla="*/ 142727 h 149680"/>
                <a:gd name="connsiteX32" fmla="*/ 20422 w 273145"/>
                <a:gd name="connsiteY32" fmla="*/ 140441 h 149680"/>
                <a:gd name="connsiteX33" fmla="*/ 6992 w 273145"/>
                <a:gd name="connsiteY33" fmla="*/ 124058 h 149680"/>
                <a:gd name="connsiteX34" fmla="*/ 11469 w 273145"/>
                <a:gd name="connsiteY34" fmla="*/ 105770 h 149680"/>
                <a:gd name="connsiteX35" fmla="*/ 30519 w 273145"/>
                <a:gd name="connsiteY35" fmla="*/ 94626 h 149680"/>
                <a:gd name="connsiteX36" fmla="*/ 32709 w 273145"/>
                <a:gd name="connsiteY36" fmla="*/ 94340 h 149680"/>
                <a:gd name="connsiteX37" fmla="*/ 35376 w 273145"/>
                <a:gd name="connsiteY37" fmla="*/ 94149 h 149680"/>
                <a:gd name="connsiteX38" fmla="*/ 54903 w 273145"/>
                <a:gd name="connsiteY38" fmla="*/ 101769 h 149680"/>
                <a:gd name="connsiteX39" fmla="*/ 57665 w 273145"/>
                <a:gd name="connsiteY39" fmla="*/ 130535 h 149680"/>
                <a:gd name="connsiteX40" fmla="*/ 132912 w 273145"/>
                <a:gd name="connsiteY40" fmla="*/ 67289 h 149680"/>
                <a:gd name="connsiteX41" fmla="*/ 126531 w 273145"/>
                <a:gd name="connsiteY41" fmla="*/ 60907 h 149680"/>
                <a:gd name="connsiteX42" fmla="*/ 132817 w 273145"/>
                <a:gd name="connsiteY42" fmla="*/ 54525 h 149680"/>
                <a:gd name="connsiteX43" fmla="*/ 139199 w 273145"/>
                <a:gd name="connsiteY43" fmla="*/ 60907 h 149680"/>
                <a:gd name="connsiteX44" fmla="*/ 132817 w 273145"/>
                <a:gd name="connsiteY44" fmla="*/ 67289 h 14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73145" h="149680">
                  <a:moveTo>
                    <a:pt x="198063" y="40809"/>
                  </a:moveTo>
                  <a:cubicBezTo>
                    <a:pt x="211684" y="33856"/>
                    <a:pt x="225305" y="26808"/>
                    <a:pt x="238926" y="19759"/>
                  </a:cubicBezTo>
                  <a:cubicBezTo>
                    <a:pt x="249213" y="14330"/>
                    <a:pt x="259309" y="8710"/>
                    <a:pt x="269501" y="3186"/>
                  </a:cubicBezTo>
                  <a:cubicBezTo>
                    <a:pt x="270644" y="2519"/>
                    <a:pt x="271692" y="1757"/>
                    <a:pt x="272835" y="995"/>
                  </a:cubicBezTo>
                  <a:cubicBezTo>
                    <a:pt x="273025" y="900"/>
                    <a:pt x="273216" y="519"/>
                    <a:pt x="273120" y="423"/>
                  </a:cubicBezTo>
                  <a:cubicBezTo>
                    <a:pt x="273025" y="233"/>
                    <a:pt x="272739" y="42"/>
                    <a:pt x="272454" y="42"/>
                  </a:cubicBezTo>
                  <a:cubicBezTo>
                    <a:pt x="271977" y="42"/>
                    <a:pt x="271406" y="-53"/>
                    <a:pt x="270930" y="42"/>
                  </a:cubicBezTo>
                  <a:cubicBezTo>
                    <a:pt x="266453" y="614"/>
                    <a:pt x="261881" y="995"/>
                    <a:pt x="257499" y="1757"/>
                  </a:cubicBezTo>
                  <a:cubicBezTo>
                    <a:pt x="245117" y="3948"/>
                    <a:pt x="233020" y="6996"/>
                    <a:pt x="221019" y="10520"/>
                  </a:cubicBezTo>
                  <a:cubicBezTo>
                    <a:pt x="207398" y="14520"/>
                    <a:pt x="193968" y="19092"/>
                    <a:pt x="180823" y="24331"/>
                  </a:cubicBezTo>
                  <a:cubicBezTo>
                    <a:pt x="169869" y="28713"/>
                    <a:pt x="159011" y="33380"/>
                    <a:pt x="148533" y="38904"/>
                  </a:cubicBezTo>
                  <a:cubicBezTo>
                    <a:pt x="141866" y="42429"/>
                    <a:pt x="135294" y="46334"/>
                    <a:pt x="128817" y="50334"/>
                  </a:cubicBezTo>
                  <a:cubicBezTo>
                    <a:pt x="121292" y="54906"/>
                    <a:pt x="113958" y="59764"/>
                    <a:pt x="107004" y="65098"/>
                  </a:cubicBezTo>
                  <a:cubicBezTo>
                    <a:pt x="101385" y="69480"/>
                    <a:pt x="95670" y="73861"/>
                    <a:pt x="89955" y="78243"/>
                  </a:cubicBezTo>
                  <a:cubicBezTo>
                    <a:pt x="86240" y="81100"/>
                    <a:pt x="82239" y="83481"/>
                    <a:pt x="77667" y="84815"/>
                  </a:cubicBezTo>
                  <a:cubicBezTo>
                    <a:pt x="70047" y="87006"/>
                    <a:pt x="62237" y="88053"/>
                    <a:pt x="54331" y="88053"/>
                  </a:cubicBezTo>
                  <a:cubicBezTo>
                    <a:pt x="47854" y="88053"/>
                    <a:pt x="41472" y="87958"/>
                    <a:pt x="34995" y="87863"/>
                  </a:cubicBezTo>
                  <a:cubicBezTo>
                    <a:pt x="32995" y="87863"/>
                    <a:pt x="30900" y="87863"/>
                    <a:pt x="28899" y="88149"/>
                  </a:cubicBezTo>
                  <a:cubicBezTo>
                    <a:pt x="18708" y="89863"/>
                    <a:pt x="10516" y="95007"/>
                    <a:pt x="4801" y="103674"/>
                  </a:cubicBezTo>
                  <a:cubicBezTo>
                    <a:pt x="-2724" y="115104"/>
                    <a:pt x="-1295" y="130059"/>
                    <a:pt x="8325" y="139679"/>
                  </a:cubicBezTo>
                  <a:cubicBezTo>
                    <a:pt x="15088" y="146442"/>
                    <a:pt x="23470" y="149490"/>
                    <a:pt x="32519" y="149680"/>
                  </a:cubicBezTo>
                  <a:cubicBezTo>
                    <a:pt x="36234" y="149680"/>
                    <a:pt x="39472" y="149299"/>
                    <a:pt x="42711" y="148347"/>
                  </a:cubicBezTo>
                  <a:cubicBezTo>
                    <a:pt x="50426" y="146251"/>
                    <a:pt x="56808" y="142251"/>
                    <a:pt x="61761" y="136059"/>
                  </a:cubicBezTo>
                  <a:cubicBezTo>
                    <a:pt x="65094" y="131868"/>
                    <a:pt x="66999" y="127011"/>
                    <a:pt x="68333" y="121867"/>
                  </a:cubicBezTo>
                  <a:cubicBezTo>
                    <a:pt x="69381" y="117486"/>
                    <a:pt x="70333" y="113104"/>
                    <a:pt x="71381" y="108723"/>
                  </a:cubicBezTo>
                  <a:cubicBezTo>
                    <a:pt x="72238" y="105294"/>
                    <a:pt x="73476" y="102150"/>
                    <a:pt x="75762" y="99388"/>
                  </a:cubicBezTo>
                  <a:cubicBezTo>
                    <a:pt x="79096" y="95388"/>
                    <a:pt x="83287" y="92435"/>
                    <a:pt x="87859" y="90054"/>
                  </a:cubicBezTo>
                  <a:cubicBezTo>
                    <a:pt x="93574" y="87101"/>
                    <a:pt x="99575" y="84910"/>
                    <a:pt x="105480" y="82719"/>
                  </a:cubicBezTo>
                  <a:cubicBezTo>
                    <a:pt x="118149" y="78052"/>
                    <a:pt x="130722" y="73004"/>
                    <a:pt x="143009" y="67384"/>
                  </a:cubicBezTo>
                  <a:cubicBezTo>
                    <a:pt x="161583" y="58907"/>
                    <a:pt x="179775" y="49858"/>
                    <a:pt x="197968" y="40619"/>
                  </a:cubicBezTo>
                  <a:close/>
                  <a:moveTo>
                    <a:pt x="57665" y="130630"/>
                  </a:moveTo>
                  <a:cubicBezTo>
                    <a:pt x="52998" y="137393"/>
                    <a:pt x="46425" y="141298"/>
                    <a:pt x="38329" y="142727"/>
                  </a:cubicBezTo>
                  <a:cubicBezTo>
                    <a:pt x="32138" y="143870"/>
                    <a:pt x="26137" y="143203"/>
                    <a:pt x="20422" y="140441"/>
                  </a:cubicBezTo>
                  <a:cubicBezTo>
                    <a:pt x="13469" y="137107"/>
                    <a:pt x="8611" y="131773"/>
                    <a:pt x="6992" y="124058"/>
                  </a:cubicBezTo>
                  <a:cubicBezTo>
                    <a:pt x="5563" y="117295"/>
                    <a:pt x="7278" y="111199"/>
                    <a:pt x="11469" y="105770"/>
                  </a:cubicBezTo>
                  <a:cubicBezTo>
                    <a:pt x="16231" y="99483"/>
                    <a:pt x="22708" y="95959"/>
                    <a:pt x="30519" y="94626"/>
                  </a:cubicBezTo>
                  <a:cubicBezTo>
                    <a:pt x="31281" y="94530"/>
                    <a:pt x="31947" y="94435"/>
                    <a:pt x="32709" y="94340"/>
                  </a:cubicBezTo>
                  <a:cubicBezTo>
                    <a:pt x="33662" y="94340"/>
                    <a:pt x="34519" y="94245"/>
                    <a:pt x="35376" y="94149"/>
                  </a:cubicBezTo>
                  <a:cubicBezTo>
                    <a:pt x="42901" y="94340"/>
                    <a:pt x="49473" y="96531"/>
                    <a:pt x="54903" y="101769"/>
                  </a:cubicBezTo>
                  <a:cubicBezTo>
                    <a:pt x="62904" y="109389"/>
                    <a:pt x="64047" y="121200"/>
                    <a:pt x="57665" y="130535"/>
                  </a:cubicBezTo>
                  <a:close/>
                  <a:moveTo>
                    <a:pt x="132912" y="67289"/>
                  </a:moveTo>
                  <a:cubicBezTo>
                    <a:pt x="129388" y="67289"/>
                    <a:pt x="126531" y="64431"/>
                    <a:pt x="126531" y="60907"/>
                  </a:cubicBezTo>
                  <a:cubicBezTo>
                    <a:pt x="126531" y="57383"/>
                    <a:pt x="129388" y="54525"/>
                    <a:pt x="132817" y="54525"/>
                  </a:cubicBezTo>
                  <a:cubicBezTo>
                    <a:pt x="136341" y="54525"/>
                    <a:pt x="139199" y="57383"/>
                    <a:pt x="139199" y="60907"/>
                  </a:cubicBezTo>
                  <a:cubicBezTo>
                    <a:pt x="139199" y="64431"/>
                    <a:pt x="136341" y="67289"/>
                    <a:pt x="132817" y="67289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25" name="Freihandform 1824">
              <a:extLst>
                <a:ext uri="{FF2B5EF4-FFF2-40B4-BE49-F238E27FC236}">
                  <a16:creationId xmlns:a16="http://schemas.microsoft.com/office/drawing/2014/main" id="{874A2A5A-747E-D73F-AD15-D231A72FB647}"/>
                </a:ext>
              </a:extLst>
            </p:cNvPr>
            <p:cNvSpPr/>
            <p:nvPr/>
          </p:nvSpPr>
          <p:spPr>
            <a:xfrm>
              <a:off x="1238209" y="15297300"/>
              <a:ext cx="140207" cy="59806"/>
            </a:xfrm>
            <a:custGeom>
              <a:avLst/>
              <a:gdLst>
                <a:gd name="connsiteX0" fmla="*/ 139827 w 140207"/>
                <a:gd name="connsiteY0" fmla="*/ 58759 h 59806"/>
                <a:gd name="connsiteX1" fmla="*/ 138017 w 140207"/>
                <a:gd name="connsiteY1" fmla="*/ 57521 h 59806"/>
                <a:gd name="connsiteX2" fmla="*/ 117062 w 140207"/>
                <a:gd name="connsiteY2" fmla="*/ 45996 h 59806"/>
                <a:gd name="connsiteX3" fmla="*/ 73533 w 140207"/>
                <a:gd name="connsiteY3" fmla="*/ 23326 h 59806"/>
                <a:gd name="connsiteX4" fmla="*/ 27242 w 140207"/>
                <a:gd name="connsiteY4" fmla="*/ 180 h 59806"/>
                <a:gd name="connsiteX5" fmla="*/ 25908 w 140207"/>
                <a:gd name="connsiteY5" fmla="*/ 180 h 59806"/>
                <a:gd name="connsiteX6" fmla="*/ 1429 w 140207"/>
                <a:gd name="connsiteY6" fmla="*/ 11420 h 59806"/>
                <a:gd name="connsiteX7" fmla="*/ 0 w 140207"/>
                <a:gd name="connsiteY7" fmla="*/ 12087 h 59806"/>
                <a:gd name="connsiteX8" fmla="*/ 667 w 140207"/>
                <a:gd name="connsiteY8" fmla="*/ 12563 h 59806"/>
                <a:gd name="connsiteX9" fmla="*/ 32766 w 140207"/>
                <a:gd name="connsiteY9" fmla="*/ 29136 h 59806"/>
                <a:gd name="connsiteX10" fmla="*/ 101156 w 140207"/>
                <a:gd name="connsiteY10" fmla="*/ 52854 h 59806"/>
                <a:gd name="connsiteX11" fmla="*/ 134017 w 140207"/>
                <a:gd name="connsiteY11" fmla="*/ 59521 h 59806"/>
                <a:gd name="connsiteX12" fmla="*/ 139446 w 140207"/>
                <a:gd name="connsiteY12" fmla="*/ 59807 h 59806"/>
                <a:gd name="connsiteX13" fmla="*/ 140208 w 140207"/>
                <a:gd name="connsiteY13" fmla="*/ 59426 h 59806"/>
                <a:gd name="connsiteX14" fmla="*/ 139732 w 140207"/>
                <a:gd name="connsiteY14" fmla="*/ 58759 h 59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0207" h="59806">
                  <a:moveTo>
                    <a:pt x="139827" y="58759"/>
                  </a:moveTo>
                  <a:cubicBezTo>
                    <a:pt x="139256" y="58283"/>
                    <a:pt x="138684" y="57902"/>
                    <a:pt x="138017" y="57521"/>
                  </a:cubicBezTo>
                  <a:cubicBezTo>
                    <a:pt x="131064" y="53616"/>
                    <a:pt x="124111" y="49710"/>
                    <a:pt x="117062" y="45996"/>
                  </a:cubicBezTo>
                  <a:cubicBezTo>
                    <a:pt x="102584" y="38376"/>
                    <a:pt x="88106" y="30756"/>
                    <a:pt x="73533" y="23326"/>
                  </a:cubicBezTo>
                  <a:cubicBezTo>
                    <a:pt x="58103" y="15516"/>
                    <a:pt x="42672" y="7896"/>
                    <a:pt x="27242" y="180"/>
                  </a:cubicBezTo>
                  <a:cubicBezTo>
                    <a:pt x="26765" y="-105"/>
                    <a:pt x="26384" y="-10"/>
                    <a:pt x="25908" y="180"/>
                  </a:cubicBezTo>
                  <a:cubicBezTo>
                    <a:pt x="17812" y="3895"/>
                    <a:pt x="9620" y="7705"/>
                    <a:pt x="1429" y="11420"/>
                  </a:cubicBezTo>
                  <a:cubicBezTo>
                    <a:pt x="953" y="11610"/>
                    <a:pt x="476" y="11801"/>
                    <a:pt x="0" y="12087"/>
                  </a:cubicBezTo>
                  <a:cubicBezTo>
                    <a:pt x="286" y="12277"/>
                    <a:pt x="476" y="12372"/>
                    <a:pt x="667" y="12563"/>
                  </a:cubicBezTo>
                  <a:cubicBezTo>
                    <a:pt x="10954" y="18945"/>
                    <a:pt x="21717" y="24279"/>
                    <a:pt x="32766" y="29136"/>
                  </a:cubicBezTo>
                  <a:cubicBezTo>
                    <a:pt x="54959" y="38947"/>
                    <a:pt x="77724" y="46853"/>
                    <a:pt x="101156" y="52854"/>
                  </a:cubicBezTo>
                  <a:cubicBezTo>
                    <a:pt x="112014" y="55616"/>
                    <a:pt x="122873" y="58092"/>
                    <a:pt x="134017" y="59521"/>
                  </a:cubicBezTo>
                  <a:cubicBezTo>
                    <a:pt x="135827" y="59712"/>
                    <a:pt x="137636" y="59712"/>
                    <a:pt x="139446" y="59807"/>
                  </a:cubicBezTo>
                  <a:cubicBezTo>
                    <a:pt x="139732" y="59807"/>
                    <a:pt x="139922" y="59616"/>
                    <a:pt x="140208" y="59426"/>
                  </a:cubicBezTo>
                  <a:cubicBezTo>
                    <a:pt x="140017" y="59140"/>
                    <a:pt x="140017" y="58854"/>
                    <a:pt x="139732" y="58759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26" name="Freihandform 1825">
              <a:extLst>
                <a:ext uri="{FF2B5EF4-FFF2-40B4-BE49-F238E27FC236}">
                  <a16:creationId xmlns:a16="http://schemas.microsoft.com/office/drawing/2014/main" id="{2F871099-4209-0C83-06AF-F5326961E50F}"/>
                </a:ext>
              </a:extLst>
            </p:cNvPr>
            <p:cNvSpPr/>
            <p:nvPr/>
          </p:nvSpPr>
          <p:spPr>
            <a:xfrm>
              <a:off x="1105270" y="15207247"/>
              <a:ext cx="130176" cy="88519"/>
            </a:xfrm>
            <a:custGeom>
              <a:avLst/>
              <a:gdLst>
                <a:gd name="connsiteX0" fmla="*/ 33593 w 130176"/>
                <a:gd name="connsiteY0" fmla="*/ 61849 h 88519"/>
                <a:gd name="connsiteX1" fmla="*/ 48547 w 130176"/>
                <a:gd name="connsiteY1" fmla="*/ 61754 h 88519"/>
                <a:gd name="connsiteX2" fmla="*/ 71884 w 130176"/>
                <a:gd name="connsiteY2" fmla="*/ 63564 h 88519"/>
                <a:gd name="connsiteX3" fmla="*/ 89410 w 130176"/>
                <a:gd name="connsiteY3" fmla="*/ 71184 h 88519"/>
                <a:gd name="connsiteX4" fmla="*/ 105412 w 130176"/>
                <a:gd name="connsiteY4" fmla="*/ 83566 h 88519"/>
                <a:gd name="connsiteX5" fmla="*/ 111889 w 130176"/>
                <a:gd name="connsiteY5" fmla="*/ 88519 h 88519"/>
                <a:gd name="connsiteX6" fmla="*/ 130177 w 130176"/>
                <a:gd name="connsiteY6" fmla="*/ 76613 h 88519"/>
                <a:gd name="connsiteX7" fmla="*/ 114841 w 130176"/>
                <a:gd name="connsiteY7" fmla="*/ 70422 h 88519"/>
                <a:gd name="connsiteX8" fmla="*/ 94458 w 130176"/>
                <a:gd name="connsiteY8" fmla="*/ 62611 h 88519"/>
                <a:gd name="connsiteX9" fmla="*/ 80266 w 130176"/>
                <a:gd name="connsiteY9" fmla="*/ 54801 h 88519"/>
                <a:gd name="connsiteX10" fmla="*/ 71407 w 130176"/>
                <a:gd name="connsiteY10" fmla="*/ 41371 h 88519"/>
                <a:gd name="connsiteX11" fmla="*/ 69217 w 130176"/>
                <a:gd name="connsiteY11" fmla="*/ 31750 h 88519"/>
                <a:gd name="connsiteX12" fmla="*/ 65597 w 130176"/>
                <a:gd name="connsiteY12" fmla="*/ 20130 h 88519"/>
                <a:gd name="connsiteX13" fmla="*/ 47214 w 130176"/>
                <a:gd name="connsiteY13" fmla="*/ 2890 h 88519"/>
                <a:gd name="connsiteX14" fmla="*/ 14543 w 130176"/>
                <a:gd name="connsiteY14" fmla="*/ 5176 h 88519"/>
                <a:gd name="connsiteX15" fmla="*/ 4256 w 130176"/>
                <a:gd name="connsiteY15" fmla="*/ 44990 h 88519"/>
                <a:gd name="connsiteX16" fmla="*/ 33593 w 130176"/>
                <a:gd name="connsiteY16" fmla="*/ 61945 h 88519"/>
                <a:gd name="connsiteX17" fmla="*/ 15115 w 130176"/>
                <a:gd name="connsiteY17" fmla="*/ 12796 h 88519"/>
                <a:gd name="connsiteX18" fmla="*/ 37975 w 130176"/>
                <a:gd name="connsiteY18" fmla="*/ 7081 h 88519"/>
                <a:gd name="connsiteX19" fmla="*/ 56263 w 130176"/>
                <a:gd name="connsiteY19" fmla="*/ 17368 h 88519"/>
                <a:gd name="connsiteX20" fmla="*/ 61692 w 130176"/>
                <a:gd name="connsiteY20" fmla="*/ 31465 h 88519"/>
                <a:gd name="connsiteX21" fmla="*/ 51500 w 130176"/>
                <a:gd name="connsiteY21" fmla="*/ 50705 h 88519"/>
                <a:gd name="connsiteX22" fmla="*/ 34641 w 130176"/>
                <a:gd name="connsiteY22" fmla="*/ 55563 h 88519"/>
                <a:gd name="connsiteX23" fmla="*/ 12924 w 130176"/>
                <a:gd name="connsiteY23" fmla="*/ 45752 h 88519"/>
                <a:gd name="connsiteX24" fmla="*/ 6637 w 130176"/>
                <a:gd name="connsiteY24" fmla="*/ 28798 h 88519"/>
                <a:gd name="connsiteX25" fmla="*/ 15019 w 130176"/>
                <a:gd name="connsiteY25" fmla="*/ 12796 h 8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0176" h="88519">
                  <a:moveTo>
                    <a:pt x="33593" y="61849"/>
                  </a:moveTo>
                  <a:cubicBezTo>
                    <a:pt x="38546" y="61945"/>
                    <a:pt x="43594" y="61849"/>
                    <a:pt x="48547" y="61754"/>
                  </a:cubicBezTo>
                  <a:cubicBezTo>
                    <a:pt x="56358" y="61564"/>
                    <a:pt x="64168" y="62040"/>
                    <a:pt x="71884" y="63564"/>
                  </a:cubicBezTo>
                  <a:cubicBezTo>
                    <a:pt x="78265" y="64802"/>
                    <a:pt x="84266" y="67088"/>
                    <a:pt x="89410" y="71184"/>
                  </a:cubicBezTo>
                  <a:cubicBezTo>
                    <a:pt x="94744" y="75375"/>
                    <a:pt x="100078" y="79471"/>
                    <a:pt x="105412" y="83566"/>
                  </a:cubicBezTo>
                  <a:cubicBezTo>
                    <a:pt x="107602" y="85186"/>
                    <a:pt x="109698" y="86900"/>
                    <a:pt x="111889" y="88519"/>
                  </a:cubicBezTo>
                  <a:cubicBezTo>
                    <a:pt x="117985" y="84519"/>
                    <a:pt x="123985" y="80614"/>
                    <a:pt x="130177" y="76613"/>
                  </a:cubicBezTo>
                  <a:cubicBezTo>
                    <a:pt x="125033" y="74518"/>
                    <a:pt x="119985" y="72422"/>
                    <a:pt x="114841" y="70422"/>
                  </a:cubicBezTo>
                  <a:cubicBezTo>
                    <a:pt x="108079" y="67755"/>
                    <a:pt x="101221" y="65278"/>
                    <a:pt x="94458" y="62611"/>
                  </a:cubicBezTo>
                  <a:cubicBezTo>
                    <a:pt x="89410" y="60611"/>
                    <a:pt x="84552" y="58230"/>
                    <a:pt x="80266" y="54801"/>
                  </a:cubicBezTo>
                  <a:cubicBezTo>
                    <a:pt x="75884" y="51277"/>
                    <a:pt x="72646" y="46990"/>
                    <a:pt x="71407" y="41371"/>
                  </a:cubicBezTo>
                  <a:cubicBezTo>
                    <a:pt x="70741" y="38132"/>
                    <a:pt x="69979" y="34989"/>
                    <a:pt x="69217" y="31750"/>
                  </a:cubicBezTo>
                  <a:cubicBezTo>
                    <a:pt x="68264" y="27750"/>
                    <a:pt x="67312" y="23845"/>
                    <a:pt x="65597" y="20130"/>
                  </a:cubicBezTo>
                  <a:cubicBezTo>
                    <a:pt x="61787" y="11938"/>
                    <a:pt x="55501" y="6223"/>
                    <a:pt x="47214" y="2890"/>
                  </a:cubicBezTo>
                  <a:cubicBezTo>
                    <a:pt x="35974" y="-1492"/>
                    <a:pt x="25021" y="-1016"/>
                    <a:pt x="14543" y="5176"/>
                  </a:cubicBezTo>
                  <a:cubicBezTo>
                    <a:pt x="351" y="13558"/>
                    <a:pt x="-4221" y="30988"/>
                    <a:pt x="4256" y="44990"/>
                  </a:cubicBezTo>
                  <a:cubicBezTo>
                    <a:pt x="10828" y="55944"/>
                    <a:pt x="20830" y="61564"/>
                    <a:pt x="33593" y="61945"/>
                  </a:cubicBezTo>
                  <a:close/>
                  <a:moveTo>
                    <a:pt x="15115" y="12796"/>
                  </a:moveTo>
                  <a:cubicBezTo>
                    <a:pt x="21877" y="7462"/>
                    <a:pt x="29593" y="5747"/>
                    <a:pt x="37975" y="7081"/>
                  </a:cubicBezTo>
                  <a:cubicBezTo>
                    <a:pt x="45309" y="8224"/>
                    <a:pt x="51500" y="11653"/>
                    <a:pt x="56263" y="17368"/>
                  </a:cubicBezTo>
                  <a:cubicBezTo>
                    <a:pt x="59596" y="21463"/>
                    <a:pt x="61597" y="26131"/>
                    <a:pt x="61692" y="31465"/>
                  </a:cubicBezTo>
                  <a:cubicBezTo>
                    <a:pt x="61882" y="39751"/>
                    <a:pt x="58168" y="46133"/>
                    <a:pt x="51500" y="50705"/>
                  </a:cubicBezTo>
                  <a:cubicBezTo>
                    <a:pt x="46642" y="54039"/>
                    <a:pt x="41213" y="55468"/>
                    <a:pt x="34641" y="55563"/>
                  </a:cubicBezTo>
                  <a:cubicBezTo>
                    <a:pt x="26545" y="55277"/>
                    <a:pt x="18925" y="52420"/>
                    <a:pt x="12924" y="45752"/>
                  </a:cubicBezTo>
                  <a:cubicBezTo>
                    <a:pt x="8542" y="40990"/>
                    <a:pt x="6256" y="35275"/>
                    <a:pt x="6637" y="28798"/>
                  </a:cubicBezTo>
                  <a:cubicBezTo>
                    <a:pt x="7018" y="22225"/>
                    <a:pt x="9971" y="16796"/>
                    <a:pt x="15019" y="12796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319" name="Freihandform 1318">
            <a:extLst>
              <a:ext uri="{FF2B5EF4-FFF2-40B4-BE49-F238E27FC236}">
                <a16:creationId xmlns:a16="http://schemas.microsoft.com/office/drawing/2014/main" id="{4E80E2BB-305E-4809-9A37-9A5973875D39}"/>
              </a:ext>
            </a:extLst>
          </p:cNvPr>
          <p:cNvSpPr/>
          <p:nvPr/>
        </p:nvSpPr>
        <p:spPr>
          <a:xfrm>
            <a:off x="7125574" y="7815871"/>
            <a:ext cx="113728" cy="169914"/>
          </a:xfrm>
          <a:custGeom>
            <a:avLst/>
            <a:gdLst>
              <a:gd name="connsiteX0" fmla="*/ 26956 w 113728"/>
              <a:gd name="connsiteY0" fmla="*/ 56186 h 169914"/>
              <a:gd name="connsiteX1" fmla="*/ 3334 w 113728"/>
              <a:gd name="connsiteY1" fmla="*/ 56186 h 169914"/>
              <a:gd name="connsiteX2" fmla="*/ 0 w 113728"/>
              <a:gd name="connsiteY2" fmla="*/ 59520 h 169914"/>
              <a:gd name="connsiteX3" fmla="*/ 0 w 113728"/>
              <a:gd name="connsiteY3" fmla="*/ 166581 h 169914"/>
              <a:gd name="connsiteX4" fmla="*/ 3334 w 113728"/>
              <a:gd name="connsiteY4" fmla="*/ 169915 h 169914"/>
              <a:gd name="connsiteX5" fmla="*/ 110395 w 113728"/>
              <a:gd name="connsiteY5" fmla="*/ 169915 h 169914"/>
              <a:gd name="connsiteX6" fmla="*/ 113728 w 113728"/>
              <a:gd name="connsiteY6" fmla="*/ 166581 h 169914"/>
              <a:gd name="connsiteX7" fmla="*/ 113728 w 113728"/>
              <a:gd name="connsiteY7" fmla="*/ 59520 h 169914"/>
              <a:gd name="connsiteX8" fmla="*/ 110395 w 113728"/>
              <a:gd name="connsiteY8" fmla="*/ 56186 h 169914"/>
              <a:gd name="connsiteX9" fmla="*/ 102203 w 113728"/>
              <a:gd name="connsiteY9" fmla="*/ 56186 h 169914"/>
              <a:gd name="connsiteX10" fmla="*/ 80772 w 113728"/>
              <a:gd name="connsiteY10" fmla="*/ 7323 h 169914"/>
              <a:gd name="connsiteX11" fmla="*/ 18764 w 113728"/>
              <a:gd name="connsiteY11" fmla="*/ 16181 h 169914"/>
              <a:gd name="connsiteX12" fmla="*/ 32861 w 113728"/>
              <a:gd name="connsiteY12" fmla="*/ 25135 h 169914"/>
              <a:gd name="connsiteX13" fmla="*/ 70390 w 113728"/>
              <a:gd name="connsiteY13" fmla="*/ 21896 h 169914"/>
              <a:gd name="connsiteX14" fmla="*/ 83629 w 113728"/>
              <a:gd name="connsiteY14" fmla="*/ 56281 h 169914"/>
              <a:gd name="connsiteX15" fmla="*/ 26860 w 113728"/>
              <a:gd name="connsiteY15" fmla="*/ 56281 h 169914"/>
              <a:gd name="connsiteX16" fmla="*/ 64294 w 113728"/>
              <a:gd name="connsiteY16" fmla="*/ 120385 h 169914"/>
              <a:gd name="connsiteX17" fmla="*/ 64294 w 113728"/>
              <a:gd name="connsiteY17" fmla="*/ 139911 h 169914"/>
              <a:gd name="connsiteX18" fmla="*/ 57150 w 113728"/>
              <a:gd name="connsiteY18" fmla="*/ 147055 h 169914"/>
              <a:gd name="connsiteX19" fmla="*/ 50006 w 113728"/>
              <a:gd name="connsiteY19" fmla="*/ 139911 h 169914"/>
              <a:gd name="connsiteX20" fmla="*/ 50006 w 113728"/>
              <a:gd name="connsiteY20" fmla="*/ 120766 h 169914"/>
              <a:gd name="connsiteX21" fmla="*/ 38767 w 113728"/>
              <a:gd name="connsiteY21" fmla="*/ 104097 h 169914"/>
              <a:gd name="connsiteX22" fmla="*/ 56769 w 113728"/>
              <a:gd name="connsiteY22" fmla="*/ 86190 h 169914"/>
              <a:gd name="connsiteX23" fmla="*/ 57436 w 113728"/>
              <a:gd name="connsiteY23" fmla="*/ 86190 h 169914"/>
              <a:gd name="connsiteX24" fmla="*/ 72104 w 113728"/>
              <a:gd name="connsiteY24" fmla="*/ 94572 h 169914"/>
              <a:gd name="connsiteX25" fmla="*/ 72009 w 113728"/>
              <a:gd name="connsiteY25" fmla="*/ 94572 h 169914"/>
              <a:gd name="connsiteX26" fmla="*/ 74771 w 113728"/>
              <a:gd name="connsiteY26" fmla="*/ 104097 h 169914"/>
              <a:gd name="connsiteX27" fmla="*/ 64389 w 113728"/>
              <a:gd name="connsiteY27" fmla="*/ 120385 h 16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3728" h="169914">
                <a:moveTo>
                  <a:pt x="26956" y="56186"/>
                </a:moveTo>
                <a:lnTo>
                  <a:pt x="3334" y="56186"/>
                </a:lnTo>
                <a:cubicBezTo>
                  <a:pt x="1524" y="56186"/>
                  <a:pt x="0" y="57710"/>
                  <a:pt x="0" y="59520"/>
                </a:cubicBezTo>
                <a:lnTo>
                  <a:pt x="0" y="166581"/>
                </a:lnTo>
                <a:cubicBezTo>
                  <a:pt x="0" y="168391"/>
                  <a:pt x="1524" y="169915"/>
                  <a:pt x="3334" y="169915"/>
                </a:cubicBezTo>
                <a:lnTo>
                  <a:pt x="110395" y="169915"/>
                </a:lnTo>
                <a:cubicBezTo>
                  <a:pt x="112204" y="169915"/>
                  <a:pt x="113728" y="168391"/>
                  <a:pt x="113728" y="166581"/>
                </a:cubicBezTo>
                <a:lnTo>
                  <a:pt x="113728" y="59520"/>
                </a:lnTo>
                <a:cubicBezTo>
                  <a:pt x="113728" y="57710"/>
                  <a:pt x="112204" y="56186"/>
                  <a:pt x="110395" y="56186"/>
                </a:cubicBezTo>
                <a:lnTo>
                  <a:pt x="102203" y="56186"/>
                </a:lnTo>
                <a:cubicBezTo>
                  <a:pt x="105251" y="37231"/>
                  <a:pt x="97441" y="17800"/>
                  <a:pt x="80772" y="7323"/>
                </a:cubicBezTo>
                <a:cubicBezTo>
                  <a:pt x="60865" y="-5345"/>
                  <a:pt x="34862" y="-1059"/>
                  <a:pt x="18764" y="16181"/>
                </a:cubicBezTo>
                <a:lnTo>
                  <a:pt x="32861" y="25135"/>
                </a:lnTo>
                <a:cubicBezTo>
                  <a:pt x="43339" y="16086"/>
                  <a:pt x="58483" y="14371"/>
                  <a:pt x="70390" y="21896"/>
                </a:cubicBezTo>
                <a:cubicBezTo>
                  <a:pt x="82010" y="29230"/>
                  <a:pt x="86868" y="43232"/>
                  <a:pt x="83629" y="56281"/>
                </a:cubicBezTo>
                <a:lnTo>
                  <a:pt x="26860" y="56281"/>
                </a:lnTo>
                <a:close/>
                <a:moveTo>
                  <a:pt x="64294" y="120385"/>
                </a:moveTo>
                <a:lnTo>
                  <a:pt x="64294" y="139911"/>
                </a:lnTo>
                <a:cubicBezTo>
                  <a:pt x="64294" y="143816"/>
                  <a:pt x="61055" y="147055"/>
                  <a:pt x="57150" y="147055"/>
                </a:cubicBezTo>
                <a:cubicBezTo>
                  <a:pt x="53245" y="147055"/>
                  <a:pt x="50006" y="143816"/>
                  <a:pt x="50006" y="139911"/>
                </a:cubicBezTo>
                <a:lnTo>
                  <a:pt x="50006" y="120766"/>
                </a:lnTo>
                <a:cubicBezTo>
                  <a:pt x="43434" y="118099"/>
                  <a:pt x="38767" y="111622"/>
                  <a:pt x="38767" y="104097"/>
                </a:cubicBezTo>
                <a:cubicBezTo>
                  <a:pt x="38767" y="94191"/>
                  <a:pt x="46768" y="86190"/>
                  <a:pt x="56769" y="86190"/>
                </a:cubicBezTo>
                <a:cubicBezTo>
                  <a:pt x="56959" y="86190"/>
                  <a:pt x="57245" y="86190"/>
                  <a:pt x="57436" y="86190"/>
                </a:cubicBezTo>
                <a:cubicBezTo>
                  <a:pt x="63627" y="86380"/>
                  <a:pt x="69056" y="89619"/>
                  <a:pt x="72104" y="94572"/>
                </a:cubicBezTo>
                <a:cubicBezTo>
                  <a:pt x="72104" y="94572"/>
                  <a:pt x="72104" y="94572"/>
                  <a:pt x="72009" y="94572"/>
                </a:cubicBezTo>
                <a:cubicBezTo>
                  <a:pt x="73724" y="97334"/>
                  <a:pt x="74771" y="100573"/>
                  <a:pt x="74771" y="104097"/>
                </a:cubicBezTo>
                <a:cubicBezTo>
                  <a:pt x="74771" y="111336"/>
                  <a:pt x="70580" y="117527"/>
                  <a:pt x="64389" y="120385"/>
                </a:cubicBez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323" name="Freihandform 1322">
            <a:extLst>
              <a:ext uri="{FF2B5EF4-FFF2-40B4-BE49-F238E27FC236}">
                <a16:creationId xmlns:a16="http://schemas.microsoft.com/office/drawing/2014/main" id="{C23D3AD9-82C5-429C-321F-847D0C7F4D15}"/>
              </a:ext>
            </a:extLst>
          </p:cNvPr>
          <p:cNvSpPr/>
          <p:nvPr/>
        </p:nvSpPr>
        <p:spPr>
          <a:xfrm>
            <a:off x="7723251" y="7826948"/>
            <a:ext cx="113918" cy="154686"/>
          </a:xfrm>
          <a:custGeom>
            <a:avLst/>
            <a:gdLst>
              <a:gd name="connsiteX0" fmla="*/ 110585 w 113918"/>
              <a:gd name="connsiteY0" fmla="*/ 154686 h 154686"/>
              <a:gd name="connsiteX1" fmla="*/ 113919 w 113918"/>
              <a:gd name="connsiteY1" fmla="*/ 151352 h 154686"/>
              <a:gd name="connsiteX2" fmla="*/ 113919 w 113918"/>
              <a:gd name="connsiteY2" fmla="*/ 44101 h 154686"/>
              <a:gd name="connsiteX3" fmla="*/ 110585 w 113918"/>
              <a:gd name="connsiteY3" fmla="*/ 40767 h 154686"/>
              <a:gd name="connsiteX4" fmla="*/ 105632 w 113918"/>
              <a:gd name="connsiteY4" fmla="*/ 40767 h 154686"/>
              <a:gd name="connsiteX5" fmla="*/ 57912 w 113918"/>
              <a:gd name="connsiteY5" fmla="*/ 0 h 154686"/>
              <a:gd name="connsiteX6" fmla="*/ 10192 w 113918"/>
              <a:gd name="connsiteY6" fmla="*/ 40767 h 154686"/>
              <a:gd name="connsiteX7" fmla="*/ 3334 w 113918"/>
              <a:gd name="connsiteY7" fmla="*/ 40767 h 154686"/>
              <a:gd name="connsiteX8" fmla="*/ 0 w 113918"/>
              <a:gd name="connsiteY8" fmla="*/ 44101 h 154686"/>
              <a:gd name="connsiteX9" fmla="*/ 0 w 113918"/>
              <a:gd name="connsiteY9" fmla="*/ 151352 h 154686"/>
              <a:gd name="connsiteX10" fmla="*/ 3334 w 113918"/>
              <a:gd name="connsiteY10" fmla="*/ 154686 h 154686"/>
              <a:gd name="connsiteX11" fmla="*/ 110585 w 113918"/>
              <a:gd name="connsiteY11" fmla="*/ 154686 h 154686"/>
              <a:gd name="connsiteX12" fmla="*/ 64294 w 113918"/>
              <a:gd name="connsiteY12" fmla="*/ 105061 h 154686"/>
              <a:gd name="connsiteX13" fmla="*/ 64294 w 113918"/>
              <a:gd name="connsiteY13" fmla="*/ 124682 h 154686"/>
              <a:gd name="connsiteX14" fmla="*/ 57150 w 113918"/>
              <a:gd name="connsiteY14" fmla="*/ 131826 h 154686"/>
              <a:gd name="connsiteX15" fmla="*/ 50006 w 113918"/>
              <a:gd name="connsiteY15" fmla="*/ 124682 h 154686"/>
              <a:gd name="connsiteX16" fmla="*/ 50006 w 113918"/>
              <a:gd name="connsiteY16" fmla="*/ 105537 h 154686"/>
              <a:gd name="connsiteX17" fmla="*/ 38767 w 113918"/>
              <a:gd name="connsiteY17" fmla="*/ 88868 h 154686"/>
              <a:gd name="connsiteX18" fmla="*/ 56769 w 113918"/>
              <a:gd name="connsiteY18" fmla="*/ 70866 h 154686"/>
              <a:gd name="connsiteX19" fmla="*/ 57436 w 113918"/>
              <a:gd name="connsiteY19" fmla="*/ 70866 h 154686"/>
              <a:gd name="connsiteX20" fmla="*/ 72104 w 113918"/>
              <a:gd name="connsiteY20" fmla="*/ 79248 h 154686"/>
              <a:gd name="connsiteX21" fmla="*/ 72009 w 113918"/>
              <a:gd name="connsiteY21" fmla="*/ 79248 h 154686"/>
              <a:gd name="connsiteX22" fmla="*/ 74771 w 113918"/>
              <a:gd name="connsiteY22" fmla="*/ 88773 h 154686"/>
              <a:gd name="connsiteX23" fmla="*/ 64389 w 113918"/>
              <a:gd name="connsiteY23" fmla="*/ 105061 h 154686"/>
              <a:gd name="connsiteX24" fmla="*/ 56959 w 113918"/>
              <a:gd name="connsiteY24" fmla="*/ 17812 h 154686"/>
              <a:gd name="connsiteX25" fmla="*/ 86963 w 113918"/>
              <a:gd name="connsiteY25" fmla="*/ 40672 h 154686"/>
              <a:gd name="connsiteX26" fmla="*/ 26956 w 113918"/>
              <a:gd name="connsiteY26" fmla="*/ 40672 h 154686"/>
              <a:gd name="connsiteX27" fmla="*/ 56959 w 113918"/>
              <a:gd name="connsiteY27" fmla="*/ 17812 h 15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3918" h="154686">
                <a:moveTo>
                  <a:pt x="110585" y="154686"/>
                </a:moveTo>
                <a:cubicBezTo>
                  <a:pt x="112395" y="154686"/>
                  <a:pt x="113919" y="153162"/>
                  <a:pt x="113919" y="151352"/>
                </a:cubicBezTo>
                <a:lnTo>
                  <a:pt x="113919" y="44101"/>
                </a:lnTo>
                <a:cubicBezTo>
                  <a:pt x="113919" y="42291"/>
                  <a:pt x="112395" y="40767"/>
                  <a:pt x="110585" y="40767"/>
                </a:cubicBezTo>
                <a:lnTo>
                  <a:pt x="105632" y="40767"/>
                </a:lnTo>
                <a:cubicBezTo>
                  <a:pt x="101251" y="17526"/>
                  <a:pt x="81534" y="0"/>
                  <a:pt x="57912" y="0"/>
                </a:cubicBezTo>
                <a:cubicBezTo>
                  <a:pt x="34290" y="0"/>
                  <a:pt x="14573" y="17526"/>
                  <a:pt x="10192" y="40767"/>
                </a:cubicBezTo>
                <a:lnTo>
                  <a:pt x="3334" y="40767"/>
                </a:lnTo>
                <a:cubicBezTo>
                  <a:pt x="1524" y="40767"/>
                  <a:pt x="0" y="42291"/>
                  <a:pt x="0" y="44101"/>
                </a:cubicBezTo>
                <a:lnTo>
                  <a:pt x="0" y="151352"/>
                </a:lnTo>
                <a:cubicBezTo>
                  <a:pt x="0" y="153162"/>
                  <a:pt x="1524" y="154686"/>
                  <a:pt x="3334" y="154686"/>
                </a:cubicBezTo>
                <a:lnTo>
                  <a:pt x="110585" y="154686"/>
                </a:lnTo>
                <a:close/>
                <a:moveTo>
                  <a:pt x="64294" y="105061"/>
                </a:moveTo>
                <a:lnTo>
                  <a:pt x="64294" y="124682"/>
                </a:lnTo>
                <a:cubicBezTo>
                  <a:pt x="64294" y="128587"/>
                  <a:pt x="61055" y="131826"/>
                  <a:pt x="57150" y="131826"/>
                </a:cubicBezTo>
                <a:cubicBezTo>
                  <a:pt x="53245" y="131826"/>
                  <a:pt x="50006" y="128587"/>
                  <a:pt x="50006" y="124682"/>
                </a:cubicBezTo>
                <a:lnTo>
                  <a:pt x="50006" y="105537"/>
                </a:lnTo>
                <a:cubicBezTo>
                  <a:pt x="43434" y="102870"/>
                  <a:pt x="38767" y="96393"/>
                  <a:pt x="38767" y="88868"/>
                </a:cubicBezTo>
                <a:cubicBezTo>
                  <a:pt x="38767" y="78962"/>
                  <a:pt x="46863" y="70866"/>
                  <a:pt x="56769" y="70866"/>
                </a:cubicBezTo>
                <a:cubicBezTo>
                  <a:pt x="56959" y="70866"/>
                  <a:pt x="57245" y="70866"/>
                  <a:pt x="57436" y="70866"/>
                </a:cubicBezTo>
                <a:cubicBezTo>
                  <a:pt x="63627" y="71057"/>
                  <a:pt x="69056" y="74295"/>
                  <a:pt x="72104" y="79248"/>
                </a:cubicBezTo>
                <a:cubicBezTo>
                  <a:pt x="72104" y="79248"/>
                  <a:pt x="72104" y="79248"/>
                  <a:pt x="72009" y="79248"/>
                </a:cubicBezTo>
                <a:cubicBezTo>
                  <a:pt x="73724" y="82010"/>
                  <a:pt x="74771" y="85249"/>
                  <a:pt x="74771" y="88773"/>
                </a:cubicBezTo>
                <a:cubicBezTo>
                  <a:pt x="74771" y="96012"/>
                  <a:pt x="70485" y="102203"/>
                  <a:pt x="64389" y="105061"/>
                </a:cubicBezTo>
                <a:close/>
                <a:moveTo>
                  <a:pt x="56959" y="17812"/>
                </a:moveTo>
                <a:cubicBezTo>
                  <a:pt x="71056" y="17812"/>
                  <a:pt x="82963" y="27432"/>
                  <a:pt x="86963" y="40672"/>
                </a:cubicBezTo>
                <a:lnTo>
                  <a:pt x="26956" y="40672"/>
                </a:lnTo>
                <a:cubicBezTo>
                  <a:pt x="30956" y="27432"/>
                  <a:pt x="42863" y="17812"/>
                  <a:pt x="56959" y="17812"/>
                </a:cubicBez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228" name="Freihandform 1227">
            <a:extLst>
              <a:ext uri="{FF2B5EF4-FFF2-40B4-BE49-F238E27FC236}">
                <a16:creationId xmlns:a16="http://schemas.microsoft.com/office/drawing/2014/main" id="{3B99E869-4457-E8E6-1F5B-A80B3CC121CB}"/>
              </a:ext>
            </a:extLst>
          </p:cNvPr>
          <p:cNvSpPr/>
          <p:nvPr/>
        </p:nvSpPr>
        <p:spPr>
          <a:xfrm>
            <a:off x="1765077" y="7067275"/>
            <a:ext cx="179927" cy="114395"/>
          </a:xfrm>
          <a:custGeom>
            <a:avLst/>
            <a:gdLst>
              <a:gd name="connsiteX0" fmla="*/ 179927 w 179927"/>
              <a:gd name="connsiteY0" fmla="*/ 57245 h 114395"/>
              <a:gd name="connsiteX1" fmla="*/ 89916 w 179927"/>
              <a:gd name="connsiteY1" fmla="*/ 0 h 114395"/>
              <a:gd name="connsiteX2" fmla="*/ 89916 w 179927"/>
              <a:gd name="connsiteY2" fmla="*/ 57245 h 114395"/>
              <a:gd name="connsiteX3" fmla="*/ 0 w 179927"/>
              <a:gd name="connsiteY3" fmla="*/ 0 h 114395"/>
              <a:gd name="connsiteX4" fmla="*/ 0 w 179927"/>
              <a:gd name="connsiteY4" fmla="*/ 114395 h 114395"/>
              <a:gd name="connsiteX5" fmla="*/ 89916 w 179927"/>
              <a:gd name="connsiteY5" fmla="*/ 57245 h 114395"/>
              <a:gd name="connsiteX6" fmla="*/ 89916 w 179927"/>
              <a:gd name="connsiteY6" fmla="*/ 114395 h 114395"/>
              <a:gd name="connsiteX7" fmla="*/ 179927 w 179927"/>
              <a:gd name="connsiteY7" fmla="*/ 57245 h 11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927" h="114395">
                <a:moveTo>
                  <a:pt x="179927" y="57245"/>
                </a:moveTo>
                <a:lnTo>
                  <a:pt x="89916" y="0"/>
                </a:lnTo>
                <a:lnTo>
                  <a:pt x="89916" y="57245"/>
                </a:lnTo>
                <a:lnTo>
                  <a:pt x="0" y="0"/>
                </a:lnTo>
                <a:lnTo>
                  <a:pt x="0" y="114395"/>
                </a:lnTo>
                <a:lnTo>
                  <a:pt x="89916" y="57245"/>
                </a:lnTo>
                <a:lnTo>
                  <a:pt x="89916" y="114395"/>
                </a:lnTo>
                <a:lnTo>
                  <a:pt x="179927" y="57245"/>
                </a:ln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232" name="Freihandform 1231">
            <a:extLst>
              <a:ext uri="{FF2B5EF4-FFF2-40B4-BE49-F238E27FC236}">
                <a16:creationId xmlns:a16="http://schemas.microsoft.com/office/drawing/2014/main" id="{80F45C64-569D-3D46-7057-1B6A6C76F992}"/>
              </a:ext>
            </a:extLst>
          </p:cNvPr>
          <p:cNvSpPr/>
          <p:nvPr/>
        </p:nvSpPr>
        <p:spPr>
          <a:xfrm>
            <a:off x="1136198" y="7073385"/>
            <a:ext cx="180022" cy="114395"/>
          </a:xfrm>
          <a:custGeom>
            <a:avLst/>
            <a:gdLst>
              <a:gd name="connsiteX0" fmla="*/ 0 w 180022"/>
              <a:gd name="connsiteY0" fmla="*/ 57245 h 114395"/>
              <a:gd name="connsiteX1" fmla="*/ 90011 w 180022"/>
              <a:gd name="connsiteY1" fmla="*/ 114395 h 114395"/>
              <a:gd name="connsiteX2" fmla="*/ 90011 w 180022"/>
              <a:gd name="connsiteY2" fmla="*/ 57245 h 114395"/>
              <a:gd name="connsiteX3" fmla="*/ 180023 w 180022"/>
              <a:gd name="connsiteY3" fmla="*/ 114395 h 114395"/>
              <a:gd name="connsiteX4" fmla="*/ 180023 w 180022"/>
              <a:gd name="connsiteY4" fmla="*/ 0 h 114395"/>
              <a:gd name="connsiteX5" fmla="*/ 90011 w 180022"/>
              <a:gd name="connsiteY5" fmla="*/ 57245 h 114395"/>
              <a:gd name="connsiteX6" fmla="*/ 90011 w 180022"/>
              <a:gd name="connsiteY6" fmla="*/ 0 h 114395"/>
              <a:gd name="connsiteX7" fmla="*/ 0 w 180022"/>
              <a:gd name="connsiteY7" fmla="*/ 57245 h 11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022" h="114395">
                <a:moveTo>
                  <a:pt x="0" y="57245"/>
                </a:moveTo>
                <a:lnTo>
                  <a:pt x="90011" y="114395"/>
                </a:lnTo>
                <a:lnTo>
                  <a:pt x="90011" y="57245"/>
                </a:lnTo>
                <a:lnTo>
                  <a:pt x="180023" y="114395"/>
                </a:lnTo>
                <a:lnTo>
                  <a:pt x="180023" y="0"/>
                </a:lnTo>
                <a:lnTo>
                  <a:pt x="90011" y="57245"/>
                </a:lnTo>
                <a:lnTo>
                  <a:pt x="90011" y="0"/>
                </a:lnTo>
                <a:lnTo>
                  <a:pt x="0" y="57245"/>
                </a:ln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1830" name="Grafik 613">
            <a:extLst>
              <a:ext uri="{FF2B5EF4-FFF2-40B4-BE49-F238E27FC236}">
                <a16:creationId xmlns:a16="http://schemas.microsoft.com/office/drawing/2014/main" id="{2AF4C2C0-AD54-8512-1183-FC6E6E5778C7}"/>
              </a:ext>
            </a:extLst>
          </p:cNvPr>
          <p:cNvGrpSpPr/>
          <p:nvPr/>
        </p:nvGrpSpPr>
        <p:grpSpPr>
          <a:xfrm>
            <a:off x="2331574" y="15202365"/>
            <a:ext cx="202305" cy="202317"/>
            <a:chOff x="2331574" y="15202365"/>
            <a:chExt cx="202305" cy="202317"/>
          </a:xfrm>
          <a:solidFill>
            <a:srgbClr val="00497F"/>
          </a:solidFill>
        </p:grpSpPr>
        <p:sp>
          <p:nvSpPr>
            <p:cNvPr id="1831" name="Freihandform 1830">
              <a:extLst>
                <a:ext uri="{FF2B5EF4-FFF2-40B4-BE49-F238E27FC236}">
                  <a16:creationId xmlns:a16="http://schemas.microsoft.com/office/drawing/2014/main" id="{3FD01B9E-7045-7CA9-2419-22DF977255E9}"/>
                </a:ext>
              </a:extLst>
            </p:cNvPr>
            <p:cNvSpPr/>
            <p:nvPr/>
          </p:nvSpPr>
          <p:spPr>
            <a:xfrm>
              <a:off x="2383574" y="15202365"/>
              <a:ext cx="150306" cy="150413"/>
            </a:xfrm>
            <a:custGeom>
              <a:avLst/>
              <a:gdLst>
                <a:gd name="connsiteX0" fmla="*/ 136304 w 150306"/>
                <a:gd name="connsiteY0" fmla="*/ 1718 h 150413"/>
                <a:gd name="connsiteX1" fmla="*/ 111158 w 150306"/>
                <a:gd name="connsiteY1" fmla="*/ 6767 h 150413"/>
                <a:gd name="connsiteX2" fmla="*/ 64391 w 150306"/>
                <a:gd name="connsiteY2" fmla="*/ 53534 h 150413"/>
                <a:gd name="connsiteX3" fmla="*/ 37816 w 150306"/>
                <a:gd name="connsiteY3" fmla="*/ 80109 h 150413"/>
                <a:gd name="connsiteX4" fmla="*/ 31148 w 150306"/>
                <a:gd name="connsiteY4" fmla="*/ 96492 h 150413"/>
                <a:gd name="connsiteX5" fmla="*/ 16289 w 150306"/>
                <a:gd name="connsiteY5" fmla="*/ 109637 h 150413"/>
                <a:gd name="connsiteX6" fmla="*/ 6383 w 150306"/>
                <a:gd name="connsiteY6" fmla="*/ 111923 h 150413"/>
                <a:gd name="connsiteX7" fmla="*/ 3812 w 150306"/>
                <a:gd name="connsiteY7" fmla="*/ 133735 h 150413"/>
                <a:gd name="connsiteX8" fmla="*/ 16670 w 150306"/>
                <a:gd name="connsiteY8" fmla="*/ 146594 h 150413"/>
                <a:gd name="connsiteX9" fmla="*/ 33244 w 150306"/>
                <a:gd name="connsiteY9" fmla="*/ 148784 h 150413"/>
                <a:gd name="connsiteX10" fmla="*/ 40769 w 150306"/>
                <a:gd name="connsiteY10" fmla="*/ 134306 h 150413"/>
                <a:gd name="connsiteX11" fmla="*/ 54294 w 150306"/>
                <a:gd name="connsiteY11" fmla="*/ 119352 h 150413"/>
                <a:gd name="connsiteX12" fmla="*/ 69629 w 150306"/>
                <a:gd name="connsiteY12" fmla="*/ 113256 h 150413"/>
                <a:gd name="connsiteX13" fmla="*/ 81726 w 150306"/>
                <a:gd name="connsiteY13" fmla="*/ 101159 h 150413"/>
                <a:gd name="connsiteX14" fmla="*/ 115635 w 150306"/>
                <a:gd name="connsiteY14" fmla="*/ 67250 h 150413"/>
                <a:gd name="connsiteX15" fmla="*/ 142496 w 150306"/>
                <a:gd name="connsiteY15" fmla="*/ 40295 h 150413"/>
                <a:gd name="connsiteX16" fmla="*/ 150306 w 150306"/>
                <a:gd name="connsiteY16" fmla="*/ 25245 h 150413"/>
                <a:gd name="connsiteX17" fmla="*/ 136209 w 150306"/>
                <a:gd name="connsiteY17" fmla="*/ 1718 h 150413"/>
                <a:gd name="connsiteX18" fmla="*/ 51532 w 150306"/>
                <a:gd name="connsiteY18" fmla="*/ 87824 h 150413"/>
                <a:gd name="connsiteX19" fmla="*/ 49246 w 150306"/>
                <a:gd name="connsiteY19" fmla="*/ 85348 h 150413"/>
                <a:gd name="connsiteX20" fmla="*/ 50198 w 150306"/>
                <a:gd name="connsiteY20" fmla="*/ 76013 h 150413"/>
                <a:gd name="connsiteX21" fmla="*/ 94109 w 150306"/>
                <a:gd name="connsiteY21" fmla="*/ 32103 h 150413"/>
                <a:gd name="connsiteX22" fmla="*/ 111920 w 150306"/>
                <a:gd name="connsiteY22" fmla="*/ 14196 h 150413"/>
                <a:gd name="connsiteX23" fmla="*/ 124493 w 150306"/>
                <a:gd name="connsiteY23" fmla="*/ 14863 h 150413"/>
                <a:gd name="connsiteX24" fmla="*/ 51532 w 150306"/>
                <a:gd name="connsiteY24" fmla="*/ 87824 h 150413"/>
                <a:gd name="connsiteX25" fmla="*/ 138590 w 150306"/>
                <a:gd name="connsiteY25" fmla="*/ 35532 h 150413"/>
                <a:gd name="connsiteX26" fmla="*/ 136019 w 150306"/>
                <a:gd name="connsiteY26" fmla="*/ 38675 h 150413"/>
                <a:gd name="connsiteX27" fmla="*/ 74392 w 150306"/>
                <a:gd name="connsiteY27" fmla="*/ 100207 h 150413"/>
                <a:gd name="connsiteX28" fmla="*/ 66296 w 150306"/>
                <a:gd name="connsiteY28" fmla="*/ 101921 h 150413"/>
                <a:gd name="connsiteX29" fmla="*/ 62390 w 150306"/>
                <a:gd name="connsiteY29" fmla="*/ 98969 h 150413"/>
                <a:gd name="connsiteX30" fmla="*/ 135447 w 150306"/>
                <a:gd name="connsiteY30" fmla="*/ 25912 h 150413"/>
                <a:gd name="connsiteX31" fmla="*/ 138590 w 150306"/>
                <a:gd name="connsiteY31" fmla="*/ 35532 h 15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306" h="150413">
                  <a:moveTo>
                    <a:pt x="136304" y="1718"/>
                  </a:moveTo>
                  <a:cubicBezTo>
                    <a:pt x="127732" y="-1806"/>
                    <a:pt x="117826" y="194"/>
                    <a:pt x="111158" y="6767"/>
                  </a:cubicBezTo>
                  <a:cubicBezTo>
                    <a:pt x="95633" y="22388"/>
                    <a:pt x="80012" y="37913"/>
                    <a:pt x="64391" y="53534"/>
                  </a:cubicBezTo>
                  <a:cubicBezTo>
                    <a:pt x="55532" y="62393"/>
                    <a:pt x="46674" y="71251"/>
                    <a:pt x="37816" y="80109"/>
                  </a:cubicBezTo>
                  <a:cubicBezTo>
                    <a:pt x="33244" y="84681"/>
                    <a:pt x="30958" y="90015"/>
                    <a:pt x="31148" y="96492"/>
                  </a:cubicBezTo>
                  <a:cubicBezTo>
                    <a:pt x="31339" y="104303"/>
                    <a:pt x="24100" y="110589"/>
                    <a:pt x="16289" y="109637"/>
                  </a:cubicBezTo>
                  <a:cubicBezTo>
                    <a:pt x="12765" y="109256"/>
                    <a:pt x="9336" y="109827"/>
                    <a:pt x="6383" y="111923"/>
                  </a:cubicBezTo>
                  <a:cubicBezTo>
                    <a:pt x="-1427" y="117542"/>
                    <a:pt x="-1808" y="127734"/>
                    <a:pt x="3812" y="133735"/>
                  </a:cubicBezTo>
                  <a:cubicBezTo>
                    <a:pt x="7907" y="138116"/>
                    <a:pt x="12289" y="142403"/>
                    <a:pt x="16670" y="146594"/>
                  </a:cubicBezTo>
                  <a:cubicBezTo>
                    <a:pt x="21052" y="150785"/>
                    <a:pt x="27815" y="151547"/>
                    <a:pt x="33244" y="148784"/>
                  </a:cubicBezTo>
                  <a:cubicBezTo>
                    <a:pt x="38673" y="146022"/>
                    <a:pt x="41531" y="140498"/>
                    <a:pt x="40769" y="134306"/>
                  </a:cubicBezTo>
                  <a:cubicBezTo>
                    <a:pt x="39816" y="126115"/>
                    <a:pt x="46007" y="119162"/>
                    <a:pt x="54294" y="119352"/>
                  </a:cubicBezTo>
                  <a:cubicBezTo>
                    <a:pt x="60295" y="119447"/>
                    <a:pt x="65438" y="117542"/>
                    <a:pt x="69629" y="113256"/>
                  </a:cubicBezTo>
                  <a:cubicBezTo>
                    <a:pt x="73630" y="109256"/>
                    <a:pt x="77726" y="105160"/>
                    <a:pt x="81726" y="101159"/>
                  </a:cubicBezTo>
                  <a:cubicBezTo>
                    <a:pt x="93061" y="89825"/>
                    <a:pt x="104396" y="78585"/>
                    <a:pt x="115635" y="67250"/>
                  </a:cubicBezTo>
                  <a:cubicBezTo>
                    <a:pt x="124589" y="58297"/>
                    <a:pt x="133447" y="49153"/>
                    <a:pt x="142496" y="40295"/>
                  </a:cubicBezTo>
                  <a:cubicBezTo>
                    <a:pt x="147353" y="35532"/>
                    <a:pt x="150211" y="30008"/>
                    <a:pt x="150306" y="25245"/>
                  </a:cubicBezTo>
                  <a:cubicBezTo>
                    <a:pt x="150306" y="13720"/>
                    <a:pt x="144782" y="5338"/>
                    <a:pt x="136209" y="1718"/>
                  </a:cubicBezTo>
                  <a:close/>
                  <a:moveTo>
                    <a:pt x="51532" y="87824"/>
                  </a:moveTo>
                  <a:cubicBezTo>
                    <a:pt x="50865" y="87158"/>
                    <a:pt x="50008" y="86300"/>
                    <a:pt x="49246" y="85348"/>
                  </a:cubicBezTo>
                  <a:cubicBezTo>
                    <a:pt x="47055" y="82490"/>
                    <a:pt x="47436" y="78776"/>
                    <a:pt x="50198" y="76013"/>
                  </a:cubicBezTo>
                  <a:cubicBezTo>
                    <a:pt x="64867" y="61345"/>
                    <a:pt x="79440" y="46676"/>
                    <a:pt x="94109" y="32103"/>
                  </a:cubicBezTo>
                  <a:cubicBezTo>
                    <a:pt x="100014" y="26198"/>
                    <a:pt x="106110" y="20387"/>
                    <a:pt x="111920" y="14196"/>
                  </a:cubicBezTo>
                  <a:cubicBezTo>
                    <a:pt x="115635" y="10196"/>
                    <a:pt x="120874" y="9815"/>
                    <a:pt x="124493" y="14863"/>
                  </a:cubicBezTo>
                  <a:cubicBezTo>
                    <a:pt x="100205" y="39152"/>
                    <a:pt x="75916" y="63440"/>
                    <a:pt x="51532" y="87824"/>
                  </a:cubicBezTo>
                  <a:close/>
                  <a:moveTo>
                    <a:pt x="138590" y="35532"/>
                  </a:moveTo>
                  <a:cubicBezTo>
                    <a:pt x="138019" y="36770"/>
                    <a:pt x="136971" y="37723"/>
                    <a:pt x="136019" y="38675"/>
                  </a:cubicBezTo>
                  <a:cubicBezTo>
                    <a:pt x="115540" y="59249"/>
                    <a:pt x="94966" y="79728"/>
                    <a:pt x="74392" y="100207"/>
                  </a:cubicBezTo>
                  <a:cubicBezTo>
                    <a:pt x="71915" y="102683"/>
                    <a:pt x="68963" y="103350"/>
                    <a:pt x="66296" y="101921"/>
                  </a:cubicBezTo>
                  <a:cubicBezTo>
                    <a:pt x="64867" y="101159"/>
                    <a:pt x="63629" y="99921"/>
                    <a:pt x="62390" y="98969"/>
                  </a:cubicBezTo>
                  <a:cubicBezTo>
                    <a:pt x="86965" y="74394"/>
                    <a:pt x="111158" y="50201"/>
                    <a:pt x="135447" y="25912"/>
                  </a:cubicBezTo>
                  <a:cubicBezTo>
                    <a:pt x="139162" y="28865"/>
                    <a:pt x="140305" y="31817"/>
                    <a:pt x="138590" y="35532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32" name="Freihandform 1831">
              <a:extLst>
                <a:ext uri="{FF2B5EF4-FFF2-40B4-BE49-F238E27FC236}">
                  <a16:creationId xmlns:a16="http://schemas.microsoft.com/office/drawing/2014/main" id="{3EA066F6-867B-CF62-90ED-791F9D7B096B}"/>
                </a:ext>
              </a:extLst>
            </p:cNvPr>
            <p:cNvSpPr/>
            <p:nvPr/>
          </p:nvSpPr>
          <p:spPr>
            <a:xfrm>
              <a:off x="2331574" y="15340767"/>
              <a:ext cx="64002" cy="63914"/>
            </a:xfrm>
            <a:custGeom>
              <a:avLst/>
              <a:gdLst>
                <a:gd name="connsiteX0" fmla="*/ 54192 w 64002"/>
                <a:gd name="connsiteY0" fmla="*/ 1333 h 63914"/>
                <a:gd name="connsiteX1" fmla="*/ 29522 w 64002"/>
                <a:gd name="connsiteY1" fmla="*/ 25908 h 63914"/>
                <a:gd name="connsiteX2" fmla="*/ 26664 w 64002"/>
                <a:gd name="connsiteY2" fmla="*/ 27527 h 63914"/>
                <a:gd name="connsiteX3" fmla="*/ 18092 w 64002"/>
                <a:gd name="connsiteY3" fmla="*/ 29908 h 63914"/>
                <a:gd name="connsiteX4" fmla="*/ 15711 w 64002"/>
                <a:gd name="connsiteY4" fmla="*/ 31623 h 63914"/>
                <a:gd name="connsiteX5" fmla="*/ 9900 w 64002"/>
                <a:gd name="connsiteY5" fmla="*/ 40386 h 63914"/>
                <a:gd name="connsiteX6" fmla="*/ 375 w 64002"/>
                <a:gd name="connsiteY6" fmla="*/ 54578 h 63914"/>
                <a:gd name="connsiteX7" fmla="*/ 566 w 64002"/>
                <a:gd name="connsiteY7" fmla="*/ 56578 h 63914"/>
                <a:gd name="connsiteX8" fmla="*/ 7233 w 64002"/>
                <a:gd name="connsiteY8" fmla="*/ 63246 h 63914"/>
                <a:gd name="connsiteX9" fmla="*/ 9519 w 64002"/>
                <a:gd name="connsiteY9" fmla="*/ 63437 h 63914"/>
                <a:gd name="connsiteX10" fmla="*/ 32570 w 64002"/>
                <a:gd name="connsiteY10" fmla="*/ 48101 h 63914"/>
                <a:gd name="connsiteX11" fmla="*/ 33903 w 64002"/>
                <a:gd name="connsiteY11" fmla="*/ 46196 h 63914"/>
                <a:gd name="connsiteX12" fmla="*/ 36285 w 64002"/>
                <a:gd name="connsiteY12" fmla="*/ 37433 h 63914"/>
                <a:gd name="connsiteX13" fmla="*/ 37999 w 64002"/>
                <a:gd name="connsiteY13" fmla="*/ 34385 h 63914"/>
                <a:gd name="connsiteX14" fmla="*/ 57621 w 64002"/>
                <a:gd name="connsiteY14" fmla="*/ 14764 h 63914"/>
                <a:gd name="connsiteX15" fmla="*/ 64002 w 64002"/>
                <a:gd name="connsiteY15" fmla="*/ 8572 h 63914"/>
                <a:gd name="connsiteX16" fmla="*/ 55144 w 64002"/>
                <a:gd name="connsiteY16" fmla="*/ 0 h 63914"/>
                <a:gd name="connsiteX17" fmla="*/ 54001 w 64002"/>
                <a:gd name="connsiteY17" fmla="*/ 1143 h 63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002" h="63914">
                  <a:moveTo>
                    <a:pt x="54192" y="1333"/>
                  </a:moveTo>
                  <a:cubicBezTo>
                    <a:pt x="46000" y="9525"/>
                    <a:pt x="37809" y="17716"/>
                    <a:pt x="29522" y="25908"/>
                  </a:cubicBezTo>
                  <a:cubicBezTo>
                    <a:pt x="28760" y="26670"/>
                    <a:pt x="27712" y="27241"/>
                    <a:pt x="26664" y="27527"/>
                  </a:cubicBezTo>
                  <a:cubicBezTo>
                    <a:pt x="23807" y="28384"/>
                    <a:pt x="20949" y="29051"/>
                    <a:pt x="18092" y="29908"/>
                  </a:cubicBezTo>
                  <a:cubicBezTo>
                    <a:pt x="17235" y="30194"/>
                    <a:pt x="16282" y="30861"/>
                    <a:pt x="15711" y="31623"/>
                  </a:cubicBezTo>
                  <a:cubicBezTo>
                    <a:pt x="13710" y="34480"/>
                    <a:pt x="11901" y="37528"/>
                    <a:pt x="9900" y="40386"/>
                  </a:cubicBezTo>
                  <a:cubicBezTo>
                    <a:pt x="6757" y="45148"/>
                    <a:pt x="3519" y="49911"/>
                    <a:pt x="375" y="54578"/>
                  </a:cubicBezTo>
                  <a:cubicBezTo>
                    <a:pt x="-196" y="55340"/>
                    <a:pt x="-101" y="55912"/>
                    <a:pt x="566" y="56578"/>
                  </a:cubicBezTo>
                  <a:cubicBezTo>
                    <a:pt x="2852" y="58769"/>
                    <a:pt x="5043" y="60960"/>
                    <a:pt x="7233" y="63246"/>
                  </a:cubicBezTo>
                  <a:cubicBezTo>
                    <a:pt x="8091" y="64103"/>
                    <a:pt x="8567" y="64103"/>
                    <a:pt x="9519" y="63437"/>
                  </a:cubicBezTo>
                  <a:cubicBezTo>
                    <a:pt x="17235" y="58293"/>
                    <a:pt x="24950" y="53245"/>
                    <a:pt x="32570" y="48101"/>
                  </a:cubicBezTo>
                  <a:cubicBezTo>
                    <a:pt x="33141" y="47720"/>
                    <a:pt x="33713" y="46958"/>
                    <a:pt x="33903" y="46196"/>
                  </a:cubicBezTo>
                  <a:cubicBezTo>
                    <a:pt x="34761" y="43339"/>
                    <a:pt x="35427" y="40386"/>
                    <a:pt x="36285" y="37433"/>
                  </a:cubicBezTo>
                  <a:cubicBezTo>
                    <a:pt x="36666" y="36290"/>
                    <a:pt x="37237" y="35147"/>
                    <a:pt x="37999" y="34385"/>
                  </a:cubicBezTo>
                  <a:cubicBezTo>
                    <a:pt x="44476" y="27813"/>
                    <a:pt x="51048" y="21336"/>
                    <a:pt x="57621" y="14764"/>
                  </a:cubicBezTo>
                  <a:cubicBezTo>
                    <a:pt x="59716" y="12668"/>
                    <a:pt x="61907" y="10668"/>
                    <a:pt x="64002" y="8572"/>
                  </a:cubicBezTo>
                  <a:cubicBezTo>
                    <a:pt x="60954" y="5620"/>
                    <a:pt x="58097" y="2857"/>
                    <a:pt x="55144" y="0"/>
                  </a:cubicBezTo>
                  <a:cubicBezTo>
                    <a:pt x="54858" y="286"/>
                    <a:pt x="54382" y="667"/>
                    <a:pt x="54001" y="1143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836" name="Grafik 614">
            <a:extLst>
              <a:ext uri="{FF2B5EF4-FFF2-40B4-BE49-F238E27FC236}">
                <a16:creationId xmlns:a16="http://schemas.microsoft.com/office/drawing/2014/main" id="{A77275E1-3BF8-8C35-9516-CC8C10AD3D8E}"/>
              </a:ext>
            </a:extLst>
          </p:cNvPr>
          <p:cNvGrpSpPr/>
          <p:nvPr/>
        </p:nvGrpSpPr>
        <p:grpSpPr>
          <a:xfrm>
            <a:off x="8858917" y="15166164"/>
            <a:ext cx="240506" cy="220325"/>
            <a:chOff x="8858917" y="15166164"/>
            <a:chExt cx="240506" cy="220325"/>
          </a:xfrm>
          <a:solidFill>
            <a:srgbClr val="00497F"/>
          </a:solidFill>
        </p:grpSpPr>
        <p:sp>
          <p:nvSpPr>
            <p:cNvPr id="1837" name="Freihandform 1836">
              <a:extLst>
                <a:ext uri="{FF2B5EF4-FFF2-40B4-BE49-F238E27FC236}">
                  <a16:creationId xmlns:a16="http://schemas.microsoft.com/office/drawing/2014/main" id="{49BAA464-93BB-1F98-DFFF-15B0F56BBC10}"/>
                </a:ext>
              </a:extLst>
            </p:cNvPr>
            <p:cNvSpPr/>
            <p:nvPr/>
          </p:nvSpPr>
          <p:spPr>
            <a:xfrm>
              <a:off x="8966550" y="15195894"/>
              <a:ext cx="92964" cy="101441"/>
            </a:xfrm>
            <a:custGeom>
              <a:avLst/>
              <a:gdLst>
                <a:gd name="connsiteX0" fmla="*/ 8858 w 92964"/>
                <a:gd name="connsiteY0" fmla="*/ 101441 h 101441"/>
                <a:gd name="connsiteX1" fmla="*/ 92964 w 92964"/>
                <a:gd name="connsiteY1" fmla="*/ 90678 h 101441"/>
                <a:gd name="connsiteX2" fmla="*/ 0 w 92964"/>
                <a:gd name="connsiteY2" fmla="*/ 0 h 101441"/>
                <a:gd name="connsiteX3" fmla="*/ 8858 w 92964"/>
                <a:gd name="connsiteY3" fmla="*/ 101441 h 10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964" h="101441">
                  <a:moveTo>
                    <a:pt x="8858" y="101441"/>
                  </a:moveTo>
                  <a:cubicBezTo>
                    <a:pt x="37338" y="97822"/>
                    <a:pt x="64865" y="94298"/>
                    <a:pt x="92964" y="90678"/>
                  </a:cubicBezTo>
                  <a:cubicBezTo>
                    <a:pt x="76295" y="45434"/>
                    <a:pt x="46292" y="15526"/>
                    <a:pt x="0" y="0"/>
                  </a:cubicBezTo>
                  <a:cubicBezTo>
                    <a:pt x="15907" y="33338"/>
                    <a:pt x="20193" y="66389"/>
                    <a:pt x="8858" y="101441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38" name="Freihandform 1837">
              <a:extLst>
                <a:ext uri="{FF2B5EF4-FFF2-40B4-BE49-F238E27FC236}">
                  <a16:creationId xmlns:a16="http://schemas.microsoft.com/office/drawing/2014/main" id="{1682E5D8-0779-1E21-2436-87E8AE149529}"/>
                </a:ext>
              </a:extLst>
            </p:cNvPr>
            <p:cNvSpPr/>
            <p:nvPr/>
          </p:nvSpPr>
          <p:spPr>
            <a:xfrm>
              <a:off x="8858917" y="15166164"/>
              <a:ext cx="240506" cy="174605"/>
            </a:xfrm>
            <a:custGeom>
              <a:avLst/>
              <a:gdLst>
                <a:gd name="connsiteX0" fmla="*/ 236791 w 240506"/>
                <a:gd name="connsiteY0" fmla="*/ 167366 h 174605"/>
                <a:gd name="connsiteX1" fmla="*/ 163640 w 240506"/>
                <a:gd name="connsiteY1" fmla="*/ 167366 h 174605"/>
                <a:gd name="connsiteX2" fmla="*/ 163830 w 240506"/>
                <a:gd name="connsiteY2" fmla="*/ 167366 h 174605"/>
                <a:gd name="connsiteX3" fmla="*/ 202121 w 240506"/>
                <a:gd name="connsiteY3" fmla="*/ 141268 h 174605"/>
                <a:gd name="connsiteX4" fmla="*/ 211646 w 240506"/>
                <a:gd name="connsiteY4" fmla="*/ 128885 h 174605"/>
                <a:gd name="connsiteX5" fmla="*/ 112395 w 240506"/>
                <a:gd name="connsiteY5" fmla="*/ 141744 h 174605"/>
                <a:gd name="connsiteX6" fmla="*/ 112014 w 240506"/>
                <a:gd name="connsiteY6" fmla="*/ 136029 h 174605"/>
                <a:gd name="connsiteX7" fmla="*/ 104204 w 240506"/>
                <a:gd name="connsiteY7" fmla="*/ 28397 h 174605"/>
                <a:gd name="connsiteX8" fmla="*/ 102203 w 240506"/>
                <a:gd name="connsiteY8" fmla="*/ 3060 h 174605"/>
                <a:gd name="connsiteX9" fmla="*/ 99060 w 240506"/>
                <a:gd name="connsiteY9" fmla="*/ 12 h 174605"/>
                <a:gd name="connsiteX10" fmla="*/ 87820 w 240506"/>
                <a:gd name="connsiteY10" fmla="*/ 3727 h 174605"/>
                <a:gd name="connsiteX11" fmla="*/ 67056 w 240506"/>
                <a:gd name="connsiteY11" fmla="*/ 13157 h 174605"/>
                <a:gd name="connsiteX12" fmla="*/ 68294 w 240506"/>
                <a:gd name="connsiteY12" fmla="*/ 30683 h 174605"/>
                <a:gd name="connsiteX13" fmla="*/ 74581 w 240506"/>
                <a:gd name="connsiteY13" fmla="*/ 35540 h 174605"/>
                <a:gd name="connsiteX14" fmla="*/ 87344 w 240506"/>
                <a:gd name="connsiteY14" fmla="*/ 30016 h 174605"/>
                <a:gd name="connsiteX15" fmla="*/ 98965 w 240506"/>
                <a:gd name="connsiteY15" fmla="*/ 25444 h 174605"/>
                <a:gd name="connsiteX16" fmla="*/ 107347 w 240506"/>
                <a:gd name="connsiteY16" fmla="*/ 140601 h 174605"/>
                <a:gd name="connsiteX17" fmla="*/ 93536 w 240506"/>
                <a:gd name="connsiteY17" fmla="*/ 109835 h 174605"/>
                <a:gd name="connsiteX18" fmla="*/ 87820 w 240506"/>
                <a:gd name="connsiteY18" fmla="*/ 106406 h 174605"/>
                <a:gd name="connsiteX19" fmla="*/ 82582 w 240506"/>
                <a:gd name="connsiteY19" fmla="*/ 106787 h 174605"/>
                <a:gd name="connsiteX20" fmla="*/ 84582 w 240506"/>
                <a:gd name="connsiteY20" fmla="*/ 100310 h 174605"/>
                <a:gd name="connsiteX21" fmla="*/ 74581 w 240506"/>
                <a:gd name="connsiteY21" fmla="*/ 91643 h 174605"/>
                <a:gd name="connsiteX22" fmla="*/ 65913 w 240506"/>
                <a:gd name="connsiteY22" fmla="*/ 101644 h 174605"/>
                <a:gd name="connsiteX23" fmla="*/ 68866 w 240506"/>
                <a:gd name="connsiteY23" fmla="*/ 107740 h 174605"/>
                <a:gd name="connsiteX24" fmla="*/ 63627 w 240506"/>
                <a:gd name="connsiteY24" fmla="*/ 108121 h 174605"/>
                <a:gd name="connsiteX25" fmla="*/ 58484 w 240506"/>
                <a:gd name="connsiteY25" fmla="*/ 112312 h 174605"/>
                <a:gd name="connsiteX26" fmla="*/ 48197 w 240506"/>
                <a:gd name="connsiteY26" fmla="*/ 148412 h 174605"/>
                <a:gd name="connsiteX27" fmla="*/ 48197 w 240506"/>
                <a:gd name="connsiteY27" fmla="*/ 149745 h 174605"/>
                <a:gd name="connsiteX28" fmla="*/ 41434 w 240506"/>
                <a:gd name="connsiteY28" fmla="*/ 150602 h 174605"/>
                <a:gd name="connsiteX29" fmla="*/ 55816 w 240506"/>
                <a:gd name="connsiteY29" fmla="*/ 167176 h 174605"/>
                <a:gd name="connsiteX30" fmla="*/ 3715 w 240506"/>
                <a:gd name="connsiteY30" fmla="*/ 167176 h 174605"/>
                <a:gd name="connsiteX31" fmla="*/ 0 w 240506"/>
                <a:gd name="connsiteY31" fmla="*/ 170891 h 174605"/>
                <a:gd name="connsiteX32" fmla="*/ 3715 w 240506"/>
                <a:gd name="connsiteY32" fmla="*/ 174605 h 174605"/>
                <a:gd name="connsiteX33" fmla="*/ 236791 w 240506"/>
                <a:gd name="connsiteY33" fmla="*/ 174605 h 174605"/>
                <a:gd name="connsiteX34" fmla="*/ 240506 w 240506"/>
                <a:gd name="connsiteY34" fmla="*/ 170891 h 174605"/>
                <a:gd name="connsiteX35" fmla="*/ 236791 w 240506"/>
                <a:gd name="connsiteY35" fmla="*/ 167176 h 174605"/>
                <a:gd name="connsiteX36" fmla="*/ 74771 w 240506"/>
                <a:gd name="connsiteY36" fmla="*/ 94976 h 174605"/>
                <a:gd name="connsiteX37" fmla="*/ 81153 w 240506"/>
                <a:gd name="connsiteY37" fmla="*/ 100501 h 174605"/>
                <a:gd name="connsiteX38" fmla="*/ 75629 w 240506"/>
                <a:gd name="connsiteY38" fmla="*/ 106883 h 174605"/>
                <a:gd name="connsiteX39" fmla="*/ 69247 w 240506"/>
                <a:gd name="connsiteY39" fmla="*/ 101358 h 174605"/>
                <a:gd name="connsiteX40" fmla="*/ 74771 w 240506"/>
                <a:gd name="connsiteY40" fmla="*/ 94976 h 174605"/>
                <a:gd name="connsiteX41" fmla="*/ 73628 w 240506"/>
                <a:gd name="connsiteY41" fmla="*/ 141554 h 174605"/>
                <a:gd name="connsiteX42" fmla="*/ 67151 w 240506"/>
                <a:gd name="connsiteY42" fmla="*/ 134600 h 174605"/>
                <a:gd name="connsiteX43" fmla="*/ 67723 w 240506"/>
                <a:gd name="connsiteY43" fmla="*/ 141935 h 174605"/>
                <a:gd name="connsiteX44" fmla="*/ 63913 w 240506"/>
                <a:gd name="connsiteY44" fmla="*/ 142220 h 174605"/>
                <a:gd name="connsiteX45" fmla="*/ 62675 w 240506"/>
                <a:gd name="connsiteY45" fmla="*/ 125647 h 174605"/>
                <a:gd name="connsiteX46" fmla="*/ 66484 w 240506"/>
                <a:gd name="connsiteY46" fmla="*/ 125361 h 174605"/>
                <a:gd name="connsiteX47" fmla="*/ 66961 w 240506"/>
                <a:gd name="connsiteY47" fmla="*/ 132314 h 174605"/>
                <a:gd name="connsiteX48" fmla="*/ 72104 w 240506"/>
                <a:gd name="connsiteY48" fmla="*/ 124980 h 174605"/>
                <a:gd name="connsiteX49" fmla="*/ 76771 w 240506"/>
                <a:gd name="connsiteY49" fmla="*/ 124599 h 174605"/>
                <a:gd name="connsiteX50" fmla="*/ 70580 w 240506"/>
                <a:gd name="connsiteY50" fmla="*/ 132981 h 174605"/>
                <a:gd name="connsiteX51" fmla="*/ 78486 w 240506"/>
                <a:gd name="connsiteY51" fmla="*/ 141173 h 174605"/>
                <a:gd name="connsiteX52" fmla="*/ 73533 w 240506"/>
                <a:gd name="connsiteY52" fmla="*/ 141554 h 174605"/>
                <a:gd name="connsiteX53" fmla="*/ 92393 w 240506"/>
                <a:gd name="connsiteY53" fmla="*/ 138315 h 174605"/>
                <a:gd name="connsiteX54" fmla="*/ 86678 w 240506"/>
                <a:gd name="connsiteY54" fmla="*/ 140982 h 174605"/>
                <a:gd name="connsiteX55" fmla="*/ 80486 w 240506"/>
                <a:gd name="connsiteY55" fmla="*/ 139077 h 174605"/>
                <a:gd name="connsiteX56" fmla="*/ 77629 w 240506"/>
                <a:gd name="connsiteY56" fmla="*/ 132981 h 174605"/>
                <a:gd name="connsiteX57" fmla="*/ 79534 w 240506"/>
                <a:gd name="connsiteY57" fmla="*/ 126504 h 174605"/>
                <a:gd name="connsiteX58" fmla="*/ 85916 w 240506"/>
                <a:gd name="connsiteY58" fmla="*/ 123647 h 174605"/>
                <a:gd name="connsiteX59" fmla="*/ 90678 w 240506"/>
                <a:gd name="connsiteY59" fmla="*/ 124599 h 174605"/>
                <a:gd name="connsiteX60" fmla="*/ 93536 w 240506"/>
                <a:gd name="connsiteY60" fmla="*/ 127361 h 174605"/>
                <a:gd name="connsiteX61" fmla="*/ 90202 w 240506"/>
                <a:gd name="connsiteY61" fmla="*/ 129457 h 174605"/>
                <a:gd name="connsiteX62" fmla="*/ 88582 w 240506"/>
                <a:gd name="connsiteY62" fmla="*/ 127742 h 174605"/>
                <a:gd name="connsiteX63" fmla="*/ 86011 w 240506"/>
                <a:gd name="connsiteY63" fmla="*/ 127171 h 174605"/>
                <a:gd name="connsiteX64" fmla="*/ 82677 w 240506"/>
                <a:gd name="connsiteY64" fmla="*/ 128790 h 174605"/>
                <a:gd name="connsiteX65" fmla="*/ 81534 w 240506"/>
                <a:gd name="connsiteY65" fmla="*/ 132791 h 174605"/>
                <a:gd name="connsiteX66" fmla="*/ 83249 w 240506"/>
                <a:gd name="connsiteY66" fmla="*/ 136505 h 174605"/>
                <a:gd name="connsiteX67" fmla="*/ 86678 w 240506"/>
                <a:gd name="connsiteY67" fmla="*/ 137553 h 174605"/>
                <a:gd name="connsiteX68" fmla="*/ 89535 w 240506"/>
                <a:gd name="connsiteY68" fmla="*/ 136410 h 174605"/>
                <a:gd name="connsiteX69" fmla="*/ 90583 w 240506"/>
                <a:gd name="connsiteY69" fmla="*/ 134315 h 174605"/>
                <a:gd name="connsiteX70" fmla="*/ 86582 w 240506"/>
                <a:gd name="connsiteY70" fmla="*/ 134600 h 174605"/>
                <a:gd name="connsiteX71" fmla="*/ 86392 w 240506"/>
                <a:gd name="connsiteY71" fmla="*/ 131552 h 174605"/>
                <a:gd name="connsiteX72" fmla="*/ 94583 w 240506"/>
                <a:gd name="connsiteY72" fmla="*/ 130981 h 174605"/>
                <a:gd name="connsiteX73" fmla="*/ 94583 w 240506"/>
                <a:gd name="connsiteY73" fmla="*/ 131171 h 174605"/>
                <a:gd name="connsiteX74" fmla="*/ 92583 w 240506"/>
                <a:gd name="connsiteY74" fmla="*/ 138315 h 17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40506" h="174605">
                  <a:moveTo>
                    <a:pt x="236791" y="167366"/>
                  </a:moveTo>
                  <a:lnTo>
                    <a:pt x="163640" y="167366"/>
                  </a:lnTo>
                  <a:cubicBezTo>
                    <a:pt x="163640" y="167366"/>
                    <a:pt x="163735" y="167366"/>
                    <a:pt x="163830" y="167366"/>
                  </a:cubicBezTo>
                  <a:cubicBezTo>
                    <a:pt x="178213" y="161175"/>
                    <a:pt x="191357" y="152888"/>
                    <a:pt x="202121" y="141268"/>
                  </a:cubicBezTo>
                  <a:cubicBezTo>
                    <a:pt x="205264" y="137839"/>
                    <a:pt x="207836" y="133838"/>
                    <a:pt x="211646" y="128885"/>
                  </a:cubicBezTo>
                  <a:cubicBezTo>
                    <a:pt x="177546" y="133362"/>
                    <a:pt x="145256" y="137553"/>
                    <a:pt x="112395" y="141744"/>
                  </a:cubicBezTo>
                  <a:cubicBezTo>
                    <a:pt x="112205" y="139458"/>
                    <a:pt x="112109" y="137744"/>
                    <a:pt x="112014" y="136029"/>
                  </a:cubicBezTo>
                  <a:cubicBezTo>
                    <a:pt x="109442" y="100120"/>
                    <a:pt x="106775" y="64306"/>
                    <a:pt x="104204" y="28397"/>
                  </a:cubicBezTo>
                  <a:cubicBezTo>
                    <a:pt x="103632" y="19919"/>
                    <a:pt x="103061" y="11442"/>
                    <a:pt x="102203" y="3060"/>
                  </a:cubicBezTo>
                  <a:cubicBezTo>
                    <a:pt x="102108" y="1917"/>
                    <a:pt x="99917" y="-178"/>
                    <a:pt x="99060" y="12"/>
                  </a:cubicBezTo>
                  <a:cubicBezTo>
                    <a:pt x="95250" y="869"/>
                    <a:pt x="91440" y="2203"/>
                    <a:pt x="87820" y="3727"/>
                  </a:cubicBezTo>
                  <a:cubicBezTo>
                    <a:pt x="81153" y="6584"/>
                    <a:pt x="74581" y="9728"/>
                    <a:pt x="67056" y="13157"/>
                  </a:cubicBezTo>
                  <a:cubicBezTo>
                    <a:pt x="67437" y="18014"/>
                    <a:pt x="68104" y="24301"/>
                    <a:pt x="68294" y="30683"/>
                  </a:cubicBezTo>
                  <a:cubicBezTo>
                    <a:pt x="68390" y="35350"/>
                    <a:pt x="70771" y="36779"/>
                    <a:pt x="74581" y="35540"/>
                  </a:cubicBezTo>
                  <a:cubicBezTo>
                    <a:pt x="78962" y="34112"/>
                    <a:pt x="83058" y="31826"/>
                    <a:pt x="87344" y="30016"/>
                  </a:cubicBezTo>
                  <a:cubicBezTo>
                    <a:pt x="90964" y="28492"/>
                    <a:pt x="94679" y="27158"/>
                    <a:pt x="98965" y="25444"/>
                  </a:cubicBezTo>
                  <a:cubicBezTo>
                    <a:pt x="101822" y="64496"/>
                    <a:pt x="104489" y="102025"/>
                    <a:pt x="107347" y="140601"/>
                  </a:cubicBezTo>
                  <a:lnTo>
                    <a:pt x="93536" y="109835"/>
                  </a:lnTo>
                  <a:cubicBezTo>
                    <a:pt x="92583" y="107645"/>
                    <a:pt x="90297" y="106216"/>
                    <a:pt x="87820" y="106406"/>
                  </a:cubicBezTo>
                  <a:lnTo>
                    <a:pt x="82582" y="106787"/>
                  </a:lnTo>
                  <a:cubicBezTo>
                    <a:pt x="84011" y="104978"/>
                    <a:pt x="84773" y="102692"/>
                    <a:pt x="84582" y="100310"/>
                  </a:cubicBezTo>
                  <a:cubicBezTo>
                    <a:pt x="84201" y="95167"/>
                    <a:pt x="79724" y="91262"/>
                    <a:pt x="74581" y="91643"/>
                  </a:cubicBezTo>
                  <a:cubicBezTo>
                    <a:pt x="69437" y="92024"/>
                    <a:pt x="65532" y="96500"/>
                    <a:pt x="65913" y="101644"/>
                  </a:cubicBezTo>
                  <a:cubicBezTo>
                    <a:pt x="66104" y="104120"/>
                    <a:pt x="67246" y="106216"/>
                    <a:pt x="68866" y="107740"/>
                  </a:cubicBezTo>
                  <a:lnTo>
                    <a:pt x="63627" y="108121"/>
                  </a:lnTo>
                  <a:cubicBezTo>
                    <a:pt x="61246" y="108311"/>
                    <a:pt x="59150" y="109931"/>
                    <a:pt x="58484" y="112312"/>
                  </a:cubicBezTo>
                  <a:lnTo>
                    <a:pt x="48197" y="148412"/>
                  </a:lnTo>
                  <a:cubicBezTo>
                    <a:pt x="48197" y="148412"/>
                    <a:pt x="48197" y="149364"/>
                    <a:pt x="48197" y="149745"/>
                  </a:cubicBezTo>
                  <a:cubicBezTo>
                    <a:pt x="45910" y="150031"/>
                    <a:pt x="43720" y="150317"/>
                    <a:pt x="41434" y="150602"/>
                  </a:cubicBezTo>
                  <a:cubicBezTo>
                    <a:pt x="45720" y="157270"/>
                    <a:pt x="50292" y="162699"/>
                    <a:pt x="55816" y="167176"/>
                  </a:cubicBezTo>
                  <a:lnTo>
                    <a:pt x="3715" y="167176"/>
                  </a:lnTo>
                  <a:cubicBezTo>
                    <a:pt x="1715" y="167176"/>
                    <a:pt x="0" y="168795"/>
                    <a:pt x="0" y="170891"/>
                  </a:cubicBezTo>
                  <a:cubicBezTo>
                    <a:pt x="0" y="172986"/>
                    <a:pt x="1619" y="174605"/>
                    <a:pt x="3715" y="174605"/>
                  </a:cubicBezTo>
                  <a:lnTo>
                    <a:pt x="236791" y="174605"/>
                  </a:lnTo>
                  <a:cubicBezTo>
                    <a:pt x="238792" y="174605"/>
                    <a:pt x="240506" y="172986"/>
                    <a:pt x="240506" y="170891"/>
                  </a:cubicBezTo>
                  <a:cubicBezTo>
                    <a:pt x="240506" y="168795"/>
                    <a:pt x="238887" y="167176"/>
                    <a:pt x="236791" y="167176"/>
                  </a:cubicBezTo>
                  <a:close/>
                  <a:moveTo>
                    <a:pt x="74771" y="94976"/>
                  </a:moveTo>
                  <a:cubicBezTo>
                    <a:pt x="78105" y="94691"/>
                    <a:pt x="80963" y="97262"/>
                    <a:pt x="81153" y="100501"/>
                  </a:cubicBezTo>
                  <a:cubicBezTo>
                    <a:pt x="81344" y="103739"/>
                    <a:pt x="78867" y="106692"/>
                    <a:pt x="75629" y="106883"/>
                  </a:cubicBezTo>
                  <a:cubicBezTo>
                    <a:pt x="72390" y="107073"/>
                    <a:pt x="69437" y="104597"/>
                    <a:pt x="69247" y="101358"/>
                  </a:cubicBezTo>
                  <a:cubicBezTo>
                    <a:pt x="68961" y="98024"/>
                    <a:pt x="71533" y="95167"/>
                    <a:pt x="74771" y="94976"/>
                  </a:cubicBezTo>
                  <a:close/>
                  <a:moveTo>
                    <a:pt x="73628" y="141554"/>
                  </a:moveTo>
                  <a:lnTo>
                    <a:pt x="67151" y="134600"/>
                  </a:lnTo>
                  <a:lnTo>
                    <a:pt x="67723" y="141935"/>
                  </a:lnTo>
                  <a:lnTo>
                    <a:pt x="63913" y="142220"/>
                  </a:lnTo>
                  <a:lnTo>
                    <a:pt x="62675" y="125647"/>
                  </a:lnTo>
                  <a:lnTo>
                    <a:pt x="66484" y="125361"/>
                  </a:lnTo>
                  <a:lnTo>
                    <a:pt x="66961" y="132314"/>
                  </a:lnTo>
                  <a:lnTo>
                    <a:pt x="72104" y="124980"/>
                  </a:lnTo>
                  <a:lnTo>
                    <a:pt x="76771" y="124599"/>
                  </a:lnTo>
                  <a:lnTo>
                    <a:pt x="70580" y="132981"/>
                  </a:lnTo>
                  <a:lnTo>
                    <a:pt x="78486" y="141173"/>
                  </a:lnTo>
                  <a:lnTo>
                    <a:pt x="73533" y="141554"/>
                  </a:lnTo>
                  <a:close/>
                  <a:moveTo>
                    <a:pt x="92393" y="138315"/>
                  </a:moveTo>
                  <a:cubicBezTo>
                    <a:pt x="90678" y="140411"/>
                    <a:pt x="88582" y="140887"/>
                    <a:pt x="86678" y="140982"/>
                  </a:cubicBezTo>
                  <a:cubicBezTo>
                    <a:pt x="84677" y="141173"/>
                    <a:pt x="82487" y="140982"/>
                    <a:pt x="80486" y="139077"/>
                  </a:cubicBezTo>
                  <a:cubicBezTo>
                    <a:pt x="79439" y="138125"/>
                    <a:pt x="77819" y="136220"/>
                    <a:pt x="77629" y="132981"/>
                  </a:cubicBezTo>
                  <a:cubicBezTo>
                    <a:pt x="77438" y="130314"/>
                    <a:pt x="78295" y="128028"/>
                    <a:pt x="79534" y="126504"/>
                  </a:cubicBezTo>
                  <a:cubicBezTo>
                    <a:pt x="81439" y="124218"/>
                    <a:pt x="83915" y="123742"/>
                    <a:pt x="85916" y="123647"/>
                  </a:cubicBezTo>
                  <a:cubicBezTo>
                    <a:pt x="87249" y="123551"/>
                    <a:pt x="89059" y="123647"/>
                    <a:pt x="90678" y="124599"/>
                  </a:cubicBezTo>
                  <a:cubicBezTo>
                    <a:pt x="91821" y="125266"/>
                    <a:pt x="92869" y="126409"/>
                    <a:pt x="93536" y="127361"/>
                  </a:cubicBezTo>
                  <a:lnTo>
                    <a:pt x="90202" y="129457"/>
                  </a:lnTo>
                  <a:cubicBezTo>
                    <a:pt x="89821" y="128790"/>
                    <a:pt x="89249" y="128219"/>
                    <a:pt x="88582" y="127742"/>
                  </a:cubicBezTo>
                  <a:cubicBezTo>
                    <a:pt x="87820" y="127266"/>
                    <a:pt x="86963" y="127076"/>
                    <a:pt x="86011" y="127171"/>
                  </a:cubicBezTo>
                  <a:cubicBezTo>
                    <a:pt x="84487" y="127266"/>
                    <a:pt x="83439" y="127838"/>
                    <a:pt x="82677" y="128790"/>
                  </a:cubicBezTo>
                  <a:cubicBezTo>
                    <a:pt x="81820" y="129838"/>
                    <a:pt x="81439" y="131267"/>
                    <a:pt x="81534" y="132791"/>
                  </a:cubicBezTo>
                  <a:cubicBezTo>
                    <a:pt x="81629" y="134696"/>
                    <a:pt x="82487" y="135839"/>
                    <a:pt x="83249" y="136505"/>
                  </a:cubicBezTo>
                  <a:cubicBezTo>
                    <a:pt x="84296" y="137458"/>
                    <a:pt x="85439" y="137648"/>
                    <a:pt x="86678" y="137553"/>
                  </a:cubicBezTo>
                  <a:cubicBezTo>
                    <a:pt x="88297" y="137458"/>
                    <a:pt x="89154" y="136791"/>
                    <a:pt x="89535" y="136410"/>
                  </a:cubicBezTo>
                  <a:cubicBezTo>
                    <a:pt x="89630" y="136315"/>
                    <a:pt x="90392" y="135648"/>
                    <a:pt x="90583" y="134315"/>
                  </a:cubicBezTo>
                  <a:lnTo>
                    <a:pt x="86582" y="134600"/>
                  </a:lnTo>
                  <a:lnTo>
                    <a:pt x="86392" y="131552"/>
                  </a:lnTo>
                  <a:lnTo>
                    <a:pt x="94583" y="130981"/>
                  </a:lnTo>
                  <a:lnTo>
                    <a:pt x="94583" y="131171"/>
                  </a:lnTo>
                  <a:cubicBezTo>
                    <a:pt x="94774" y="133172"/>
                    <a:pt x="94202" y="136315"/>
                    <a:pt x="92583" y="138315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39" name="Freihandform 1838">
              <a:extLst>
                <a:ext uri="{FF2B5EF4-FFF2-40B4-BE49-F238E27FC236}">
                  <a16:creationId xmlns:a16="http://schemas.microsoft.com/office/drawing/2014/main" id="{554D71DF-75B6-DCE6-1C84-EE7D9D1B6355}"/>
                </a:ext>
              </a:extLst>
            </p:cNvPr>
            <p:cNvSpPr/>
            <p:nvPr/>
          </p:nvSpPr>
          <p:spPr>
            <a:xfrm>
              <a:off x="8881301" y="15348675"/>
              <a:ext cx="195643" cy="7429"/>
            </a:xfrm>
            <a:custGeom>
              <a:avLst/>
              <a:gdLst>
                <a:gd name="connsiteX0" fmla="*/ 191929 w 195643"/>
                <a:gd name="connsiteY0" fmla="*/ 0 h 7429"/>
                <a:gd name="connsiteX1" fmla="*/ 3715 w 195643"/>
                <a:gd name="connsiteY1" fmla="*/ 0 h 7429"/>
                <a:gd name="connsiteX2" fmla="*/ 0 w 195643"/>
                <a:gd name="connsiteY2" fmla="*/ 3715 h 7429"/>
                <a:gd name="connsiteX3" fmla="*/ 3715 w 195643"/>
                <a:gd name="connsiteY3" fmla="*/ 7430 h 7429"/>
                <a:gd name="connsiteX4" fmla="*/ 191929 w 195643"/>
                <a:gd name="connsiteY4" fmla="*/ 7430 h 7429"/>
                <a:gd name="connsiteX5" fmla="*/ 195644 w 195643"/>
                <a:gd name="connsiteY5" fmla="*/ 3715 h 7429"/>
                <a:gd name="connsiteX6" fmla="*/ 191929 w 195643"/>
                <a:gd name="connsiteY6" fmla="*/ 0 h 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643" h="7429">
                  <a:moveTo>
                    <a:pt x="191929" y="0"/>
                  </a:moveTo>
                  <a:lnTo>
                    <a:pt x="3715" y="0"/>
                  </a:lnTo>
                  <a:cubicBezTo>
                    <a:pt x="1714" y="0"/>
                    <a:pt x="0" y="1619"/>
                    <a:pt x="0" y="3715"/>
                  </a:cubicBezTo>
                  <a:cubicBezTo>
                    <a:pt x="0" y="5810"/>
                    <a:pt x="1619" y="7430"/>
                    <a:pt x="3715" y="7430"/>
                  </a:cubicBezTo>
                  <a:lnTo>
                    <a:pt x="191929" y="7430"/>
                  </a:lnTo>
                  <a:cubicBezTo>
                    <a:pt x="193929" y="7430"/>
                    <a:pt x="195644" y="5810"/>
                    <a:pt x="195644" y="3715"/>
                  </a:cubicBezTo>
                  <a:cubicBezTo>
                    <a:pt x="195644" y="1619"/>
                    <a:pt x="194024" y="0"/>
                    <a:pt x="191929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40" name="Freihandform 1839">
              <a:extLst>
                <a:ext uri="{FF2B5EF4-FFF2-40B4-BE49-F238E27FC236}">
                  <a16:creationId xmlns:a16="http://schemas.microsoft.com/office/drawing/2014/main" id="{1BB4F551-A8DD-35E6-3F82-36CA909A8A65}"/>
                </a:ext>
              </a:extLst>
            </p:cNvPr>
            <p:cNvSpPr/>
            <p:nvPr/>
          </p:nvSpPr>
          <p:spPr>
            <a:xfrm>
              <a:off x="8905209" y="15363915"/>
              <a:ext cx="147732" cy="7429"/>
            </a:xfrm>
            <a:custGeom>
              <a:avLst/>
              <a:gdLst>
                <a:gd name="connsiteX0" fmla="*/ 144018 w 147732"/>
                <a:gd name="connsiteY0" fmla="*/ 0 h 7429"/>
                <a:gd name="connsiteX1" fmla="*/ 3715 w 147732"/>
                <a:gd name="connsiteY1" fmla="*/ 0 h 7429"/>
                <a:gd name="connsiteX2" fmla="*/ 0 w 147732"/>
                <a:gd name="connsiteY2" fmla="*/ 3715 h 7429"/>
                <a:gd name="connsiteX3" fmla="*/ 3715 w 147732"/>
                <a:gd name="connsiteY3" fmla="*/ 7430 h 7429"/>
                <a:gd name="connsiteX4" fmla="*/ 144018 w 147732"/>
                <a:gd name="connsiteY4" fmla="*/ 7430 h 7429"/>
                <a:gd name="connsiteX5" fmla="*/ 147733 w 147732"/>
                <a:gd name="connsiteY5" fmla="*/ 3715 h 7429"/>
                <a:gd name="connsiteX6" fmla="*/ 144018 w 147732"/>
                <a:gd name="connsiteY6" fmla="*/ 0 h 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732" h="7429">
                  <a:moveTo>
                    <a:pt x="144018" y="0"/>
                  </a:moveTo>
                  <a:lnTo>
                    <a:pt x="3715" y="0"/>
                  </a:lnTo>
                  <a:cubicBezTo>
                    <a:pt x="1715" y="0"/>
                    <a:pt x="0" y="1619"/>
                    <a:pt x="0" y="3715"/>
                  </a:cubicBezTo>
                  <a:cubicBezTo>
                    <a:pt x="0" y="5810"/>
                    <a:pt x="1619" y="7430"/>
                    <a:pt x="3715" y="7430"/>
                  </a:cubicBezTo>
                  <a:lnTo>
                    <a:pt x="144018" y="7430"/>
                  </a:lnTo>
                  <a:cubicBezTo>
                    <a:pt x="146018" y="7430"/>
                    <a:pt x="147733" y="5810"/>
                    <a:pt x="147733" y="3715"/>
                  </a:cubicBezTo>
                  <a:cubicBezTo>
                    <a:pt x="147733" y="1619"/>
                    <a:pt x="146114" y="0"/>
                    <a:pt x="144018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41" name="Freihandform 1840">
              <a:extLst>
                <a:ext uri="{FF2B5EF4-FFF2-40B4-BE49-F238E27FC236}">
                  <a16:creationId xmlns:a16="http://schemas.microsoft.com/office/drawing/2014/main" id="{CCD4FD6C-2F4E-B16A-992E-803034F1BC6A}"/>
                </a:ext>
              </a:extLst>
            </p:cNvPr>
            <p:cNvSpPr/>
            <p:nvPr/>
          </p:nvSpPr>
          <p:spPr>
            <a:xfrm>
              <a:off x="8923592" y="15379155"/>
              <a:ext cx="110966" cy="7334"/>
            </a:xfrm>
            <a:custGeom>
              <a:avLst/>
              <a:gdLst>
                <a:gd name="connsiteX0" fmla="*/ 107251 w 110966"/>
                <a:gd name="connsiteY0" fmla="*/ 0 h 7334"/>
                <a:gd name="connsiteX1" fmla="*/ 110966 w 110966"/>
                <a:gd name="connsiteY1" fmla="*/ 3715 h 7334"/>
                <a:gd name="connsiteX2" fmla="*/ 110966 w 110966"/>
                <a:gd name="connsiteY2" fmla="*/ 3620 h 7334"/>
                <a:gd name="connsiteX3" fmla="*/ 107251 w 110966"/>
                <a:gd name="connsiteY3" fmla="*/ 7334 h 7334"/>
                <a:gd name="connsiteX4" fmla="*/ 3715 w 110966"/>
                <a:gd name="connsiteY4" fmla="*/ 7334 h 7334"/>
                <a:gd name="connsiteX5" fmla="*/ 0 w 110966"/>
                <a:gd name="connsiteY5" fmla="*/ 3620 h 7334"/>
                <a:gd name="connsiteX6" fmla="*/ 0 w 110966"/>
                <a:gd name="connsiteY6" fmla="*/ 3715 h 7334"/>
                <a:gd name="connsiteX7" fmla="*/ 3715 w 110966"/>
                <a:gd name="connsiteY7" fmla="*/ 0 h 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66" h="7334">
                  <a:moveTo>
                    <a:pt x="107251" y="0"/>
                  </a:moveTo>
                  <a:cubicBezTo>
                    <a:pt x="109303" y="0"/>
                    <a:pt x="110966" y="1663"/>
                    <a:pt x="110966" y="3715"/>
                  </a:cubicBezTo>
                  <a:lnTo>
                    <a:pt x="110966" y="3620"/>
                  </a:lnTo>
                  <a:cubicBezTo>
                    <a:pt x="110966" y="5671"/>
                    <a:pt x="109303" y="7334"/>
                    <a:pt x="107251" y="7334"/>
                  </a:cubicBezTo>
                  <a:lnTo>
                    <a:pt x="3715" y="7334"/>
                  </a:lnTo>
                  <a:cubicBezTo>
                    <a:pt x="1663" y="7334"/>
                    <a:pt x="0" y="5671"/>
                    <a:pt x="0" y="3620"/>
                  </a:cubicBezTo>
                  <a:lnTo>
                    <a:pt x="0" y="3715"/>
                  </a:lnTo>
                  <a:cubicBezTo>
                    <a:pt x="0" y="1663"/>
                    <a:pt x="1663" y="0"/>
                    <a:pt x="3715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845" name="Grafik 621">
            <a:extLst>
              <a:ext uri="{FF2B5EF4-FFF2-40B4-BE49-F238E27FC236}">
                <a16:creationId xmlns:a16="http://schemas.microsoft.com/office/drawing/2014/main" id="{DB05C685-DE75-D29C-5C8C-AD575D8FF39B}"/>
              </a:ext>
            </a:extLst>
          </p:cNvPr>
          <p:cNvGrpSpPr/>
          <p:nvPr/>
        </p:nvGrpSpPr>
        <p:grpSpPr>
          <a:xfrm>
            <a:off x="9479355" y="15175130"/>
            <a:ext cx="210121" cy="211082"/>
            <a:chOff x="9479355" y="15175130"/>
            <a:chExt cx="210121" cy="211082"/>
          </a:xfrm>
          <a:solidFill>
            <a:srgbClr val="00497F"/>
          </a:solidFill>
        </p:grpSpPr>
        <p:sp>
          <p:nvSpPr>
            <p:cNvPr id="1846" name="Freihandform 1845">
              <a:extLst>
                <a:ext uri="{FF2B5EF4-FFF2-40B4-BE49-F238E27FC236}">
                  <a16:creationId xmlns:a16="http://schemas.microsoft.com/office/drawing/2014/main" id="{553457A8-BF76-D5AE-9B5C-A18819845954}"/>
                </a:ext>
              </a:extLst>
            </p:cNvPr>
            <p:cNvSpPr/>
            <p:nvPr/>
          </p:nvSpPr>
          <p:spPr>
            <a:xfrm>
              <a:off x="9481927" y="15175130"/>
              <a:ext cx="207549" cy="211082"/>
            </a:xfrm>
            <a:custGeom>
              <a:avLst/>
              <a:gdLst>
                <a:gd name="connsiteX0" fmla="*/ 86582 w 207549"/>
                <a:gd name="connsiteY0" fmla="*/ 174308 h 211082"/>
                <a:gd name="connsiteX1" fmla="*/ 86582 w 207549"/>
                <a:gd name="connsiteY1" fmla="*/ 0 h 211082"/>
                <a:gd name="connsiteX2" fmla="*/ 43339 w 207549"/>
                <a:gd name="connsiteY2" fmla="*/ 14097 h 211082"/>
                <a:gd name="connsiteX3" fmla="*/ 43339 w 207549"/>
                <a:gd name="connsiteY3" fmla="*/ 36862 h 211082"/>
                <a:gd name="connsiteX4" fmla="*/ 49435 w 207549"/>
                <a:gd name="connsiteY4" fmla="*/ 42386 h 211082"/>
                <a:gd name="connsiteX5" fmla="*/ 65437 w 207549"/>
                <a:gd name="connsiteY5" fmla="*/ 37243 h 211082"/>
                <a:gd name="connsiteX6" fmla="*/ 80486 w 207549"/>
                <a:gd name="connsiteY6" fmla="*/ 32194 h 211082"/>
                <a:gd name="connsiteX7" fmla="*/ 80486 w 207549"/>
                <a:gd name="connsiteY7" fmla="*/ 174689 h 211082"/>
                <a:gd name="connsiteX8" fmla="*/ 1429 w 207549"/>
                <a:gd name="connsiteY8" fmla="*/ 178975 h 211082"/>
                <a:gd name="connsiteX9" fmla="*/ 0 w 207549"/>
                <a:gd name="connsiteY9" fmla="*/ 180975 h 211082"/>
                <a:gd name="connsiteX10" fmla="*/ 16764 w 207549"/>
                <a:gd name="connsiteY10" fmla="*/ 200978 h 211082"/>
                <a:gd name="connsiteX11" fmla="*/ 42100 w 207549"/>
                <a:gd name="connsiteY11" fmla="*/ 211074 h 211082"/>
                <a:gd name="connsiteX12" fmla="*/ 137922 w 207549"/>
                <a:gd name="connsiteY12" fmla="*/ 210788 h 211082"/>
                <a:gd name="connsiteX13" fmla="*/ 146018 w 207549"/>
                <a:gd name="connsiteY13" fmla="*/ 210122 h 211082"/>
                <a:gd name="connsiteX14" fmla="*/ 202406 w 207549"/>
                <a:gd name="connsiteY14" fmla="*/ 174593 h 211082"/>
                <a:gd name="connsiteX15" fmla="*/ 207550 w 207549"/>
                <a:gd name="connsiteY15" fmla="*/ 167545 h 211082"/>
                <a:gd name="connsiteX16" fmla="*/ 86677 w 207549"/>
                <a:gd name="connsiteY16" fmla="*/ 174403 h 21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7549" h="211082">
                  <a:moveTo>
                    <a:pt x="86582" y="174308"/>
                  </a:moveTo>
                  <a:lnTo>
                    <a:pt x="86582" y="0"/>
                  </a:lnTo>
                  <a:cubicBezTo>
                    <a:pt x="71819" y="4763"/>
                    <a:pt x="58198" y="9239"/>
                    <a:pt x="43339" y="14097"/>
                  </a:cubicBezTo>
                  <a:cubicBezTo>
                    <a:pt x="43339" y="20669"/>
                    <a:pt x="43529" y="28765"/>
                    <a:pt x="43339" y="36862"/>
                  </a:cubicBezTo>
                  <a:cubicBezTo>
                    <a:pt x="43244" y="41529"/>
                    <a:pt x="45625" y="43339"/>
                    <a:pt x="49435" y="42386"/>
                  </a:cubicBezTo>
                  <a:cubicBezTo>
                    <a:pt x="54864" y="41148"/>
                    <a:pt x="60103" y="38957"/>
                    <a:pt x="65437" y="37243"/>
                  </a:cubicBezTo>
                  <a:cubicBezTo>
                    <a:pt x="70199" y="35623"/>
                    <a:pt x="74962" y="34004"/>
                    <a:pt x="80486" y="32194"/>
                  </a:cubicBezTo>
                  <a:lnTo>
                    <a:pt x="80486" y="174689"/>
                  </a:lnTo>
                  <a:cubicBezTo>
                    <a:pt x="53721" y="176117"/>
                    <a:pt x="27622" y="177546"/>
                    <a:pt x="1429" y="178975"/>
                  </a:cubicBezTo>
                  <a:cubicBezTo>
                    <a:pt x="952" y="179641"/>
                    <a:pt x="476" y="180308"/>
                    <a:pt x="0" y="180975"/>
                  </a:cubicBezTo>
                  <a:cubicBezTo>
                    <a:pt x="5524" y="187642"/>
                    <a:pt x="10763" y="194691"/>
                    <a:pt x="16764" y="200978"/>
                  </a:cubicBezTo>
                  <a:cubicBezTo>
                    <a:pt x="23527" y="208121"/>
                    <a:pt x="31718" y="211264"/>
                    <a:pt x="42100" y="211074"/>
                  </a:cubicBezTo>
                  <a:cubicBezTo>
                    <a:pt x="74009" y="210407"/>
                    <a:pt x="106013" y="210884"/>
                    <a:pt x="137922" y="210788"/>
                  </a:cubicBezTo>
                  <a:cubicBezTo>
                    <a:pt x="140684" y="210788"/>
                    <a:pt x="143542" y="210979"/>
                    <a:pt x="146018" y="210122"/>
                  </a:cubicBezTo>
                  <a:cubicBezTo>
                    <a:pt x="167545" y="202597"/>
                    <a:pt x="187166" y="192024"/>
                    <a:pt x="202406" y="174593"/>
                  </a:cubicBezTo>
                  <a:cubicBezTo>
                    <a:pt x="204025" y="172688"/>
                    <a:pt x="205359" y="170498"/>
                    <a:pt x="207550" y="167545"/>
                  </a:cubicBezTo>
                  <a:cubicBezTo>
                    <a:pt x="166402" y="169831"/>
                    <a:pt x="126968" y="172117"/>
                    <a:pt x="86677" y="174403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47" name="Freihandform 1846">
              <a:extLst>
                <a:ext uri="{FF2B5EF4-FFF2-40B4-BE49-F238E27FC236}">
                  <a16:creationId xmlns:a16="http://schemas.microsoft.com/office/drawing/2014/main" id="{8454946A-10A6-672D-84E5-47725D9A8ECD}"/>
                </a:ext>
              </a:extLst>
            </p:cNvPr>
            <p:cNvSpPr/>
            <p:nvPr/>
          </p:nvSpPr>
          <p:spPr>
            <a:xfrm>
              <a:off x="9572891" y="15213230"/>
              <a:ext cx="104679" cy="123729"/>
            </a:xfrm>
            <a:custGeom>
              <a:avLst/>
              <a:gdLst>
                <a:gd name="connsiteX0" fmla="*/ 1810 w 104679"/>
                <a:gd name="connsiteY0" fmla="*/ 123730 h 123729"/>
                <a:gd name="connsiteX1" fmla="*/ 104680 w 104679"/>
                <a:gd name="connsiteY1" fmla="*/ 118110 h 123729"/>
                <a:gd name="connsiteX2" fmla="*/ 0 w 104679"/>
                <a:gd name="connsiteY2" fmla="*/ 0 h 123729"/>
                <a:gd name="connsiteX3" fmla="*/ 1905 w 104679"/>
                <a:gd name="connsiteY3" fmla="*/ 123730 h 123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679" h="123729">
                  <a:moveTo>
                    <a:pt x="1810" y="123730"/>
                  </a:moveTo>
                  <a:cubicBezTo>
                    <a:pt x="36481" y="121825"/>
                    <a:pt x="70104" y="120015"/>
                    <a:pt x="104680" y="118110"/>
                  </a:cubicBezTo>
                  <a:cubicBezTo>
                    <a:pt x="88487" y="61817"/>
                    <a:pt x="54769" y="22860"/>
                    <a:pt x="0" y="0"/>
                  </a:cubicBezTo>
                  <a:cubicBezTo>
                    <a:pt x="16383" y="41815"/>
                    <a:pt x="18574" y="82296"/>
                    <a:pt x="1905" y="12373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48" name="Freihandform 1847">
              <a:extLst>
                <a:ext uri="{FF2B5EF4-FFF2-40B4-BE49-F238E27FC236}">
                  <a16:creationId xmlns:a16="http://schemas.microsoft.com/office/drawing/2014/main" id="{504F7F9D-FAA3-0ADA-32AD-BDED7614776E}"/>
                </a:ext>
              </a:extLst>
            </p:cNvPr>
            <p:cNvSpPr/>
            <p:nvPr/>
          </p:nvSpPr>
          <p:spPr>
            <a:xfrm>
              <a:off x="9479355" y="15220564"/>
              <a:ext cx="79248" cy="121824"/>
            </a:xfrm>
            <a:custGeom>
              <a:avLst/>
              <a:gdLst>
                <a:gd name="connsiteX0" fmla="*/ 79248 w 79248"/>
                <a:gd name="connsiteY0" fmla="*/ 109252 h 121824"/>
                <a:gd name="connsiteX1" fmla="*/ 79153 w 79248"/>
                <a:gd name="connsiteY1" fmla="*/ 5334 h 121824"/>
                <a:gd name="connsiteX2" fmla="*/ 78867 w 79248"/>
                <a:gd name="connsiteY2" fmla="*/ 0 h 121824"/>
                <a:gd name="connsiteX3" fmla="*/ 0 w 79248"/>
                <a:gd name="connsiteY3" fmla="*/ 121825 h 121824"/>
                <a:gd name="connsiteX4" fmla="*/ 72009 w 79248"/>
                <a:gd name="connsiteY4" fmla="*/ 117062 h 121824"/>
                <a:gd name="connsiteX5" fmla="*/ 79248 w 79248"/>
                <a:gd name="connsiteY5" fmla="*/ 109252 h 12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248" h="121824">
                  <a:moveTo>
                    <a:pt x="79248" y="109252"/>
                  </a:moveTo>
                  <a:cubicBezTo>
                    <a:pt x="79058" y="74581"/>
                    <a:pt x="79153" y="40005"/>
                    <a:pt x="79153" y="5334"/>
                  </a:cubicBezTo>
                  <a:cubicBezTo>
                    <a:pt x="79153" y="3524"/>
                    <a:pt x="78962" y="1810"/>
                    <a:pt x="78867" y="0"/>
                  </a:cubicBezTo>
                  <a:cubicBezTo>
                    <a:pt x="65151" y="48101"/>
                    <a:pt x="37624" y="87154"/>
                    <a:pt x="0" y="121825"/>
                  </a:cubicBezTo>
                  <a:cubicBezTo>
                    <a:pt x="25527" y="120110"/>
                    <a:pt x="48768" y="118301"/>
                    <a:pt x="72009" y="117062"/>
                  </a:cubicBezTo>
                  <a:cubicBezTo>
                    <a:pt x="77915" y="116776"/>
                    <a:pt x="79248" y="114776"/>
                    <a:pt x="79248" y="109252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2134" name="Grafik 622">
            <a:extLst>
              <a:ext uri="{FF2B5EF4-FFF2-40B4-BE49-F238E27FC236}">
                <a16:creationId xmlns:a16="http://schemas.microsoft.com/office/drawing/2014/main" id="{52968BF3-0A4C-D639-E32A-46FBF6500DA4}"/>
              </a:ext>
            </a:extLst>
          </p:cNvPr>
          <p:cNvGrpSpPr/>
          <p:nvPr/>
        </p:nvGrpSpPr>
        <p:grpSpPr>
          <a:xfrm>
            <a:off x="4725147" y="19340649"/>
            <a:ext cx="165639" cy="257841"/>
            <a:chOff x="4725147" y="19340649"/>
            <a:chExt cx="165639" cy="257841"/>
          </a:xfrm>
          <a:solidFill>
            <a:srgbClr val="00497F"/>
          </a:solidFill>
        </p:grpSpPr>
        <p:sp>
          <p:nvSpPr>
            <p:cNvPr id="2135" name="Freihandform 2134">
              <a:extLst>
                <a:ext uri="{FF2B5EF4-FFF2-40B4-BE49-F238E27FC236}">
                  <a16:creationId xmlns:a16="http://schemas.microsoft.com/office/drawing/2014/main" id="{C547CDFB-156C-E30C-8267-E2D5C4F8AACB}"/>
                </a:ext>
              </a:extLst>
            </p:cNvPr>
            <p:cNvSpPr/>
            <p:nvPr/>
          </p:nvSpPr>
          <p:spPr>
            <a:xfrm>
              <a:off x="4762961" y="19379892"/>
              <a:ext cx="89915" cy="218598"/>
            </a:xfrm>
            <a:custGeom>
              <a:avLst/>
              <a:gdLst>
                <a:gd name="connsiteX0" fmla="*/ 78391 w 89915"/>
                <a:gd name="connsiteY0" fmla="*/ 122587 h 218598"/>
                <a:gd name="connsiteX1" fmla="*/ 78391 w 89915"/>
                <a:gd name="connsiteY1" fmla="*/ 101727 h 218598"/>
                <a:gd name="connsiteX2" fmla="*/ 69342 w 89915"/>
                <a:gd name="connsiteY2" fmla="*/ 101727 h 218598"/>
                <a:gd name="connsiteX3" fmla="*/ 58293 w 89915"/>
                <a:gd name="connsiteY3" fmla="*/ 39529 h 218598"/>
                <a:gd name="connsiteX4" fmla="*/ 66961 w 89915"/>
                <a:gd name="connsiteY4" fmla="*/ 22003 h 218598"/>
                <a:gd name="connsiteX5" fmla="*/ 44958 w 89915"/>
                <a:gd name="connsiteY5" fmla="*/ 0 h 218598"/>
                <a:gd name="connsiteX6" fmla="*/ 22955 w 89915"/>
                <a:gd name="connsiteY6" fmla="*/ 22003 h 218598"/>
                <a:gd name="connsiteX7" fmla="*/ 31623 w 89915"/>
                <a:gd name="connsiteY7" fmla="*/ 39529 h 218598"/>
                <a:gd name="connsiteX8" fmla="*/ 20955 w 89915"/>
                <a:gd name="connsiteY8" fmla="*/ 99822 h 218598"/>
                <a:gd name="connsiteX9" fmla="*/ 19621 w 89915"/>
                <a:gd name="connsiteY9" fmla="*/ 101727 h 218598"/>
                <a:gd name="connsiteX10" fmla="*/ 10858 w 89915"/>
                <a:gd name="connsiteY10" fmla="*/ 101727 h 218598"/>
                <a:gd name="connsiteX11" fmla="*/ 10858 w 89915"/>
                <a:gd name="connsiteY11" fmla="*/ 122587 h 218598"/>
                <a:gd name="connsiteX12" fmla="*/ 16954 w 89915"/>
                <a:gd name="connsiteY12" fmla="*/ 122587 h 218598"/>
                <a:gd name="connsiteX13" fmla="*/ 0 w 89915"/>
                <a:gd name="connsiteY13" fmla="*/ 218503 h 218598"/>
                <a:gd name="connsiteX14" fmla="*/ 4667 w 89915"/>
                <a:gd name="connsiteY14" fmla="*/ 218503 h 218598"/>
                <a:gd name="connsiteX15" fmla="*/ 33528 w 89915"/>
                <a:gd name="connsiteY15" fmla="*/ 198787 h 218598"/>
                <a:gd name="connsiteX16" fmla="*/ 33528 w 89915"/>
                <a:gd name="connsiteY16" fmla="*/ 198787 h 218598"/>
                <a:gd name="connsiteX17" fmla="*/ 44482 w 89915"/>
                <a:gd name="connsiteY17" fmla="*/ 190786 h 218598"/>
                <a:gd name="connsiteX18" fmla="*/ 56864 w 89915"/>
                <a:gd name="connsiteY18" fmla="*/ 199358 h 218598"/>
                <a:gd name="connsiteX19" fmla="*/ 84963 w 89915"/>
                <a:gd name="connsiteY19" fmla="*/ 218599 h 218598"/>
                <a:gd name="connsiteX20" fmla="*/ 89916 w 89915"/>
                <a:gd name="connsiteY20" fmla="*/ 218599 h 218598"/>
                <a:gd name="connsiteX21" fmla="*/ 72962 w 89915"/>
                <a:gd name="connsiteY21" fmla="*/ 122682 h 218598"/>
                <a:gd name="connsiteX22" fmla="*/ 78295 w 89915"/>
                <a:gd name="connsiteY22" fmla="*/ 122682 h 218598"/>
                <a:gd name="connsiteX23" fmla="*/ 5524 w 89915"/>
                <a:gd name="connsiteY23" fmla="*/ 212693 h 218598"/>
                <a:gd name="connsiteX24" fmla="*/ 13144 w 89915"/>
                <a:gd name="connsiteY24" fmla="*/ 169450 h 218598"/>
                <a:gd name="connsiteX25" fmla="*/ 40957 w 89915"/>
                <a:gd name="connsiteY25" fmla="*/ 188500 h 218598"/>
                <a:gd name="connsiteX26" fmla="*/ 5524 w 89915"/>
                <a:gd name="connsiteY26" fmla="*/ 212693 h 218598"/>
                <a:gd name="connsiteX27" fmla="*/ 41719 w 89915"/>
                <a:gd name="connsiteY27" fmla="*/ 183547 h 218598"/>
                <a:gd name="connsiteX28" fmla="*/ 19621 w 89915"/>
                <a:gd name="connsiteY28" fmla="*/ 168497 h 218598"/>
                <a:gd name="connsiteX29" fmla="*/ 41719 w 89915"/>
                <a:gd name="connsiteY29" fmla="*/ 168497 h 218598"/>
                <a:gd name="connsiteX30" fmla="*/ 41719 w 89915"/>
                <a:gd name="connsiteY30" fmla="*/ 183547 h 218598"/>
                <a:gd name="connsiteX31" fmla="*/ 41719 w 89915"/>
                <a:gd name="connsiteY31" fmla="*/ 162878 h 218598"/>
                <a:gd name="connsiteX32" fmla="*/ 17621 w 89915"/>
                <a:gd name="connsiteY32" fmla="*/ 162878 h 218598"/>
                <a:gd name="connsiteX33" fmla="*/ 41719 w 89915"/>
                <a:gd name="connsiteY33" fmla="*/ 144590 h 218598"/>
                <a:gd name="connsiteX34" fmla="*/ 41719 w 89915"/>
                <a:gd name="connsiteY34" fmla="*/ 162878 h 218598"/>
                <a:gd name="connsiteX35" fmla="*/ 41719 w 89915"/>
                <a:gd name="connsiteY35" fmla="*/ 139065 h 218598"/>
                <a:gd name="connsiteX36" fmla="*/ 15049 w 89915"/>
                <a:gd name="connsiteY36" fmla="*/ 159258 h 218598"/>
                <a:gd name="connsiteX37" fmla="*/ 21431 w 89915"/>
                <a:gd name="connsiteY37" fmla="*/ 123063 h 218598"/>
                <a:gd name="connsiteX38" fmla="*/ 41719 w 89915"/>
                <a:gd name="connsiteY38" fmla="*/ 138398 h 218598"/>
                <a:gd name="connsiteX39" fmla="*/ 41719 w 89915"/>
                <a:gd name="connsiteY39" fmla="*/ 138970 h 218598"/>
                <a:gd name="connsiteX40" fmla="*/ 41719 w 89915"/>
                <a:gd name="connsiteY40" fmla="*/ 132969 h 218598"/>
                <a:gd name="connsiteX41" fmla="*/ 28003 w 89915"/>
                <a:gd name="connsiteY41" fmla="*/ 122587 h 218598"/>
                <a:gd name="connsiteX42" fmla="*/ 41719 w 89915"/>
                <a:gd name="connsiteY42" fmla="*/ 122587 h 218598"/>
                <a:gd name="connsiteX43" fmla="*/ 41719 w 89915"/>
                <a:gd name="connsiteY43" fmla="*/ 132969 h 218598"/>
                <a:gd name="connsiteX44" fmla="*/ 41719 w 89915"/>
                <a:gd name="connsiteY44" fmla="*/ 116872 h 218598"/>
                <a:gd name="connsiteX45" fmla="*/ 22574 w 89915"/>
                <a:gd name="connsiteY45" fmla="*/ 116872 h 218598"/>
                <a:gd name="connsiteX46" fmla="*/ 24193 w 89915"/>
                <a:gd name="connsiteY46" fmla="*/ 107537 h 218598"/>
                <a:gd name="connsiteX47" fmla="*/ 41719 w 89915"/>
                <a:gd name="connsiteY47" fmla="*/ 107537 h 218598"/>
                <a:gd name="connsiteX48" fmla="*/ 41719 w 89915"/>
                <a:gd name="connsiteY48" fmla="*/ 116872 h 218598"/>
                <a:gd name="connsiteX49" fmla="*/ 41719 w 89915"/>
                <a:gd name="connsiteY49" fmla="*/ 101727 h 218598"/>
                <a:gd name="connsiteX50" fmla="*/ 25241 w 89915"/>
                <a:gd name="connsiteY50" fmla="*/ 101727 h 218598"/>
                <a:gd name="connsiteX51" fmla="*/ 25241 w 89915"/>
                <a:gd name="connsiteY51" fmla="*/ 101727 h 218598"/>
                <a:gd name="connsiteX52" fmla="*/ 41719 w 89915"/>
                <a:gd name="connsiteY52" fmla="*/ 78677 h 218598"/>
                <a:gd name="connsiteX53" fmla="*/ 41719 w 89915"/>
                <a:gd name="connsiteY53" fmla="*/ 101727 h 218598"/>
                <a:gd name="connsiteX54" fmla="*/ 41719 w 89915"/>
                <a:gd name="connsiteY54" fmla="*/ 71247 h 218598"/>
                <a:gd name="connsiteX55" fmla="*/ 27051 w 89915"/>
                <a:gd name="connsiteY55" fmla="*/ 91631 h 218598"/>
                <a:gd name="connsiteX56" fmla="*/ 32956 w 89915"/>
                <a:gd name="connsiteY56" fmla="*/ 58103 h 218598"/>
                <a:gd name="connsiteX57" fmla="*/ 41719 w 89915"/>
                <a:gd name="connsiteY57" fmla="*/ 70199 h 218598"/>
                <a:gd name="connsiteX58" fmla="*/ 41719 w 89915"/>
                <a:gd name="connsiteY58" fmla="*/ 71152 h 218598"/>
                <a:gd name="connsiteX59" fmla="*/ 41719 w 89915"/>
                <a:gd name="connsiteY59" fmla="*/ 62770 h 218598"/>
                <a:gd name="connsiteX60" fmla="*/ 34004 w 89915"/>
                <a:gd name="connsiteY60" fmla="*/ 52102 h 218598"/>
                <a:gd name="connsiteX61" fmla="*/ 35814 w 89915"/>
                <a:gd name="connsiteY61" fmla="*/ 42005 h 218598"/>
                <a:gd name="connsiteX62" fmla="*/ 41719 w 89915"/>
                <a:gd name="connsiteY62" fmla="*/ 43815 h 218598"/>
                <a:gd name="connsiteX63" fmla="*/ 41719 w 89915"/>
                <a:gd name="connsiteY63" fmla="*/ 62770 h 218598"/>
                <a:gd name="connsiteX64" fmla="*/ 47815 w 89915"/>
                <a:gd name="connsiteY64" fmla="*/ 43910 h 218598"/>
                <a:gd name="connsiteX65" fmla="*/ 54292 w 89915"/>
                <a:gd name="connsiteY65" fmla="*/ 42005 h 218598"/>
                <a:gd name="connsiteX66" fmla="*/ 55912 w 89915"/>
                <a:gd name="connsiteY66" fmla="*/ 51340 h 218598"/>
                <a:gd name="connsiteX67" fmla="*/ 47815 w 89915"/>
                <a:gd name="connsiteY67" fmla="*/ 62675 h 218598"/>
                <a:gd name="connsiteX68" fmla="*/ 47815 w 89915"/>
                <a:gd name="connsiteY68" fmla="*/ 43910 h 218598"/>
                <a:gd name="connsiteX69" fmla="*/ 47815 w 89915"/>
                <a:gd name="connsiteY69" fmla="*/ 70199 h 218598"/>
                <a:gd name="connsiteX70" fmla="*/ 56959 w 89915"/>
                <a:gd name="connsiteY70" fmla="*/ 57436 h 218598"/>
                <a:gd name="connsiteX71" fmla="*/ 63246 w 89915"/>
                <a:gd name="connsiteY71" fmla="*/ 92869 h 218598"/>
                <a:gd name="connsiteX72" fmla="*/ 47815 w 89915"/>
                <a:gd name="connsiteY72" fmla="*/ 71342 h 218598"/>
                <a:gd name="connsiteX73" fmla="*/ 47815 w 89915"/>
                <a:gd name="connsiteY73" fmla="*/ 70199 h 218598"/>
                <a:gd name="connsiteX74" fmla="*/ 47815 w 89915"/>
                <a:gd name="connsiteY74" fmla="*/ 78867 h 218598"/>
                <a:gd name="connsiteX75" fmla="*/ 64294 w 89915"/>
                <a:gd name="connsiteY75" fmla="*/ 101822 h 218598"/>
                <a:gd name="connsiteX76" fmla="*/ 47815 w 89915"/>
                <a:gd name="connsiteY76" fmla="*/ 101822 h 218598"/>
                <a:gd name="connsiteX77" fmla="*/ 47815 w 89915"/>
                <a:gd name="connsiteY77" fmla="*/ 78867 h 218598"/>
                <a:gd name="connsiteX78" fmla="*/ 47815 w 89915"/>
                <a:gd name="connsiteY78" fmla="*/ 107537 h 218598"/>
                <a:gd name="connsiteX79" fmla="*/ 65913 w 89915"/>
                <a:gd name="connsiteY79" fmla="*/ 107537 h 218598"/>
                <a:gd name="connsiteX80" fmla="*/ 67532 w 89915"/>
                <a:gd name="connsiteY80" fmla="*/ 116872 h 218598"/>
                <a:gd name="connsiteX81" fmla="*/ 47815 w 89915"/>
                <a:gd name="connsiteY81" fmla="*/ 116872 h 218598"/>
                <a:gd name="connsiteX82" fmla="*/ 47815 w 89915"/>
                <a:gd name="connsiteY82" fmla="*/ 107537 h 218598"/>
                <a:gd name="connsiteX83" fmla="*/ 47815 w 89915"/>
                <a:gd name="connsiteY83" fmla="*/ 122587 h 218598"/>
                <a:gd name="connsiteX84" fmla="*/ 63341 w 89915"/>
                <a:gd name="connsiteY84" fmla="*/ 122587 h 218598"/>
                <a:gd name="connsiteX85" fmla="*/ 47815 w 89915"/>
                <a:gd name="connsiteY85" fmla="*/ 134398 h 218598"/>
                <a:gd name="connsiteX86" fmla="*/ 47815 w 89915"/>
                <a:gd name="connsiteY86" fmla="*/ 122587 h 218598"/>
                <a:gd name="connsiteX87" fmla="*/ 47815 w 89915"/>
                <a:gd name="connsiteY87" fmla="*/ 143161 h 218598"/>
                <a:gd name="connsiteX88" fmla="*/ 73819 w 89915"/>
                <a:gd name="connsiteY88" fmla="*/ 162878 h 218598"/>
                <a:gd name="connsiteX89" fmla="*/ 47815 w 89915"/>
                <a:gd name="connsiteY89" fmla="*/ 162878 h 218598"/>
                <a:gd name="connsiteX90" fmla="*/ 47815 w 89915"/>
                <a:gd name="connsiteY90" fmla="*/ 143161 h 218598"/>
                <a:gd name="connsiteX91" fmla="*/ 47815 w 89915"/>
                <a:gd name="connsiteY91" fmla="*/ 168497 h 218598"/>
                <a:gd name="connsiteX92" fmla="*/ 70199 w 89915"/>
                <a:gd name="connsiteY92" fmla="*/ 168497 h 218598"/>
                <a:gd name="connsiteX93" fmla="*/ 47815 w 89915"/>
                <a:gd name="connsiteY93" fmla="*/ 183833 h 218598"/>
                <a:gd name="connsiteX94" fmla="*/ 47815 w 89915"/>
                <a:gd name="connsiteY94" fmla="*/ 168497 h 218598"/>
                <a:gd name="connsiteX95" fmla="*/ 84582 w 89915"/>
                <a:gd name="connsiteY95" fmla="*/ 212884 h 218598"/>
                <a:gd name="connsiteX96" fmla="*/ 48768 w 89915"/>
                <a:gd name="connsiteY96" fmla="*/ 188404 h 218598"/>
                <a:gd name="connsiteX97" fmla="*/ 76867 w 89915"/>
                <a:gd name="connsiteY97" fmla="*/ 169259 h 218598"/>
                <a:gd name="connsiteX98" fmla="*/ 84582 w 89915"/>
                <a:gd name="connsiteY98" fmla="*/ 212884 h 218598"/>
                <a:gd name="connsiteX99" fmla="*/ 74866 w 89915"/>
                <a:gd name="connsiteY99" fmla="*/ 158210 h 218598"/>
                <a:gd name="connsiteX100" fmla="*/ 49339 w 89915"/>
                <a:gd name="connsiteY100" fmla="*/ 138779 h 218598"/>
                <a:gd name="connsiteX101" fmla="*/ 68866 w 89915"/>
                <a:gd name="connsiteY101" fmla="*/ 124016 h 218598"/>
                <a:gd name="connsiteX102" fmla="*/ 74962 w 89915"/>
                <a:gd name="connsiteY102" fmla="*/ 158210 h 21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89915" h="218598">
                  <a:moveTo>
                    <a:pt x="78391" y="122587"/>
                  </a:moveTo>
                  <a:lnTo>
                    <a:pt x="78391" y="101727"/>
                  </a:lnTo>
                  <a:lnTo>
                    <a:pt x="69342" y="101727"/>
                  </a:lnTo>
                  <a:lnTo>
                    <a:pt x="58293" y="39529"/>
                  </a:lnTo>
                  <a:cubicBezTo>
                    <a:pt x="63532" y="35528"/>
                    <a:pt x="66961" y="29146"/>
                    <a:pt x="66961" y="22003"/>
                  </a:cubicBezTo>
                  <a:cubicBezTo>
                    <a:pt x="66961" y="9906"/>
                    <a:pt x="57150" y="0"/>
                    <a:pt x="44958" y="0"/>
                  </a:cubicBezTo>
                  <a:cubicBezTo>
                    <a:pt x="32766" y="0"/>
                    <a:pt x="22955" y="9811"/>
                    <a:pt x="22955" y="22003"/>
                  </a:cubicBezTo>
                  <a:cubicBezTo>
                    <a:pt x="22955" y="29146"/>
                    <a:pt x="26384" y="35528"/>
                    <a:pt x="31623" y="39529"/>
                  </a:cubicBezTo>
                  <a:lnTo>
                    <a:pt x="20955" y="99822"/>
                  </a:lnTo>
                  <a:lnTo>
                    <a:pt x="19621" y="101727"/>
                  </a:lnTo>
                  <a:lnTo>
                    <a:pt x="10858" y="101727"/>
                  </a:lnTo>
                  <a:lnTo>
                    <a:pt x="10858" y="122587"/>
                  </a:lnTo>
                  <a:lnTo>
                    <a:pt x="16954" y="122587"/>
                  </a:lnTo>
                  <a:lnTo>
                    <a:pt x="0" y="218503"/>
                  </a:lnTo>
                  <a:lnTo>
                    <a:pt x="4667" y="218503"/>
                  </a:lnTo>
                  <a:lnTo>
                    <a:pt x="33528" y="198787"/>
                  </a:lnTo>
                  <a:lnTo>
                    <a:pt x="33528" y="198787"/>
                  </a:lnTo>
                  <a:lnTo>
                    <a:pt x="44482" y="190786"/>
                  </a:lnTo>
                  <a:lnTo>
                    <a:pt x="56864" y="199358"/>
                  </a:lnTo>
                  <a:lnTo>
                    <a:pt x="84963" y="218599"/>
                  </a:lnTo>
                  <a:lnTo>
                    <a:pt x="89916" y="218599"/>
                  </a:lnTo>
                  <a:lnTo>
                    <a:pt x="72962" y="122682"/>
                  </a:lnTo>
                  <a:lnTo>
                    <a:pt x="78295" y="122682"/>
                  </a:lnTo>
                  <a:close/>
                  <a:moveTo>
                    <a:pt x="5524" y="212693"/>
                  </a:moveTo>
                  <a:lnTo>
                    <a:pt x="13144" y="169450"/>
                  </a:lnTo>
                  <a:lnTo>
                    <a:pt x="40957" y="188500"/>
                  </a:lnTo>
                  <a:lnTo>
                    <a:pt x="5524" y="212693"/>
                  </a:lnTo>
                  <a:close/>
                  <a:moveTo>
                    <a:pt x="41719" y="183547"/>
                  </a:moveTo>
                  <a:lnTo>
                    <a:pt x="19621" y="168497"/>
                  </a:lnTo>
                  <a:lnTo>
                    <a:pt x="41719" y="168497"/>
                  </a:lnTo>
                  <a:lnTo>
                    <a:pt x="41719" y="183547"/>
                  </a:lnTo>
                  <a:close/>
                  <a:moveTo>
                    <a:pt x="41719" y="162878"/>
                  </a:moveTo>
                  <a:lnTo>
                    <a:pt x="17621" y="162878"/>
                  </a:lnTo>
                  <a:lnTo>
                    <a:pt x="41719" y="144590"/>
                  </a:lnTo>
                  <a:lnTo>
                    <a:pt x="41719" y="162878"/>
                  </a:lnTo>
                  <a:close/>
                  <a:moveTo>
                    <a:pt x="41719" y="139065"/>
                  </a:moveTo>
                  <a:lnTo>
                    <a:pt x="15049" y="159258"/>
                  </a:lnTo>
                  <a:lnTo>
                    <a:pt x="21431" y="123063"/>
                  </a:lnTo>
                  <a:lnTo>
                    <a:pt x="41719" y="138398"/>
                  </a:lnTo>
                  <a:lnTo>
                    <a:pt x="41719" y="138970"/>
                  </a:lnTo>
                  <a:close/>
                  <a:moveTo>
                    <a:pt x="41719" y="132969"/>
                  </a:moveTo>
                  <a:lnTo>
                    <a:pt x="28003" y="122587"/>
                  </a:lnTo>
                  <a:lnTo>
                    <a:pt x="41719" y="122587"/>
                  </a:lnTo>
                  <a:lnTo>
                    <a:pt x="41719" y="132969"/>
                  </a:lnTo>
                  <a:close/>
                  <a:moveTo>
                    <a:pt x="41719" y="116872"/>
                  </a:moveTo>
                  <a:lnTo>
                    <a:pt x="22574" y="116872"/>
                  </a:lnTo>
                  <a:lnTo>
                    <a:pt x="24193" y="107537"/>
                  </a:lnTo>
                  <a:lnTo>
                    <a:pt x="41719" y="107537"/>
                  </a:lnTo>
                  <a:lnTo>
                    <a:pt x="41719" y="116872"/>
                  </a:lnTo>
                  <a:close/>
                  <a:moveTo>
                    <a:pt x="41719" y="101727"/>
                  </a:moveTo>
                  <a:lnTo>
                    <a:pt x="25241" y="101727"/>
                  </a:lnTo>
                  <a:lnTo>
                    <a:pt x="25241" y="101727"/>
                  </a:lnTo>
                  <a:cubicBezTo>
                    <a:pt x="25241" y="101727"/>
                    <a:pt x="41719" y="78677"/>
                    <a:pt x="41719" y="78677"/>
                  </a:cubicBezTo>
                  <a:lnTo>
                    <a:pt x="41719" y="101727"/>
                  </a:lnTo>
                  <a:close/>
                  <a:moveTo>
                    <a:pt x="41719" y="71247"/>
                  </a:moveTo>
                  <a:lnTo>
                    <a:pt x="27051" y="91631"/>
                  </a:lnTo>
                  <a:lnTo>
                    <a:pt x="32956" y="58103"/>
                  </a:lnTo>
                  <a:lnTo>
                    <a:pt x="41719" y="70199"/>
                  </a:lnTo>
                  <a:lnTo>
                    <a:pt x="41719" y="71152"/>
                  </a:lnTo>
                  <a:close/>
                  <a:moveTo>
                    <a:pt x="41719" y="62770"/>
                  </a:moveTo>
                  <a:lnTo>
                    <a:pt x="34004" y="52102"/>
                  </a:lnTo>
                  <a:lnTo>
                    <a:pt x="35814" y="42005"/>
                  </a:lnTo>
                  <a:cubicBezTo>
                    <a:pt x="37624" y="42863"/>
                    <a:pt x="39624" y="43434"/>
                    <a:pt x="41719" y="43815"/>
                  </a:cubicBezTo>
                  <a:lnTo>
                    <a:pt x="41719" y="62770"/>
                  </a:lnTo>
                  <a:close/>
                  <a:moveTo>
                    <a:pt x="47815" y="43910"/>
                  </a:moveTo>
                  <a:cubicBezTo>
                    <a:pt x="50101" y="43625"/>
                    <a:pt x="52292" y="42958"/>
                    <a:pt x="54292" y="42005"/>
                  </a:cubicBezTo>
                  <a:lnTo>
                    <a:pt x="55912" y="51340"/>
                  </a:lnTo>
                  <a:lnTo>
                    <a:pt x="47815" y="62675"/>
                  </a:lnTo>
                  <a:lnTo>
                    <a:pt x="47815" y="43910"/>
                  </a:lnTo>
                  <a:close/>
                  <a:moveTo>
                    <a:pt x="47815" y="70199"/>
                  </a:moveTo>
                  <a:lnTo>
                    <a:pt x="56959" y="57436"/>
                  </a:lnTo>
                  <a:lnTo>
                    <a:pt x="63246" y="92869"/>
                  </a:lnTo>
                  <a:lnTo>
                    <a:pt x="47815" y="71342"/>
                  </a:lnTo>
                  <a:lnTo>
                    <a:pt x="47815" y="70199"/>
                  </a:lnTo>
                  <a:close/>
                  <a:moveTo>
                    <a:pt x="47815" y="78867"/>
                  </a:moveTo>
                  <a:lnTo>
                    <a:pt x="64294" y="101822"/>
                  </a:lnTo>
                  <a:lnTo>
                    <a:pt x="47815" y="101822"/>
                  </a:lnTo>
                  <a:lnTo>
                    <a:pt x="47815" y="78867"/>
                  </a:lnTo>
                  <a:close/>
                  <a:moveTo>
                    <a:pt x="47815" y="107537"/>
                  </a:moveTo>
                  <a:lnTo>
                    <a:pt x="65913" y="107537"/>
                  </a:lnTo>
                  <a:lnTo>
                    <a:pt x="67532" y="116872"/>
                  </a:lnTo>
                  <a:lnTo>
                    <a:pt x="47815" y="116872"/>
                  </a:lnTo>
                  <a:lnTo>
                    <a:pt x="47815" y="107537"/>
                  </a:lnTo>
                  <a:close/>
                  <a:moveTo>
                    <a:pt x="47815" y="122587"/>
                  </a:moveTo>
                  <a:lnTo>
                    <a:pt x="63341" y="122587"/>
                  </a:lnTo>
                  <a:lnTo>
                    <a:pt x="47815" y="134398"/>
                  </a:lnTo>
                  <a:lnTo>
                    <a:pt x="47815" y="122587"/>
                  </a:lnTo>
                  <a:close/>
                  <a:moveTo>
                    <a:pt x="47815" y="143161"/>
                  </a:moveTo>
                  <a:lnTo>
                    <a:pt x="73819" y="162878"/>
                  </a:lnTo>
                  <a:lnTo>
                    <a:pt x="47815" y="162878"/>
                  </a:lnTo>
                  <a:lnTo>
                    <a:pt x="47815" y="143161"/>
                  </a:lnTo>
                  <a:close/>
                  <a:moveTo>
                    <a:pt x="47815" y="168497"/>
                  </a:moveTo>
                  <a:lnTo>
                    <a:pt x="70199" y="168497"/>
                  </a:lnTo>
                  <a:lnTo>
                    <a:pt x="47815" y="183833"/>
                  </a:lnTo>
                  <a:lnTo>
                    <a:pt x="47815" y="168497"/>
                  </a:lnTo>
                  <a:close/>
                  <a:moveTo>
                    <a:pt x="84582" y="212884"/>
                  </a:moveTo>
                  <a:lnTo>
                    <a:pt x="48768" y="188404"/>
                  </a:lnTo>
                  <a:lnTo>
                    <a:pt x="76867" y="169259"/>
                  </a:lnTo>
                  <a:lnTo>
                    <a:pt x="84582" y="212884"/>
                  </a:lnTo>
                  <a:close/>
                  <a:moveTo>
                    <a:pt x="74866" y="158210"/>
                  </a:moveTo>
                  <a:lnTo>
                    <a:pt x="49339" y="138779"/>
                  </a:lnTo>
                  <a:lnTo>
                    <a:pt x="68866" y="124016"/>
                  </a:lnTo>
                  <a:lnTo>
                    <a:pt x="74962" y="158210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36" name="Freihandform 2135">
              <a:extLst>
                <a:ext uri="{FF2B5EF4-FFF2-40B4-BE49-F238E27FC236}">
                  <a16:creationId xmlns:a16="http://schemas.microsoft.com/office/drawing/2014/main" id="{70B947C6-F6F7-0E46-F993-02F48AD24070}"/>
                </a:ext>
              </a:extLst>
            </p:cNvPr>
            <p:cNvSpPr/>
            <p:nvPr/>
          </p:nvSpPr>
          <p:spPr>
            <a:xfrm>
              <a:off x="4861164" y="19340649"/>
              <a:ext cx="29622" cy="121443"/>
            </a:xfrm>
            <a:custGeom>
              <a:avLst/>
              <a:gdLst>
                <a:gd name="connsiteX0" fmla="*/ 2191 w 29622"/>
                <a:gd name="connsiteY0" fmla="*/ 0 h 121443"/>
                <a:gd name="connsiteX1" fmla="*/ 0 w 29622"/>
                <a:gd name="connsiteY1" fmla="*/ 2381 h 121443"/>
                <a:gd name="connsiteX2" fmla="*/ 26384 w 29622"/>
                <a:gd name="connsiteY2" fmla="*/ 61532 h 121443"/>
                <a:gd name="connsiteX3" fmla="*/ 1715 w 29622"/>
                <a:gd name="connsiteY3" fmla="*/ 119063 h 121443"/>
                <a:gd name="connsiteX4" fmla="*/ 3905 w 29622"/>
                <a:gd name="connsiteY4" fmla="*/ 121444 h 121443"/>
                <a:gd name="connsiteX5" fmla="*/ 29623 w 29622"/>
                <a:gd name="connsiteY5" fmla="*/ 61532 h 121443"/>
                <a:gd name="connsiteX6" fmla="*/ 2191 w 29622"/>
                <a:gd name="connsiteY6" fmla="*/ 0 h 12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22" h="121443">
                  <a:moveTo>
                    <a:pt x="2191" y="0"/>
                  </a:moveTo>
                  <a:lnTo>
                    <a:pt x="0" y="2381"/>
                  </a:lnTo>
                  <a:cubicBezTo>
                    <a:pt x="16192" y="16954"/>
                    <a:pt x="26384" y="38100"/>
                    <a:pt x="26384" y="61532"/>
                  </a:cubicBezTo>
                  <a:cubicBezTo>
                    <a:pt x="26384" y="84963"/>
                    <a:pt x="16859" y="104585"/>
                    <a:pt x="1715" y="119063"/>
                  </a:cubicBezTo>
                  <a:lnTo>
                    <a:pt x="3905" y="121444"/>
                  </a:lnTo>
                  <a:cubicBezTo>
                    <a:pt x="19717" y="106299"/>
                    <a:pt x="29623" y="85058"/>
                    <a:pt x="29623" y="61532"/>
                  </a:cubicBezTo>
                  <a:cubicBezTo>
                    <a:pt x="29623" y="38005"/>
                    <a:pt x="19050" y="15145"/>
                    <a:pt x="2191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37" name="Freihandform 2136">
              <a:extLst>
                <a:ext uri="{FF2B5EF4-FFF2-40B4-BE49-F238E27FC236}">
                  <a16:creationId xmlns:a16="http://schemas.microsoft.com/office/drawing/2014/main" id="{826D53EB-2A86-8DE4-6E41-5E2870A59ADD}"/>
                </a:ext>
              </a:extLst>
            </p:cNvPr>
            <p:cNvSpPr/>
            <p:nvPr/>
          </p:nvSpPr>
          <p:spPr>
            <a:xfrm>
              <a:off x="4725147" y="19340649"/>
              <a:ext cx="29622" cy="121443"/>
            </a:xfrm>
            <a:custGeom>
              <a:avLst/>
              <a:gdLst>
                <a:gd name="connsiteX0" fmla="*/ 29623 w 29622"/>
                <a:gd name="connsiteY0" fmla="*/ 2381 h 121443"/>
                <a:gd name="connsiteX1" fmla="*/ 27432 w 29622"/>
                <a:gd name="connsiteY1" fmla="*/ 0 h 121443"/>
                <a:gd name="connsiteX2" fmla="*/ 0 w 29622"/>
                <a:gd name="connsiteY2" fmla="*/ 61532 h 121443"/>
                <a:gd name="connsiteX3" fmla="*/ 25718 w 29622"/>
                <a:gd name="connsiteY3" fmla="*/ 121444 h 121443"/>
                <a:gd name="connsiteX4" fmla="*/ 27908 w 29622"/>
                <a:gd name="connsiteY4" fmla="*/ 119063 h 121443"/>
                <a:gd name="connsiteX5" fmla="*/ 3239 w 29622"/>
                <a:gd name="connsiteY5" fmla="*/ 61532 h 121443"/>
                <a:gd name="connsiteX6" fmla="*/ 29623 w 29622"/>
                <a:gd name="connsiteY6" fmla="*/ 2381 h 12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22" h="121443">
                  <a:moveTo>
                    <a:pt x="29623" y="2381"/>
                  </a:moveTo>
                  <a:lnTo>
                    <a:pt x="27432" y="0"/>
                  </a:lnTo>
                  <a:cubicBezTo>
                    <a:pt x="10573" y="15145"/>
                    <a:pt x="0" y="37147"/>
                    <a:pt x="0" y="61532"/>
                  </a:cubicBezTo>
                  <a:cubicBezTo>
                    <a:pt x="0" y="85915"/>
                    <a:pt x="9906" y="106299"/>
                    <a:pt x="25718" y="121444"/>
                  </a:cubicBezTo>
                  <a:lnTo>
                    <a:pt x="27908" y="119063"/>
                  </a:lnTo>
                  <a:cubicBezTo>
                    <a:pt x="12764" y="104585"/>
                    <a:pt x="3239" y="84106"/>
                    <a:pt x="3239" y="61532"/>
                  </a:cubicBezTo>
                  <a:cubicBezTo>
                    <a:pt x="3239" y="38957"/>
                    <a:pt x="13430" y="16954"/>
                    <a:pt x="29623" y="2381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38" name="Freihandform 2137">
              <a:extLst>
                <a:ext uri="{FF2B5EF4-FFF2-40B4-BE49-F238E27FC236}">
                  <a16:creationId xmlns:a16="http://schemas.microsoft.com/office/drawing/2014/main" id="{CB246CD0-FC38-4397-22BA-A03E73CE32BC}"/>
                </a:ext>
              </a:extLst>
            </p:cNvPr>
            <p:cNvSpPr/>
            <p:nvPr/>
          </p:nvSpPr>
          <p:spPr>
            <a:xfrm>
              <a:off x="4850020" y="19352841"/>
              <a:ext cx="24288" cy="97059"/>
            </a:xfrm>
            <a:custGeom>
              <a:avLst/>
              <a:gdLst>
                <a:gd name="connsiteX0" fmla="*/ 2191 w 24288"/>
                <a:gd name="connsiteY0" fmla="*/ 0 h 97059"/>
                <a:gd name="connsiteX1" fmla="*/ 0 w 24288"/>
                <a:gd name="connsiteY1" fmla="*/ 2381 h 97059"/>
                <a:gd name="connsiteX2" fmla="*/ 21050 w 24288"/>
                <a:gd name="connsiteY2" fmla="*/ 49340 h 97059"/>
                <a:gd name="connsiteX3" fmla="*/ 1715 w 24288"/>
                <a:gd name="connsiteY3" fmla="*/ 94679 h 97059"/>
                <a:gd name="connsiteX4" fmla="*/ 3905 w 24288"/>
                <a:gd name="connsiteY4" fmla="*/ 97060 h 97059"/>
                <a:gd name="connsiteX5" fmla="*/ 24289 w 24288"/>
                <a:gd name="connsiteY5" fmla="*/ 49340 h 97059"/>
                <a:gd name="connsiteX6" fmla="*/ 2095 w 24288"/>
                <a:gd name="connsiteY6" fmla="*/ 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88" h="97059">
                  <a:moveTo>
                    <a:pt x="2191" y="0"/>
                  </a:moveTo>
                  <a:lnTo>
                    <a:pt x="0" y="2381"/>
                  </a:lnTo>
                  <a:cubicBezTo>
                    <a:pt x="12859" y="13907"/>
                    <a:pt x="21050" y="30671"/>
                    <a:pt x="21050" y="49340"/>
                  </a:cubicBezTo>
                  <a:cubicBezTo>
                    <a:pt x="21050" y="68008"/>
                    <a:pt x="13621" y="83153"/>
                    <a:pt x="1715" y="94679"/>
                  </a:cubicBezTo>
                  <a:lnTo>
                    <a:pt x="3905" y="97060"/>
                  </a:lnTo>
                  <a:cubicBezTo>
                    <a:pt x="16383" y="84963"/>
                    <a:pt x="24289" y="68104"/>
                    <a:pt x="24289" y="49340"/>
                  </a:cubicBezTo>
                  <a:cubicBezTo>
                    <a:pt x="24289" y="30575"/>
                    <a:pt x="15716" y="12192"/>
                    <a:pt x="2095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39" name="Freihandform 2138">
              <a:extLst>
                <a:ext uri="{FF2B5EF4-FFF2-40B4-BE49-F238E27FC236}">
                  <a16:creationId xmlns:a16="http://schemas.microsoft.com/office/drawing/2014/main" id="{1C558785-B734-7527-CA21-7083F173C003}"/>
                </a:ext>
              </a:extLst>
            </p:cNvPr>
            <p:cNvSpPr/>
            <p:nvPr/>
          </p:nvSpPr>
          <p:spPr>
            <a:xfrm>
              <a:off x="4741530" y="19352937"/>
              <a:ext cx="24384" cy="97059"/>
            </a:xfrm>
            <a:custGeom>
              <a:avLst/>
              <a:gdLst>
                <a:gd name="connsiteX0" fmla="*/ 3334 w 24384"/>
                <a:gd name="connsiteY0" fmla="*/ 49340 h 97059"/>
                <a:gd name="connsiteX1" fmla="*/ 24384 w 24384"/>
                <a:gd name="connsiteY1" fmla="*/ 2381 h 97059"/>
                <a:gd name="connsiteX2" fmla="*/ 22193 w 24384"/>
                <a:gd name="connsiteY2" fmla="*/ 0 h 97059"/>
                <a:gd name="connsiteX3" fmla="*/ 0 w 24384"/>
                <a:gd name="connsiteY3" fmla="*/ 49340 h 97059"/>
                <a:gd name="connsiteX4" fmla="*/ 20384 w 24384"/>
                <a:gd name="connsiteY4" fmla="*/ 97060 h 97059"/>
                <a:gd name="connsiteX5" fmla="*/ 22574 w 24384"/>
                <a:gd name="connsiteY5" fmla="*/ 94679 h 97059"/>
                <a:gd name="connsiteX6" fmla="*/ 3239 w 24384"/>
                <a:gd name="connsiteY6" fmla="*/ 4934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84" h="97059">
                  <a:moveTo>
                    <a:pt x="3334" y="49340"/>
                  </a:moveTo>
                  <a:cubicBezTo>
                    <a:pt x="3334" y="30671"/>
                    <a:pt x="11525" y="14002"/>
                    <a:pt x="24384" y="2381"/>
                  </a:cubicBezTo>
                  <a:lnTo>
                    <a:pt x="22193" y="0"/>
                  </a:lnTo>
                  <a:cubicBezTo>
                    <a:pt x="8668" y="12192"/>
                    <a:pt x="0" y="29718"/>
                    <a:pt x="0" y="49340"/>
                  </a:cubicBezTo>
                  <a:cubicBezTo>
                    <a:pt x="0" y="68961"/>
                    <a:pt x="7811" y="84963"/>
                    <a:pt x="20384" y="97060"/>
                  </a:cubicBezTo>
                  <a:lnTo>
                    <a:pt x="22574" y="94679"/>
                  </a:lnTo>
                  <a:cubicBezTo>
                    <a:pt x="10668" y="83153"/>
                    <a:pt x="3239" y="67151"/>
                    <a:pt x="3239" y="4934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40" name="Freihandform 2139">
              <a:extLst>
                <a:ext uri="{FF2B5EF4-FFF2-40B4-BE49-F238E27FC236}">
                  <a16:creationId xmlns:a16="http://schemas.microsoft.com/office/drawing/2014/main" id="{A2C13094-DAB6-CF23-A3AF-6F36F16512D8}"/>
                </a:ext>
              </a:extLst>
            </p:cNvPr>
            <p:cNvSpPr/>
            <p:nvPr/>
          </p:nvSpPr>
          <p:spPr>
            <a:xfrm>
              <a:off x="4839447" y="19364462"/>
              <a:ext cx="19240" cy="74009"/>
            </a:xfrm>
            <a:custGeom>
              <a:avLst/>
              <a:gdLst>
                <a:gd name="connsiteX0" fmla="*/ 16002 w 19240"/>
                <a:gd name="connsiteY0" fmla="*/ 37814 h 74009"/>
                <a:gd name="connsiteX1" fmla="*/ 1810 w 19240"/>
                <a:gd name="connsiteY1" fmla="*/ 71628 h 74009"/>
                <a:gd name="connsiteX2" fmla="*/ 4001 w 19240"/>
                <a:gd name="connsiteY2" fmla="*/ 74009 h 74009"/>
                <a:gd name="connsiteX3" fmla="*/ 19241 w 19240"/>
                <a:gd name="connsiteY3" fmla="*/ 37814 h 74009"/>
                <a:gd name="connsiteX4" fmla="*/ 2191 w 19240"/>
                <a:gd name="connsiteY4" fmla="*/ 0 h 74009"/>
                <a:gd name="connsiteX5" fmla="*/ 0 w 19240"/>
                <a:gd name="connsiteY5" fmla="*/ 2381 h 74009"/>
                <a:gd name="connsiteX6" fmla="*/ 16002 w 19240"/>
                <a:gd name="connsiteY6" fmla="*/ 37814 h 7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74009">
                  <a:moveTo>
                    <a:pt x="16002" y="37814"/>
                  </a:moveTo>
                  <a:cubicBezTo>
                    <a:pt x="16002" y="51054"/>
                    <a:pt x="10573" y="62960"/>
                    <a:pt x="1810" y="71628"/>
                  </a:cubicBezTo>
                  <a:lnTo>
                    <a:pt x="4001" y="74009"/>
                  </a:lnTo>
                  <a:cubicBezTo>
                    <a:pt x="13430" y="64770"/>
                    <a:pt x="19241" y="52007"/>
                    <a:pt x="19241" y="37814"/>
                  </a:cubicBezTo>
                  <a:cubicBezTo>
                    <a:pt x="19241" y="22765"/>
                    <a:pt x="12668" y="9239"/>
                    <a:pt x="2191" y="0"/>
                  </a:cubicBezTo>
                  <a:lnTo>
                    <a:pt x="0" y="2381"/>
                  </a:lnTo>
                  <a:cubicBezTo>
                    <a:pt x="9811" y="11049"/>
                    <a:pt x="16002" y="23717"/>
                    <a:pt x="16002" y="37814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41" name="Freihandform 2140">
              <a:extLst>
                <a:ext uri="{FF2B5EF4-FFF2-40B4-BE49-F238E27FC236}">
                  <a16:creationId xmlns:a16="http://schemas.microsoft.com/office/drawing/2014/main" id="{BFF615FD-577B-CAE2-0BDF-02512D81F12E}"/>
                </a:ext>
              </a:extLst>
            </p:cNvPr>
            <p:cNvSpPr/>
            <p:nvPr/>
          </p:nvSpPr>
          <p:spPr>
            <a:xfrm>
              <a:off x="4757341" y="19364462"/>
              <a:ext cx="19240" cy="74009"/>
            </a:xfrm>
            <a:custGeom>
              <a:avLst/>
              <a:gdLst>
                <a:gd name="connsiteX0" fmla="*/ 15240 w 19240"/>
                <a:gd name="connsiteY0" fmla="*/ 74009 h 74009"/>
                <a:gd name="connsiteX1" fmla="*/ 17431 w 19240"/>
                <a:gd name="connsiteY1" fmla="*/ 71628 h 74009"/>
                <a:gd name="connsiteX2" fmla="*/ 3239 w 19240"/>
                <a:gd name="connsiteY2" fmla="*/ 37814 h 74009"/>
                <a:gd name="connsiteX3" fmla="*/ 19240 w 19240"/>
                <a:gd name="connsiteY3" fmla="*/ 2381 h 74009"/>
                <a:gd name="connsiteX4" fmla="*/ 17050 w 19240"/>
                <a:gd name="connsiteY4" fmla="*/ 0 h 74009"/>
                <a:gd name="connsiteX5" fmla="*/ 0 w 19240"/>
                <a:gd name="connsiteY5" fmla="*/ 37814 h 74009"/>
                <a:gd name="connsiteX6" fmla="*/ 15240 w 19240"/>
                <a:gd name="connsiteY6" fmla="*/ 74009 h 7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74009">
                  <a:moveTo>
                    <a:pt x="15240" y="74009"/>
                  </a:moveTo>
                  <a:lnTo>
                    <a:pt x="17431" y="71628"/>
                  </a:lnTo>
                  <a:cubicBezTo>
                    <a:pt x="8668" y="63056"/>
                    <a:pt x="3239" y="51054"/>
                    <a:pt x="3239" y="37814"/>
                  </a:cubicBezTo>
                  <a:cubicBezTo>
                    <a:pt x="3239" y="23717"/>
                    <a:pt x="9430" y="11049"/>
                    <a:pt x="19240" y="2381"/>
                  </a:cubicBezTo>
                  <a:lnTo>
                    <a:pt x="17050" y="0"/>
                  </a:lnTo>
                  <a:cubicBezTo>
                    <a:pt x="6572" y="9335"/>
                    <a:pt x="0" y="22765"/>
                    <a:pt x="0" y="37814"/>
                  </a:cubicBezTo>
                  <a:cubicBezTo>
                    <a:pt x="0" y="52007"/>
                    <a:pt x="5810" y="64770"/>
                    <a:pt x="15240" y="74009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852" name="Grafik 623">
            <a:extLst>
              <a:ext uri="{FF2B5EF4-FFF2-40B4-BE49-F238E27FC236}">
                <a16:creationId xmlns:a16="http://schemas.microsoft.com/office/drawing/2014/main" id="{C2897D96-1E17-B217-79E0-1F01CD8A0778}"/>
              </a:ext>
            </a:extLst>
          </p:cNvPr>
          <p:cNvGrpSpPr/>
          <p:nvPr/>
        </p:nvGrpSpPr>
        <p:grpSpPr>
          <a:xfrm>
            <a:off x="4075916" y="15173645"/>
            <a:ext cx="262413" cy="232243"/>
            <a:chOff x="4075916" y="15173645"/>
            <a:chExt cx="262413" cy="232243"/>
          </a:xfrm>
          <a:solidFill>
            <a:srgbClr val="00497F"/>
          </a:solidFill>
        </p:grpSpPr>
        <p:sp>
          <p:nvSpPr>
            <p:cNvPr id="1853" name="Freihandform 1852">
              <a:extLst>
                <a:ext uri="{FF2B5EF4-FFF2-40B4-BE49-F238E27FC236}">
                  <a16:creationId xmlns:a16="http://schemas.microsoft.com/office/drawing/2014/main" id="{BA0F582F-1C44-B998-1151-28783B5F3E21}"/>
                </a:ext>
              </a:extLst>
            </p:cNvPr>
            <p:cNvSpPr/>
            <p:nvPr/>
          </p:nvSpPr>
          <p:spPr>
            <a:xfrm>
              <a:off x="4219553" y="15173645"/>
              <a:ext cx="118776" cy="120967"/>
            </a:xfrm>
            <a:custGeom>
              <a:avLst/>
              <a:gdLst>
                <a:gd name="connsiteX0" fmla="*/ 52102 w 118776"/>
                <a:gd name="connsiteY0" fmla="*/ 45244 h 120967"/>
                <a:gd name="connsiteX1" fmla="*/ 48959 w 118776"/>
                <a:gd name="connsiteY1" fmla="*/ 48482 h 120967"/>
                <a:gd name="connsiteX2" fmla="*/ 48959 w 118776"/>
                <a:gd name="connsiteY2" fmla="*/ 51911 h 120967"/>
                <a:gd name="connsiteX3" fmla="*/ 67913 w 118776"/>
                <a:gd name="connsiteY3" fmla="*/ 71247 h 120967"/>
                <a:gd name="connsiteX4" fmla="*/ 71342 w 118776"/>
                <a:gd name="connsiteY4" fmla="*/ 71247 h 120967"/>
                <a:gd name="connsiteX5" fmla="*/ 74486 w 118776"/>
                <a:gd name="connsiteY5" fmla="*/ 68009 h 120967"/>
                <a:gd name="connsiteX6" fmla="*/ 118777 w 118776"/>
                <a:gd name="connsiteY6" fmla="*/ 120968 h 120967"/>
                <a:gd name="connsiteX7" fmla="*/ 83820 w 118776"/>
                <a:gd name="connsiteY7" fmla="*/ 62770 h 120967"/>
                <a:gd name="connsiteX8" fmla="*/ 85249 w 118776"/>
                <a:gd name="connsiteY8" fmla="*/ 61341 h 120967"/>
                <a:gd name="connsiteX9" fmla="*/ 85249 w 118776"/>
                <a:gd name="connsiteY9" fmla="*/ 55531 h 120967"/>
                <a:gd name="connsiteX10" fmla="*/ 64103 w 118776"/>
                <a:gd name="connsiteY10" fmla="*/ 34004 h 120967"/>
                <a:gd name="connsiteX11" fmla="*/ 58388 w 118776"/>
                <a:gd name="connsiteY11" fmla="*/ 34004 h 120967"/>
                <a:gd name="connsiteX12" fmla="*/ 56960 w 118776"/>
                <a:gd name="connsiteY12" fmla="*/ 35433 h 120967"/>
                <a:gd name="connsiteX13" fmla="*/ 0 w 118776"/>
                <a:gd name="connsiteY13" fmla="*/ 0 h 120967"/>
                <a:gd name="connsiteX14" fmla="*/ 52007 w 118776"/>
                <a:gd name="connsiteY14" fmla="*/ 45148 h 12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776" h="120967">
                  <a:moveTo>
                    <a:pt x="52102" y="45244"/>
                  </a:moveTo>
                  <a:lnTo>
                    <a:pt x="48959" y="48482"/>
                  </a:lnTo>
                  <a:cubicBezTo>
                    <a:pt x="48006" y="49435"/>
                    <a:pt x="48006" y="50959"/>
                    <a:pt x="48959" y="51911"/>
                  </a:cubicBezTo>
                  <a:lnTo>
                    <a:pt x="67913" y="71247"/>
                  </a:lnTo>
                  <a:cubicBezTo>
                    <a:pt x="68866" y="72199"/>
                    <a:pt x="70390" y="72199"/>
                    <a:pt x="71342" y="71247"/>
                  </a:cubicBezTo>
                  <a:lnTo>
                    <a:pt x="74486" y="68009"/>
                  </a:lnTo>
                  <a:cubicBezTo>
                    <a:pt x="91821" y="86487"/>
                    <a:pt x="106966" y="104680"/>
                    <a:pt x="118777" y="120968"/>
                  </a:cubicBezTo>
                  <a:cubicBezTo>
                    <a:pt x="114967" y="105632"/>
                    <a:pt x="102394" y="84296"/>
                    <a:pt x="83820" y="62770"/>
                  </a:cubicBezTo>
                  <a:lnTo>
                    <a:pt x="85249" y="61341"/>
                  </a:lnTo>
                  <a:cubicBezTo>
                    <a:pt x="86868" y="59722"/>
                    <a:pt x="86868" y="57150"/>
                    <a:pt x="85249" y="55531"/>
                  </a:cubicBezTo>
                  <a:lnTo>
                    <a:pt x="64103" y="34004"/>
                  </a:lnTo>
                  <a:cubicBezTo>
                    <a:pt x="62579" y="32385"/>
                    <a:pt x="60008" y="32385"/>
                    <a:pt x="58388" y="34004"/>
                  </a:cubicBezTo>
                  <a:lnTo>
                    <a:pt x="56960" y="35433"/>
                  </a:lnTo>
                  <a:cubicBezTo>
                    <a:pt x="35909" y="16669"/>
                    <a:pt x="15145" y="3810"/>
                    <a:pt x="0" y="0"/>
                  </a:cubicBezTo>
                  <a:cubicBezTo>
                    <a:pt x="16002" y="12097"/>
                    <a:pt x="33814" y="27432"/>
                    <a:pt x="52007" y="45148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54" name="Freihandform 1853">
              <a:extLst>
                <a:ext uri="{FF2B5EF4-FFF2-40B4-BE49-F238E27FC236}">
                  <a16:creationId xmlns:a16="http://schemas.microsoft.com/office/drawing/2014/main" id="{D2B0704B-F540-7AFF-03E5-A6F24B8BCCB6}"/>
                </a:ext>
              </a:extLst>
            </p:cNvPr>
            <p:cNvSpPr/>
            <p:nvPr/>
          </p:nvSpPr>
          <p:spPr>
            <a:xfrm>
              <a:off x="4075916" y="15173740"/>
              <a:ext cx="118681" cy="120872"/>
            </a:xfrm>
            <a:custGeom>
              <a:avLst/>
              <a:gdLst>
                <a:gd name="connsiteX0" fmla="*/ 44387 w 118681"/>
                <a:gd name="connsiteY0" fmla="*/ 67913 h 120872"/>
                <a:gd name="connsiteX1" fmla="*/ 47530 w 118681"/>
                <a:gd name="connsiteY1" fmla="*/ 71152 h 120872"/>
                <a:gd name="connsiteX2" fmla="*/ 50959 w 118681"/>
                <a:gd name="connsiteY2" fmla="*/ 71152 h 120872"/>
                <a:gd name="connsiteX3" fmla="*/ 69914 w 118681"/>
                <a:gd name="connsiteY3" fmla="*/ 51816 h 120872"/>
                <a:gd name="connsiteX4" fmla="*/ 69914 w 118681"/>
                <a:gd name="connsiteY4" fmla="*/ 48387 h 120872"/>
                <a:gd name="connsiteX5" fmla="*/ 66770 w 118681"/>
                <a:gd name="connsiteY5" fmla="*/ 45149 h 120872"/>
                <a:gd name="connsiteX6" fmla="*/ 118682 w 118681"/>
                <a:gd name="connsiteY6" fmla="*/ 0 h 120872"/>
                <a:gd name="connsiteX7" fmla="*/ 61722 w 118681"/>
                <a:gd name="connsiteY7" fmla="*/ 35528 h 120872"/>
                <a:gd name="connsiteX8" fmla="*/ 60770 w 118681"/>
                <a:gd name="connsiteY8" fmla="*/ 34481 h 120872"/>
                <a:gd name="connsiteX9" fmla="*/ 55054 w 118681"/>
                <a:gd name="connsiteY9" fmla="*/ 34481 h 120872"/>
                <a:gd name="connsiteX10" fmla="*/ 33909 w 118681"/>
                <a:gd name="connsiteY10" fmla="*/ 56007 h 120872"/>
                <a:gd name="connsiteX11" fmla="*/ 33909 w 118681"/>
                <a:gd name="connsiteY11" fmla="*/ 61817 h 120872"/>
                <a:gd name="connsiteX12" fmla="*/ 34862 w 118681"/>
                <a:gd name="connsiteY12" fmla="*/ 62770 h 120872"/>
                <a:gd name="connsiteX13" fmla="*/ 0 w 118681"/>
                <a:gd name="connsiteY13" fmla="*/ 120872 h 120872"/>
                <a:gd name="connsiteX14" fmla="*/ 44291 w 118681"/>
                <a:gd name="connsiteY14" fmla="*/ 67913 h 12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681" h="120872">
                  <a:moveTo>
                    <a:pt x="44387" y="67913"/>
                  </a:moveTo>
                  <a:lnTo>
                    <a:pt x="47530" y="71152"/>
                  </a:lnTo>
                  <a:cubicBezTo>
                    <a:pt x="48482" y="72104"/>
                    <a:pt x="50006" y="72104"/>
                    <a:pt x="50959" y="71152"/>
                  </a:cubicBezTo>
                  <a:lnTo>
                    <a:pt x="69914" y="51816"/>
                  </a:lnTo>
                  <a:cubicBezTo>
                    <a:pt x="70866" y="50864"/>
                    <a:pt x="70866" y="49340"/>
                    <a:pt x="69914" y="48387"/>
                  </a:cubicBezTo>
                  <a:lnTo>
                    <a:pt x="66770" y="45149"/>
                  </a:lnTo>
                  <a:cubicBezTo>
                    <a:pt x="84963" y="27432"/>
                    <a:pt x="102680" y="12097"/>
                    <a:pt x="118682" y="0"/>
                  </a:cubicBezTo>
                  <a:cubicBezTo>
                    <a:pt x="103632" y="3810"/>
                    <a:pt x="82772" y="16669"/>
                    <a:pt x="61722" y="35528"/>
                  </a:cubicBezTo>
                  <a:lnTo>
                    <a:pt x="60770" y="34481"/>
                  </a:lnTo>
                  <a:cubicBezTo>
                    <a:pt x="59150" y="32861"/>
                    <a:pt x="56674" y="32861"/>
                    <a:pt x="55054" y="34481"/>
                  </a:cubicBezTo>
                  <a:lnTo>
                    <a:pt x="33909" y="56007"/>
                  </a:lnTo>
                  <a:cubicBezTo>
                    <a:pt x="32385" y="57626"/>
                    <a:pt x="32385" y="60198"/>
                    <a:pt x="33909" y="61817"/>
                  </a:cubicBezTo>
                  <a:lnTo>
                    <a:pt x="34862" y="62770"/>
                  </a:lnTo>
                  <a:cubicBezTo>
                    <a:pt x="16383" y="84296"/>
                    <a:pt x="3810" y="105537"/>
                    <a:pt x="0" y="120872"/>
                  </a:cubicBezTo>
                  <a:cubicBezTo>
                    <a:pt x="11906" y="104584"/>
                    <a:pt x="26956" y="86392"/>
                    <a:pt x="44291" y="67913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55" name="Freihandform 1854">
              <a:extLst>
                <a:ext uri="{FF2B5EF4-FFF2-40B4-BE49-F238E27FC236}">
                  <a16:creationId xmlns:a16="http://schemas.microsoft.com/office/drawing/2014/main" id="{1202164E-D481-4D6B-4A80-B913D2F219D8}"/>
                </a:ext>
              </a:extLst>
            </p:cNvPr>
            <p:cNvSpPr/>
            <p:nvPr/>
          </p:nvSpPr>
          <p:spPr>
            <a:xfrm>
              <a:off x="4108646" y="15230223"/>
              <a:ext cx="196953" cy="175664"/>
            </a:xfrm>
            <a:custGeom>
              <a:avLst/>
              <a:gdLst>
                <a:gd name="connsiteX0" fmla="*/ 108240 w 196953"/>
                <a:gd name="connsiteY0" fmla="*/ 77153 h 175664"/>
                <a:gd name="connsiteX1" fmla="*/ 174343 w 196953"/>
                <a:gd name="connsiteY1" fmla="*/ 17431 h 175664"/>
                <a:gd name="connsiteX2" fmla="*/ 157198 w 196953"/>
                <a:gd name="connsiteY2" fmla="*/ 0 h 175664"/>
                <a:gd name="connsiteX3" fmla="*/ 98524 w 196953"/>
                <a:gd name="connsiteY3" fmla="*/ 67056 h 175664"/>
                <a:gd name="connsiteX4" fmla="*/ 39850 w 196953"/>
                <a:gd name="connsiteY4" fmla="*/ 0 h 175664"/>
                <a:gd name="connsiteX5" fmla="*/ 22705 w 196953"/>
                <a:gd name="connsiteY5" fmla="*/ 17431 h 175664"/>
                <a:gd name="connsiteX6" fmla="*/ 88809 w 196953"/>
                <a:gd name="connsiteY6" fmla="*/ 77153 h 175664"/>
                <a:gd name="connsiteX7" fmla="*/ 82808 w 196953"/>
                <a:gd name="connsiteY7" fmla="*/ 83439 h 175664"/>
                <a:gd name="connsiteX8" fmla="*/ 36 w 196953"/>
                <a:gd name="connsiteY8" fmla="*/ 160020 h 175664"/>
                <a:gd name="connsiteX9" fmla="*/ 4227 w 196953"/>
                <a:gd name="connsiteY9" fmla="*/ 171355 h 175664"/>
                <a:gd name="connsiteX10" fmla="*/ 18610 w 196953"/>
                <a:gd name="connsiteY10" fmla="*/ 174974 h 175664"/>
                <a:gd name="connsiteX11" fmla="*/ 89857 w 196953"/>
                <a:gd name="connsiteY11" fmla="*/ 95441 h 175664"/>
                <a:gd name="connsiteX12" fmla="*/ 98429 w 196953"/>
                <a:gd name="connsiteY12" fmla="*/ 86868 h 175664"/>
                <a:gd name="connsiteX13" fmla="*/ 107002 w 196953"/>
                <a:gd name="connsiteY13" fmla="*/ 95441 h 175664"/>
                <a:gd name="connsiteX14" fmla="*/ 178344 w 196953"/>
                <a:gd name="connsiteY14" fmla="*/ 174974 h 175664"/>
                <a:gd name="connsiteX15" fmla="*/ 192727 w 196953"/>
                <a:gd name="connsiteY15" fmla="*/ 171355 h 175664"/>
                <a:gd name="connsiteX16" fmla="*/ 196918 w 196953"/>
                <a:gd name="connsiteY16" fmla="*/ 160020 h 175664"/>
                <a:gd name="connsiteX17" fmla="*/ 114145 w 196953"/>
                <a:gd name="connsiteY17" fmla="*/ 83439 h 175664"/>
                <a:gd name="connsiteX18" fmla="*/ 108145 w 196953"/>
                <a:gd name="connsiteY18" fmla="*/ 77153 h 17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6953" h="175664">
                  <a:moveTo>
                    <a:pt x="108240" y="77153"/>
                  </a:moveTo>
                  <a:cubicBezTo>
                    <a:pt x="131195" y="54769"/>
                    <a:pt x="153579" y="34576"/>
                    <a:pt x="174343" y="17431"/>
                  </a:cubicBezTo>
                  <a:lnTo>
                    <a:pt x="157198" y="0"/>
                  </a:lnTo>
                  <a:cubicBezTo>
                    <a:pt x="140339" y="21145"/>
                    <a:pt x="120432" y="43815"/>
                    <a:pt x="98524" y="67056"/>
                  </a:cubicBezTo>
                  <a:cubicBezTo>
                    <a:pt x="76617" y="43910"/>
                    <a:pt x="56710" y="21145"/>
                    <a:pt x="39850" y="0"/>
                  </a:cubicBezTo>
                  <a:lnTo>
                    <a:pt x="22705" y="17431"/>
                  </a:lnTo>
                  <a:cubicBezTo>
                    <a:pt x="43470" y="34481"/>
                    <a:pt x="65854" y="54769"/>
                    <a:pt x="88809" y="77153"/>
                  </a:cubicBezTo>
                  <a:cubicBezTo>
                    <a:pt x="86809" y="79248"/>
                    <a:pt x="84904" y="81344"/>
                    <a:pt x="82808" y="83439"/>
                  </a:cubicBezTo>
                  <a:cubicBezTo>
                    <a:pt x="54138" y="112586"/>
                    <a:pt x="25849" y="138589"/>
                    <a:pt x="36" y="160020"/>
                  </a:cubicBezTo>
                  <a:cubicBezTo>
                    <a:pt x="-250" y="164021"/>
                    <a:pt x="1179" y="168212"/>
                    <a:pt x="4227" y="171355"/>
                  </a:cubicBezTo>
                  <a:cubicBezTo>
                    <a:pt x="8132" y="175355"/>
                    <a:pt x="13752" y="176594"/>
                    <a:pt x="18610" y="174974"/>
                  </a:cubicBezTo>
                  <a:cubicBezTo>
                    <a:pt x="38803" y="150019"/>
                    <a:pt x="62996" y="122873"/>
                    <a:pt x="89857" y="95441"/>
                  </a:cubicBezTo>
                  <a:cubicBezTo>
                    <a:pt x="92714" y="92488"/>
                    <a:pt x="95572" y="89726"/>
                    <a:pt x="98429" y="86868"/>
                  </a:cubicBezTo>
                  <a:cubicBezTo>
                    <a:pt x="101287" y="89726"/>
                    <a:pt x="104144" y="92488"/>
                    <a:pt x="107002" y="95441"/>
                  </a:cubicBezTo>
                  <a:cubicBezTo>
                    <a:pt x="133957" y="122873"/>
                    <a:pt x="158056" y="149924"/>
                    <a:pt x="178344" y="174974"/>
                  </a:cubicBezTo>
                  <a:cubicBezTo>
                    <a:pt x="183297" y="176498"/>
                    <a:pt x="188821" y="175260"/>
                    <a:pt x="192727" y="171355"/>
                  </a:cubicBezTo>
                  <a:cubicBezTo>
                    <a:pt x="195775" y="168212"/>
                    <a:pt x="197203" y="164116"/>
                    <a:pt x="196918" y="160020"/>
                  </a:cubicBezTo>
                  <a:cubicBezTo>
                    <a:pt x="171105" y="138684"/>
                    <a:pt x="142816" y="112681"/>
                    <a:pt x="114145" y="83439"/>
                  </a:cubicBezTo>
                  <a:cubicBezTo>
                    <a:pt x="112050" y="81344"/>
                    <a:pt x="110145" y="79248"/>
                    <a:pt x="108145" y="77153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2145" name="Grafik 631">
            <a:extLst>
              <a:ext uri="{FF2B5EF4-FFF2-40B4-BE49-F238E27FC236}">
                <a16:creationId xmlns:a16="http://schemas.microsoft.com/office/drawing/2014/main" id="{3465C54C-1D9E-C646-0EE0-D4F4FF576A54}"/>
              </a:ext>
            </a:extLst>
          </p:cNvPr>
          <p:cNvGrpSpPr/>
          <p:nvPr/>
        </p:nvGrpSpPr>
        <p:grpSpPr>
          <a:xfrm>
            <a:off x="2324616" y="18531430"/>
            <a:ext cx="221646" cy="205930"/>
            <a:chOff x="2324616" y="18531430"/>
            <a:chExt cx="221646" cy="205930"/>
          </a:xfrm>
          <a:solidFill>
            <a:srgbClr val="00497F"/>
          </a:solidFill>
        </p:grpSpPr>
        <p:sp>
          <p:nvSpPr>
            <p:cNvPr id="2146" name="Freihandform 2145">
              <a:extLst>
                <a:ext uri="{FF2B5EF4-FFF2-40B4-BE49-F238E27FC236}">
                  <a16:creationId xmlns:a16="http://schemas.microsoft.com/office/drawing/2014/main" id="{7442C6BE-1D4F-677D-E314-BD903A28C093}"/>
                </a:ext>
              </a:extLst>
            </p:cNvPr>
            <p:cNvSpPr/>
            <p:nvPr/>
          </p:nvSpPr>
          <p:spPr>
            <a:xfrm>
              <a:off x="2363668" y="18571720"/>
              <a:ext cx="141636" cy="60293"/>
            </a:xfrm>
            <a:custGeom>
              <a:avLst/>
              <a:gdLst>
                <a:gd name="connsiteX0" fmla="*/ 70771 w 141636"/>
                <a:gd name="connsiteY0" fmla="*/ 0 h 60293"/>
                <a:gd name="connsiteX1" fmla="*/ 0 w 141636"/>
                <a:gd name="connsiteY1" fmla="*/ 20955 h 60293"/>
                <a:gd name="connsiteX2" fmla="*/ 70771 w 141636"/>
                <a:gd name="connsiteY2" fmla="*/ 44482 h 60293"/>
                <a:gd name="connsiteX3" fmla="*/ 122111 w 141636"/>
                <a:gd name="connsiteY3" fmla="*/ 27432 h 60293"/>
                <a:gd name="connsiteX4" fmla="*/ 119729 w 141636"/>
                <a:gd name="connsiteY4" fmla="*/ 60008 h 60293"/>
                <a:gd name="connsiteX5" fmla="*/ 119729 w 141636"/>
                <a:gd name="connsiteY5" fmla="*/ 60293 h 60293"/>
                <a:gd name="connsiteX6" fmla="*/ 129159 w 141636"/>
                <a:gd name="connsiteY6" fmla="*/ 60293 h 60293"/>
                <a:gd name="connsiteX7" fmla="*/ 126683 w 141636"/>
                <a:gd name="connsiteY7" fmla="*/ 25908 h 60293"/>
                <a:gd name="connsiteX8" fmla="*/ 141637 w 141636"/>
                <a:gd name="connsiteY8" fmla="*/ 20955 h 60293"/>
                <a:gd name="connsiteX9" fmla="*/ 70771 w 141636"/>
                <a:gd name="connsiteY9" fmla="*/ 0 h 6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636" h="60293">
                  <a:moveTo>
                    <a:pt x="70771" y="0"/>
                  </a:moveTo>
                  <a:lnTo>
                    <a:pt x="0" y="20955"/>
                  </a:lnTo>
                  <a:lnTo>
                    <a:pt x="70771" y="44482"/>
                  </a:lnTo>
                  <a:lnTo>
                    <a:pt x="122111" y="27432"/>
                  </a:lnTo>
                  <a:lnTo>
                    <a:pt x="119729" y="60008"/>
                  </a:lnTo>
                  <a:lnTo>
                    <a:pt x="119729" y="60293"/>
                  </a:lnTo>
                  <a:lnTo>
                    <a:pt x="129159" y="60293"/>
                  </a:lnTo>
                  <a:lnTo>
                    <a:pt x="126683" y="25908"/>
                  </a:lnTo>
                  <a:lnTo>
                    <a:pt x="141637" y="20955"/>
                  </a:lnTo>
                  <a:lnTo>
                    <a:pt x="70771" y="0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47" name="Freihandform 2146">
              <a:extLst>
                <a:ext uri="{FF2B5EF4-FFF2-40B4-BE49-F238E27FC236}">
                  <a16:creationId xmlns:a16="http://schemas.microsoft.com/office/drawing/2014/main" id="{A4D898E0-5A49-59D2-BA0B-612EF47C2618}"/>
                </a:ext>
              </a:extLst>
            </p:cNvPr>
            <p:cNvSpPr/>
            <p:nvPr/>
          </p:nvSpPr>
          <p:spPr>
            <a:xfrm>
              <a:off x="2396625" y="18608201"/>
              <a:ext cx="75628" cy="47529"/>
            </a:xfrm>
            <a:custGeom>
              <a:avLst/>
              <a:gdLst>
                <a:gd name="connsiteX0" fmla="*/ 95 w 75628"/>
                <a:gd name="connsiteY0" fmla="*/ 95 h 47529"/>
                <a:gd name="connsiteX1" fmla="*/ 95 w 75628"/>
                <a:gd name="connsiteY1" fmla="*/ 40862 h 47529"/>
                <a:gd name="connsiteX2" fmla="*/ 95 w 75628"/>
                <a:gd name="connsiteY2" fmla="*/ 40862 h 47529"/>
                <a:gd name="connsiteX3" fmla="*/ 37909 w 75628"/>
                <a:gd name="connsiteY3" fmla="*/ 47530 h 47529"/>
                <a:gd name="connsiteX4" fmla="*/ 75628 w 75628"/>
                <a:gd name="connsiteY4" fmla="*/ 40862 h 47529"/>
                <a:gd name="connsiteX5" fmla="*/ 75628 w 75628"/>
                <a:gd name="connsiteY5" fmla="*/ 40862 h 47529"/>
                <a:gd name="connsiteX6" fmla="*/ 75628 w 75628"/>
                <a:gd name="connsiteY6" fmla="*/ 0 h 47529"/>
                <a:gd name="connsiteX7" fmla="*/ 37814 w 75628"/>
                <a:gd name="connsiteY7" fmla="*/ 13145 h 47529"/>
                <a:gd name="connsiteX8" fmla="*/ 0 w 75628"/>
                <a:gd name="connsiteY8" fmla="*/ 0 h 4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628" h="47529">
                  <a:moveTo>
                    <a:pt x="95" y="95"/>
                  </a:moveTo>
                  <a:lnTo>
                    <a:pt x="95" y="40862"/>
                  </a:lnTo>
                  <a:lnTo>
                    <a:pt x="95" y="40862"/>
                  </a:lnTo>
                  <a:cubicBezTo>
                    <a:pt x="95" y="44577"/>
                    <a:pt x="17050" y="47530"/>
                    <a:pt x="37909" y="47530"/>
                  </a:cubicBezTo>
                  <a:cubicBezTo>
                    <a:pt x="58769" y="47530"/>
                    <a:pt x="75628" y="44577"/>
                    <a:pt x="75628" y="40862"/>
                  </a:cubicBezTo>
                  <a:lnTo>
                    <a:pt x="75628" y="40862"/>
                  </a:lnTo>
                  <a:lnTo>
                    <a:pt x="75628" y="0"/>
                  </a:lnTo>
                  <a:lnTo>
                    <a:pt x="37814" y="13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48" name="Freihandform 2147">
              <a:extLst>
                <a:ext uri="{FF2B5EF4-FFF2-40B4-BE49-F238E27FC236}">
                  <a16:creationId xmlns:a16="http://schemas.microsoft.com/office/drawing/2014/main" id="{8386436F-3326-5D3C-ED8B-1840AA897134}"/>
                </a:ext>
              </a:extLst>
            </p:cNvPr>
            <p:cNvSpPr/>
            <p:nvPr/>
          </p:nvSpPr>
          <p:spPr>
            <a:xfrm>
              <a:off x="2324616" y="18531430"/>
              <a:ext cx="221646" cy="205930"/>
            </a:xfrm>
            <a:custGeom>
              <a:avLst/>
              <a:gdLst>
                <a:gd name="connsiteX0" fmla="*/ 196786 w 221646"/>
                <a:gd name="connsiteY0" fmla="*/ 0 h 205930"/>
                <a:gd name="connsiteX1" fmla="*/ 24860 w 221646"/>
                <a:gd name="connsiteY1" fmla="*/ 0 h 205930"/>
                <a:gd name="connsiteX2" fmla="*/ 0 w 221646"/>
                <a:gd name="connsiteY2" fmla="*/ 24860 h 205930"/>
                <a:gd name="connsiteX3" fmla="*/ 0 w 221646"/>
                <a:gd name="connsiteY3" fmla="*/ 137351 h 205930"/>
                <a:gd name="connsiteX4" fmla="*/ 14764 w 221646"/>
                <a:gd name="connsiteY4" fmla="*/ 160020 h 205930"/>
                <a:gd name="connsiteX5" fmla="*/ 14764 w 221646"/>
                <a:gd name="connsiteY5" fmla="*/ 205930 h 205930"/>
                <a:gd name="connsiteX6" fmla="*/ 58484 w 221646"/>
                <a:gd name="connsiteY6" fmla="*/ 162211 h 205930"/>
                <a:gd name="connsiteX7" fmla="*/ 196786 w 221646"/>
                <a:gd name="connsiteY7" fmla="*/ 162211 h 205930"/>
                <a:gd name="connsiteX8" fmla="*/ 221647 w 221646"/>
                <a:gd name="connsiteY8" fmla="*/ 137351 h 205930"/>
                <a:gd name="connsiteX9" fmla="*/ 221647 w 221646"/>
                <a:gd name="connsiteY9" fmla="*/ 24860 h 205930"/>
                <a:gd name="connsiteX10" fmla="*/ 196786 w 221646"/>
                <a:gd name="connsiteY10" fmla="*/ 0 h 205930"/>
                <a:gd name="connsiteX11" fmla="*/ 209074 w 221646"/>
                <a:gd name="connsiteY11" fmla="*/ 137446 h 205930"/>
                <a:gd name="connsiteX12" fmla="*/ 196786 w 221646"/>
                <a:gd name="connsiteY12" fmla="*/ 149733 h 205930"/>
                <a:gd name="connsiteX13" fmla="*/ 53245 w 221646"/>
                <a:gd name="connsiteY13" fmla="*/ 149733 h 205930"/>
                <a:gd name="connsiteX14" fmla="*/ 27337 w 221646"/>
                <a:gd name="connsiteY14" fmla="*/ 175641 h 205930"/>
                <a:gd name="connsiteX15" fmla="*/ 27337 w 221646"/>
                <a:gd name="connsiteY15" fmla="*/ 150495 h 205930"/>
                <a:gd name="connsiteX16" fmla="*/ 22288 w 221646"/>
                <a:gd name="connsiteY16" fmla="*/ 149447 h 205930"/>
                <a:gd name="connsiteX17" fmla="*/ 12573 w 221646"/>
                <a:gd name="connsiteY17" fmla="*/ 137446 h 205930"/>
                <a:gd name="connsiteX18" fmla="*/ 12573 w 221646"/>
                <a:gd name="connsiteY18" fmla="*/ 24955 h 205930"/>
                <a:gd name="connsiteX19" fmla="*/ 24860 w 221646"/>
                <a:gd name="connsiteY19" fmla="*/ 12668 h 205930"/>
                <a:gd name="connsiteX20" fmla="*/ 196786 w 221646"/>
                <a:gd name="connsiteY20" fmla="*/ 12668 h 205930"/>
                <a:gd name="connsiteX21" fmla="*/ 209074 w 221646"/>
                <a:gd name="connsiteY21" fmla="*/ 24955 h 205930"/>
                <a:gd name="connsiteX22" fmla="*/ 209074 w 221646"/>
                <a:gd name="connsiteY22" fmla="*/ 137446 h 20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1646" h="205930">
                  <a:moveTo>
                    <a:pt x="196786" y="0"/>
                  </a:moveTo>
                  <a:lnTo>
                    <a:pt x="24860" y="0"/>
                  </a:lnTo>
                  <a:cubicBezTo>
                    <a:pt x="11144" y="0"/>
                    <a:pt x="0" y="11144"/>
                    <a:pt x="0" y="24860"/>
                  </a:cubicBezTo>
                  <a:lnTo>
                    <a:pt x="0" y="137351"/>
                  </a:lnTo>
                  <a:cubicBezTo>
                    <a:pt x="0" y="147256"/>
                    <a:pt x="6001" y="156115"/>
                    <a:pt x="14764" y="160020"/>
                  </a:cubicBezTo>
                  <a:lnTo>
                    <a:pt x="14764" y="205930"/>
                  </a:lnTo>
                  <a:lnTo>
                    <a:pt x="58484" y="162211"/>
                  </a:lnTo>
                  <a:lnTo>
                    <a:pt x="196786" y="162211"/>
                  </a:lnTo>
                  <a:cubicBezTo>
                    <a:pt x="210503" y="162211"/>
                    <a:pt x="221647" y="151067"/>
                    <a:pt x="221647" y="137351"/>
                  </a:cubicBezTo>
                  <a:lnTo>
                    <a:pt x="221647" y="24860"/>
                  </a:lnTo>
                  <a:cubicBezTo>
                    <a:pt x="221647" y="11144"/>
                    <a:pt x="210503" y="0"/>
                    <a:pt x="196786" y="0"/>
                  </a:cubicBezTo>
                  <a:close/>
                  <a:moveTo>
                    <a:pt x="209074" y="137446"/>
                  </a:moveTo>
                  <a:cubicBezTo>
                    <a:pt x="209074" y="144209"/>
                    <a:pt x="203549" y="149733"/>
                    <a:pt x="196786" y="149733"/>
                  </a:cubicBezTo>
                  <a:lnTo>
                    <a:pt x="53245" y="149733"/>
                  </a:lnTo>
                  <a:lnTo>
                    <a:pt x="27337" y="175641"/>
                  </a:lnTo>
                  <a:lnTo>
                    <a:pt x="27337" y="150495"/>
                  </a:lnTo>
                  <a:lnTo>
                    <a:pt x="22288" y="149447"/>
                  </a:lnTo>
                  <a:cubicBezTo>
                    <a:pt x="16669" y="148304"/>
                    <a:pt x="12573" y="143256"/>
                    <a:pt x="12573" y="137446"/>
                  </a:cubicBezTo>
                  <a:lnTo>
                    <a:pt x="12573" y="24955"/>
                  </a:lnTo>
                  <a:cubicBezTo>
                    <a:pt x="12573" y="18193"/>
                    <a:pt x="18097" y="12668"/>
                    <a:pt x="24860" y="12668"/>
                  </a:cubicBezTo>
                  <a:lnTo>
                    <a:pt x="196786" y="12668"/>
                  </a:lnTo>
                  <a:cubicBezTo>
                    <a:pt x="203549" y="12668"/>
                    <a:pt x="209074" y="18193"/>
                    <a:pt x="209074" y="24955"/>
                  </a:cubicBezTo>
                  <a:lnTo>
                    <a:pt x="209074" y="137446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2152" name="Grafik 632">
            <a:extLst>
              <a:ext uri="{FF2B5EF4-FFF2-40B4-BE49-F238E27FC236}">
                <a16:creationId xmlns:a16="http://schemas.microsoft.com/office/drawing/2014/main" id="{8907DA30-C94C-56A9-E7AA-FE9500DDE024}"/>
              </a:ext>
            </a:extLst>
          </p:cNvPr>
          <p:cNvGrpSpPr/>
          <p:nvPr/>
        </p:nvGrpSpPr>
        <p:grpSpPr>
          <a:xfrm>
            <a:off x="1106765" y="18533284"/>
            <a:ext cx="247173" cy="203930"/>
            <a:chOff x="1106765" y="18533284"/>
            <a:chExt cx="247173" cy="203930"/>
          </a:xfrm>
          <a:solidFill>
            <a:srgbClr val="00497F"/>
          </a:solidFill>
        </p:grpSpPr>
        <p:sp>
          <p:nvSpPr>
            <p:cNvPr id="2153" name="Freihandform 2152">
              <a:extLst>
                <a:ext uri="{FF2B5EF4-FFF2-40B4-BE49-F238E27FC236}">
                  <a16:creationId xmlns:a16="http://schemas.microsoft.com/office/drawing/2014/main" id="{AFB76AA1-7C14-0F9E-5DD2-8828684EDDC0}"/>
                </a:ext>
              </a:extLst>
            </p:cNvPr>
            <p:cNvSpPr/>
            <p:nvPr/>
          </p:nvSpPr>
          <p:spPr>
            <a:xfrm>
              <a:off x="1106765" y="18533284"/>
              <a:ext cx="158305" cy="139636"/>
            </a:xfrm>
            <a:custGeom>
              <a:avLst/>
              <a:gdLst>
                <a:gd name="connsiteX0" fmla="*/ 158306 w 158305"/>
                <a:gd name="connsiteY0" fmla="*/ 57150 h 139636"/>
                <a:gd name="connsiteX1" fmla="*/ 158306 w 158305"/>
                <a:gd name="connsiteY1" fmla="*/ 14097 h 139636"/>
                <a:gd name="connsiteX2" fmla="*/ 144209 w 158305"/>
                <a:gd name="connsiteY2" fmla="*/ 0 h 139636"/>
                <a:gd name="connsiteX3" fmla="*/ 14097 w 158305"/>
                <a:gd name="connsiteY3" fmla="*/ 0 h 139636"/>
                <a:gd name="connsiteX4" fmla="*/ 0 w 158305"/>
                <a:gd name="connsiteY4" fmla="*/ 14097 h 139636"/>
                <a:gd name="connsiteX5" fmla="*/ 0 w 158305"/>
                <a:gd name="connsiteY5" fmla="*/ 99251 h 139636"/>
                <a:gd name="connsiteX6" fmla="*/ 11144 w 158305"/>
                <a:gd name="connsiteY6" fmla="*/ 112967 h 139636"/>
                <a:gd name="connsiteX7" fmla="*/ 11144 w 158305"/>
                <a:gd name="connsiteY7" fmla="*/ 139637 h 139636"/>
                <a:gd name="connsiteX8" fmla="*/ 37528 w 158305"/>
                <a:gd name="connsiteY8" fmla="*/ 113252 h 139636"/>
                <a:gd name="connsiteX9" fmla="*/ 79153 w 158305"/>
                <a:gd name="connsiteY9" fmla="*/ 113252 h 139636"/>
                <a:gd name="connsiteX10" fmla="*/ 79153 w 158305"/>
                <a:gd name="connsiteY10" fmla="*/ 71247 h 139636"/>
                <a:gd name="connsiteX11" fmla="*/ 93250 w 158305"/>
                <a:gd name="connsiteY11" fmla="*/ 57150 h 139636"/>
                <a:gd name="connsiteX12" fmla="*/ 158306 w 158305"/>
                <a:gd name="connsiteY12" fmla="*/ 57150 h 13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305" h="139636">
                  <a:moveTo>
                    <a:pt x="158306" y="57150"/>
                  </a:moveTo>
                  <a:lnTo>
                    <a:pt x="158306" y="14097"/>
                  </a:lnTo>
                  <a:cubicBezTo>
                    <a:pt x="158306" y="6382"/>
                    <a:pt x="152019" y="0"/>
                    <a:pt x="144209" y="0"/>
                  </a:cubicBezTo>
                  <a:lnTo>
                    <a:pt x="14097" y="0"/>
                  </a:lnTo>
                  <a:cubicBezTo>
                    <a:pt x="6382" y="0"/>
                    <a:pt x="0" y="6287"/>
                    <a:pt x="0" y="14097"/>
                  </a:cubicBezTo>
                  <a:lnTo>
                    <a:pt x="0" y="99251"/>
                  </a:lnTo>
                  <a:cubicBezTo>
                    <a:pt x="0" y="106013"/>
                    <a:pt x="4763" y="111633"/>
                    <a:pt x="11144" y="112967"/>
                  </a:cubicBezTo>
                  <a:lnTo>
                    <a:pt x="11144" y="139637"/>
                  </a:lnTo>
                  <a:lnTo>
                    <a:pt x="37528" y="113252"/>
                  </a:lnTo>
                  <a:lnTo>
                    <a:pt x="79153" y="113252"/>
                  </a:lnTo>
                  <a:lnTo>
                    <a:pt x="79153" y="71247"/>
                  </a:lnTo>
                  <a:cubicBezTo>
                    <a:pt x="79153" y="63532"/>
                    <a:pt x="85439" y="57150"/>
                    <a:pt x="93250" y="57150"/>
                  </a:cubicBezTo>
                  <a:lnTo>
                    <a:pt x="158306" y="57150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54" name="Freihandform 2153">
              <a:extLst>
                <a:ext uri="{FF2B5EF4-FFF2-40B4-BE49-F238E27FC236}">
                  <a16:creationId xmlns:a16="http://schemas.microsoft.com/office/drawing/2014/main" id="{81366C6B-FA01-4999-04BE-839E316F947E}"/>
                </a:ext>
              </a:extLst>
            </p:cNvPr>
            <p:cNvSpPr/>
            <p:nvPr/>
          </p:nvSpPr>
          <p:spPr>
            <a:xfrm>
              <a:off x="1195633" y="18597483"/>
              <a:ext cx="158305" cy="139731"/>
            </a:xfrm>
            <a:custGeom>
              <a:avLst/>
              <a:gdLst>
                <a:gd name="connsiteX0" fmla="*/ 144209 w 158305"/>
                <a:gd name="connsiteY0" fmla="*/ 0 h 139731"/>
                <a:gd name="connsiteX1" fmla="*/ 14097 w 158305"/>
                <a:gd name="connsiteY1" fmla="*/ 0 h 139731"/>
                <a:gd name="connsiteX2" fmla="*/ 0 w 158305"/>
                <a:gd name="connsiteY2" fmla="*/ 14097 h 139731"/>
                <a:gd name="connsiteX3" fmla="*/ 0 w 158305"/>
                <a:gd name="connsiteY3" fmla="*/ 99251 h 139731"/>
                <a:gd name="connsiteX4" fmla="*/ 14097 w 158305"/>
                <a:gd name="connsiteY4" fmla="*/ 113348 h 139731"/>
                <a:gd name="connsiteX5" fmla="*/ 120777 w 158305"/>
                <a:gd name="connsiteY5" fmla="*/ 113348 h 139731"/>
                <a:gd name="connsiteX6" fmla="*/ 147161 w 158305"/>
                <a:gd name="connsiteY6" fmla="*/ 139732 h 139731"/>
                <a:gd name="connsiteX7" fmla="*/ 147161 w 158305"/>
                <a:gd name="connsiteY7" fmla="*/ 113062 h 139731"/>
                <a:gd name="connsiteX8" fmla="*/ 158306 w 158305"/>
                <a:gd name="connsiteY8" fmla="*/ 99346 h 139731"/>
                <a:gd name="connsiteX9" fmla="*/ 158306 w 158305"/>
                <a:gd name="connsiteY9" fmla="*/ 14192 h 139731"/>
                <a:gd name="connsiteX10" fmla="*/ 144209 w 158305"/>
                <a:gd name="connsiteY10" fmla="*/ 95 h 139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305" h="139731">
                  <a:moveTo>
                    <a:pt x="144209" y="0"/>
                  </a:moveTo>
                  <a:lnTo>
                    <a:pt x="14097" y="0"/>
                  </a:lnTo>
                  <a:cubicBezTo>
                    <a:pt x="6382" y="0"/>
                    <a:pt x="0" y="6286"/>
                    <a:pt x="0" y="14097"/>
                  </a:cubicBezTo>
                  <a:lnTo>
                    <a:pt x="0" y="99251"/>
                  </a:lnTo>
                  <a:cubicBezTo>
                    <a:pt x="0" y="106966"/>
                    <a:pt x="6287" y="113348"/>
                    <a:pt x="14097" y="113348"/>
                  </a:cubicBezTo>
                  <a:lnTo>
                    <a:pt x="120777" y="113348"/>
                  </a:lnTo>
                  <a:lnTo>
                    <a:pt x="147161" y="139732"/>
                  </a:lnTo>
                  <a:lnTo>
                    <a:pt x="147161" y="113062"/>
                  </a:lnTo>
                  <a:cubicBezTo>
                    <a:pt x="153543" y="111728"/>
                    <a:pt x="158306" y="106108"/>
                    <a:pt x="158306" y="99346"/>
                  </a:cubicBezTo>
                  <a:lnTo>
                    <a:pt x="158306" y="14192"/>
                  </a:lnTo>
                  <a:cubicBezTo>
                    <a:pt x="158306" y="6477"/>
                    <a:pt x="152019" y="95"/>
                    <a:pt x="144209" y="95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2158" name="Grafik 633">
            <a:extLst>
              <a:ext uri="{FF2B5EF4-FFF2-40B4-BE49-F238E27FC236}">
                <a16:creationId xmlns:a16="http://schemas.microsoft.com/office/drawing/2014/main" id="{653A2DFA-2553-28F2-EFAB-C8F389F2A9A5}"/>
              </a:ext>
            </a:extLst>
          </p:cNvPr>
          <p:cNvGrpSpPr/>
          <p:nvPr/>
        </p:nvGrpSpPr>
        <p:grpSpPr>
          <a:xfrm>
            <a:off x="1698447" y="18510284"/>
            <a:ext cx="282225" cy="243744"/>
            <a:chOff x="1698447" y="18510284"/>
            <a:chExt cx="282225" cy="243744"/>
          </a:xfrm>
          <a:solidFill>
            <a:srgbClr val="00497F"/>
          </a:solidFill>
        </p:grpSpPr>
        <p:sp>
          <p:nvSpPr>
            <p:cNvPr id="2159" name="Freihandform 2158">
              <a:extLst>
                <a:ext uri="{FF2B5EF4-FFF2-40B4-BE49-F238E27FC236}">
                  <a16:creationId xmlns:a16="http://schemas.microsoft.com/office/drawing/2014/main" id="{23A3D540-9A45-4F48-478D-0E718327CA2B}"/>
                </a:ext>
              </a:extLst>
            </p:cNvPr>
            <p:cNvSpPr/>
            <p:nvPr/>
          </p:nvSpPr>
          <p:spPr>
            <a:xfrm>
              <a:off x="1698447" y="18510284"/>
              <a:ext cx="179355" cy="166687"/>
            </a:xfrm>
            <a:custGeom>
              <a:avLst/>
              <a:gdLst>
                <a:gd name="connsiteX0" fmla="*/ 179356 w 179355"/>
                <a:gd name="connsiteY0" fmla="*/ 71247 h 166687"/>
                <a:gd name="connsiteX1" fmla="*/ 179356 w 179355"/>
                <a:gd name="connsiteY1" fmla="*/ 20098 h 166687"/>
                <a:gd name="connsiteX2" fmla="*/ 159258 w 179355"/>
                <a:gd name="connsiteY2" fmla="*/ 0 h 166687"/>
                <a:gd name="connsiteX3" fmla="*/ 20098 w 179355"/>
                <a:gd name="connsiteY3" fmla="*/ 0 h 166687"/>
                <a:gd name="connsiteX4" fmla="*/ 0 w 179355"/>
                <a:gd name="connsiteY4" fmla="*/ 20098 h 166687"/>
                <a:gd name="connsiteX5" fmla="*/ 0 w 179355"/>
                <a:gd name="connsiteY5" fmla="*/ 111157 h 166687"/>
                <a:gd name="connsiteX6" fmla="*/ 11906 w 179355"/>
                <a:gd name="connsiteY6" fmla="*/ 129540 h 166687"/>
                <a:gd name="connsiteX7" fmla="*/ 11906 w 179355"/>
                <a:gd name="connsiteY7" fmla="*/ 166688 h 166687"/>
                <a:gd name="connsiteX8" fmla="*/ 47339 w 179355"/>
                <a:gd name="connsiteY8" fmla="*/ 131255 h 166687"/>
                <a:gd name="connsiteX9" fmla="*/ 94774 w 179355"/>
                <a:gd name="connsiteY9" fmla="*/ 131255 h 166687"/>
                <a:gd name="connsiteX10" fmla="*/ 94774 w 179355"/>
                <a:gd name="connsiteY10" fmla="*/ 81153 h 166687"/>
                <a:gd name="connsiteX11" fmla="*/ 104680 w 179355"/>
                <a:gd name="connsiteY11" fmla="*/ 71247 h 166687"/>
                <a:gd name="connsiteX12" fmla="*/ 179356 w 179355"/>
                <a:gd name="connsiteY12" fmla="*/ 71247 h 166687"/>
                <a:gd name="connsiteX13" fmla="*/ 84487 w 179355"/>
                <a:gd name="connsiteY13" fmla="*/ 81153 h 166687"/>
                <a:gd name="connsiteX14" fmla="*/ 84487 w 179355"/>
                <a:gd name="connsiteY14" fmla="*/ 121063 h 166687"/>
                <a:gd name="connsiteX15" fmla="*/ 42958 w 179355"/>
                <a:gd name="connsiteY15" fmla="*/ 121063 h 166687"/>
                <a:gd name="connsiteX16" fmla="*/ 22003 w 179355"/>
                <a:gd name="connsiteY16" fmla="*/ 142018 h 166687"/>
                <a:gd name="connsiteX17" fmla="*/ 22003 w 179355"/>
                <a:gd name="connsiteY17" fmla="*/ 121634 h 166687"/>
                <a:gd name="connsiteX18" fmla="*/ 17907 w 179355"/>
                <a:gd name="connsiteY18" fmla="*/ 120777 h 166687"/>
                <a:gd name="connsiteX19" fmla="*/ 10001 w 179355"/>
                <a:gd name="connsiteY19" fmla="*/ 111062 h 166687"/>
                <a:gd name="connsiteX20" fmla="*/ 10001 w 179355"/>
                <a:gd name="connsiteY20" fmla="*/ 20003 h 166687"/>
                <a:gd name="connsiteX21" fmla="*/ 19907 w 179355"/>
                <a:gd name="connsiteY21" fmla="*/ 10097 h 166687"/>
                <a:gd name="connsiteX22" fmla="*/ 159068 w 179355"/>
                <a:gd name="connsiteY22" fmla="*/ 10097 h 166687"/>
                <a:gd name="connsiteX23" fmla="*/ 168974 w 179355"/>
                <a:gd name="connsiteY23" fmla="*/ 20003 h 166687"/>
                <a:gd name="connsiteX24" fmla="*/ 168974 w 179355"/>
                <a:gd name="connsiteY24" fmla="*/ 60960 h 166687"/>
                <a:gd name="connsiteX25" fmla="*/ 104489 w 179355"/>
                <a:gd name="connsiteY25" fmla="*/ 60960 h 166687"/>
                <a:gd name="connsiteX26" fmla="*/ 84392 w 179355"/>
                <a:gd name="connsiteY26" fmla="*/ 81058 h 16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9355" h="166687">
                  <a:moveTo>
                    <a:pt x="179356" y="71247"/>
                  </a:moveTo>
                  <a:lnTo>
                    <a:pt x="179356" y="20098"/>
                  </a:lnTo>
                  <a:cubicBezTo>
                    <a:pt x="179356" y="9049"/>
                    <a:pt x="170307" y="0"/>
                    <a:pt x="159258" y="0"/>
                  </a:cubicBezTo>
                  <a:lnTo>
                    <a:pt x="20098" y="0"/>
                  </a:lnTo>
                  <a:cubicBezTo>
                    <a:pt x="8954" y="0"/>
                    <a:pt x="0" y="9049"/>
                    <a:pt x="0" y="20098"/>
                  </a:cubicBezTo>
                  <a:lnTo>
                    <a:pt x="0" y="111157"/>
                  </a:lnTo>
                  <a:cubicBezTo>
                    <a:pt x="0" y="119158"/>
                    <a:pt x="4858" y="126397"/>
                    <a:pt x="11906" y="129540"/>
                  </a:cubicBezTo>
                  <a:lnTo>
                    <a:pt x="11906" y="166688"/>
                  </a:lnTo>
                  <a:lnTo>
                    <a:pt x="47339" y="131255"/>
                  </a:lnTo>
                  <a:lnTo>
                    <a:pt x="94774" y="131255"/>
                  </a:lnTo>
                  <a:lnTo>
                    <a:pt x="94774" y="81153"/>
                  </a:lnTo>
                  <a:cubicBezTo>
                    <a:pt x="94774" y="75628"/>
                    <a:pt x="99250" y="71247"/>
                    <a:pt x="104680" y="71247"/>
                  </a:cubicBezTo>
                  <a:lnTo>
                    <a:pt x="179356" y="71247"/>
                  </a:lnTo>
                  <a:close/>
                  <a:moveTo>
                    <a:pt x="84487" y="81153"/>
                  </a:moveTo>
                  <a:lnTo>
                    <a:pt x="84487" y="121063"/>
                  </a:lnTo>
                  <a:lnTo>
                    <a:pt x="42958" y="121063"/>
                  </a:lnTo>
                  <a:lnTo>
                    <a:pt x="22003" y="142018"/>
                  </a:lnTo>
                  <a:lnTo>
                    <a:pt x="22003" y="121634"/>
                  </a:lnTo>
                  <a:lnTo>
                    <a:pt x="17907" y="120777"/>
                  </a:lnTo>
                  <a:cubicBezTo>
                    <a:pt x="13335" y="119825"/>
                    <a:pt x="10001" y="115729"/>
                    <a:pt x="10001" y="111062"/>
                  </a:cubicBezTo>
                  <a:lnTo>
                    <a:pt x="10001" y="20003"/>
                  </a:lnTo>
                  <a:cubicBezTo>
                    <a:pt x="10001" y="14478"/>
                    <a:pt x="14478" y="10097"/>
                    <a:pt x="19907" y="10097"/>
                  </a:cubicBezTo>
                  <a:lnTo>
                    <a:pt x="159068" y="10097"/>
                  </a:lnTo>
                  <a:cubicBezTo>
                    <a:pt x="164592" y="10097"/>
                    <a:pt x="168974" y="14573"/>
                    <a:pt x="168974" y="20003"/>
                  </a:cubicBezTo>
                  <a:lnTo>
                    <a:pt x="168974" y="60960"/>
                  </a:lnTo>
                  <a:lnTo>
                    <a:pt x="104489" y="60960"/>
                  </a:lnTo>
                  <a:cubicBezTo>
                    <a:pt x="93345" y="60960"/>
                    <a:pt x="84392" y="70009"/>
                    <a:pt x="84392" y="81058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60" name="Freihandform 2159">
              <a:extLst>
                <a:ext uri="{FF2B5EF4-FFF2-40B4-BE49-F238E27FC236}">
                  <a16:creationId xmlns:a16="http://schemas.microsoft.com/office/drawing/2014/main" id="{D2540025-7800-692D-323F-FE97E26742E5}"/>
                </a:ext>
              </a:extLst>
            </p:cNvPr>
            <p:cNvSpPr/>
            <p:nvPr/>
          </p:nvSpPr>
          <p:spPr>
            <a:xfrm>
              <a:off x="1801221" y="18587341"/>
              <a:ext cx="179450" cy="166687"/>
            </a:xfrm>
            <a:custGeom>
              <a:avLst/>
              <a:gdLst>
                <a:gd name="connsiteX0" fmla="*/ 159258 w 179450"/>
                <a:gd name="connsiteY0" fmla="*/ 0 h 166687"/>
                <a:gd name="connsiteX1" fmla="*/ 20098 w 179450"/>
                <a:gd name="connsiteY1" fmla="*/ 0 h 166687"/>
                <a:gd name="connsiteX2" fmla="*/ 0 w 179450"/>
                <a:gd name="connsiteY2" fmla="*/ 20098 h 166687"/>
                <a:gd name="connsiteX3" fmla="*/ 0 w 179450"/>
                <a:gd name="connsiteY3" fmla="*/ 111157 h 166687"/>
                <a:gd name="connsiteX4" fmla="*/ 20098 w 179450"/>
                <a:gd name="connsiteY4" fmla="*/ 131255 h 166687"/>
                <a:gd name="connsiteX5" fmla="*/ 132112 w 179450"/>
                <a:gd name="connsiteY5" fmla="*/ 131255 h 166687"/>
                <a:gd name="connsiteX6" fmla="*/ 167545 w 179450"/>
                <a:gd name="connsiteY6" fmla="*/ 166688 h 166687"/>
                <a:gd name="connsiteX7" fmla="*/ 167545 w 179450"/>
                <a:gd name="connsiteY7" fmla="*/ 129540 h 166687"/>
                <a:gd name="connsiteX8" fmla="*/ 179451 w 179450"/>
                <a:gd name="connsiteY8" fmla="*/ 111157 h 166687"/>
                <a:gd name="connsiteX9" fmla="*/ 179451 w 179450"/>
                <a:gd name="connsiteY9" fmla="*/ 20098 h 166687"/>
                <a:gd name="connsiteX10" fmla="*/ 159353 w 179450"/>
                <a:gd name="connsiteY10" fmla="*/ 0 h 166687"/>
                <a:gd name="connsiteX11" fmla="*/ 169259 w 179450"/>
                <a:gd name="connsiteY11" fmla="*/ 111252 h 166687"/>
                <a:gd name="connsiteX12" fmla="*/ 161354 w 179450"/>
                <a:gd name="connsiteY12" fmla="*/ 120968 h 166687"/>
                <a:gd name="connsiteX13" fmla="*/ 157258 w 179450"/>
                <a:gd name="connsiteY13" fmla="*/ 121825 h 166687"/>
                <a:gd name="connsiteX14" fmla="*/ 157258 w 179450"/>
                <a:gd name="connsiteY14" fmla="*/ 142208 h 166687"/>
                <a:gd name="connsiteX15" fmla="*/ 136303 w 179450"/>
                <a:gd name="connsiteY15" fmla="*/ 121253 h 166687"/>
                <a:gd name="connsiteX16" fmla="*/ 20098 w 179450"/>
                <a:gd name="connsiteY16" fmla="*/ 121253 h 166687"/>
                <a:gd name="connsiteX17" fmla="*/ 10192 w 179450"/>
                <a:gd name="connsiteY17" fmla="*/ 111347 h 166687"/>
                <a:gd name="connsiteX18" fmla="*/ 10192 w 179450"/>
                <a:gd name="connsiteY18" fmla="*/ 20288 h 166687"/>
                <a:gd name="connsiteX19" fmla="*/ 20098 w 179450"/>
                <a:gd name="connsiteY19" fmla="*/ 10382 h 166687"/>
                <a:gd name="connsiteX20" fmla="*/ 159258 w 179450"/>
                <a:gd name="connsiteY20" fmla="*/ 10382 h 166687"/>
                <a:gd name="connsiteX21" fmla="*/ 169164 w 179450"/>
                <a:gd name="connsiteY21" fmla="*/ 20288 h 166687"/>
                <a:gd name="connsiteX22" fmla="*/ 169164 w 179450"/>
                <a:gd name="connsiteY22" fmla="*/ 111347 h 16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9450" h="166687">
                  <a:moveTo>
                    <a:pt x="159258" y="0"/>
                  </a:moveTo>
                  <a:lnTo>
                    <a:pt x="20098" y="0"/>
                  </a:lnTo>
                  <a:cubicBezTo>
                    <a:pt x="8954" y="0"/>
                    <a:pt x="0" y="9049"/>
                    <a:pt x="0" y="20098"/>
                  </a:cubicBezTo>
                  <a:lnTo>
                    <a:pt x="0" y="111157"/>
                  </a:lnTo>
                  <a:cubicBezTo>
                    <a:pt x="0" y="122206"/>
                    <a:pt x="9049" y="131255"/>
                    <a:pt x="20098" y="131255"/>
                  </a:cubicBezTo>
                  <a:lnTo>
                    <a:pt x="132112" y="131255"/>
                  </a:lnTo>
                  <a:lnTo>
                    <a:pt x="167545" y="166688"/>
                  </a:lnTo>
                  <a:lnTo>
                    <a:pt x="167545" y="129540"/>
                  </a:lnTo>
                  <a:cubicBezTo>
                    <a:pt x="174688" y="126397"/>
                    <a:pt x="179451" y="119158"/>
                    <a:pt x="179451" y="111157"/>
                  </a:cubicBezTo>
                  <a:lnTo>
                    <a:pt x="179451" y="20098"/>
                  </a:lnTo>
                  <a:cubicBezTo>
                    <a:pt x="179451" y="9049"/>
                    <a:pt x="170402" y="0"/>
                    <a:pt x="159353" y="0"/>
                  </a:cubicBezTo>
                  <a:close/>
                  <a:moveTo>
                    <a:pt x="169259" y="111252"/>
                  </a:moveTo>
                  <a:cubicBezTo>
                    <a:pt x="169259" y="115919"/>
                    <a:pt x="165926" y="120015"/>
                    <a:pt x="161354" y="120968"/>
                  </a:cubicBezTo>
                  <a:lnTo>
                    <a:pt x="157258" y="121825"/>
                  </a:lnTo>
                  <a:lnTo>
                    <a:pt x="157258" y="142208"/>
                  </a:lnTo>
                  <a:lnTo>
                    <a:pt x="136303" y="121253"/>
                  </a:lnTo>
                  <a:lnTo>
                    <a:pt x="20098" y="121253"/>
                  </a:lnTo>
                  <a:cubicBezTo>
                    <a:pt x="14573" y="121253"/>
                    <a:pt x="10192" y="116777"/>
                    <a:pt x="10192" y="111347"/>
                  </a:cubicBezTo>
                  <a:lnTo>
                    <a:pt x="10192" y="20288"/>
                  </a:lnTo>
                  <a:cubicBezTo>
                    <a:pt x="10192" y="14764"/>
                    <a:pt x="14668" y="10382"/>
                    <a:pt x="20098" y="10382"/>
                  </a:cubicBezTo>
                  <a:lnTo>
                    <a:pt x="159258" y="10382"/>
                  </a:lnTo>
                  <a:cubicBezTo>
                    <a:pt x="164783" y="10382"/>
                    <a:pt x="169164" y="14859"/>
                    <a:pt x="169164" y="20288"/>
                  </a:cubicBezTo>
                  <a:lnTo>
                    <a:pt x="169164" y="111347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61" name="Freihandform 2160">
              <a:extLst>
                <a:ext uri="{FF2B5EF4-FFF2-40B4-BE49-F238E27FC236}">
                  <a16:creationId xmlns:a16="http://schemas.microsoft.com/office/drawing/2014/main" id="{E857690A-7D3E-168D-DA30-778B6F165D95}"/>
                </a:ext>
              </a:extLst>
            </p:cNvPr>
            <p:cNvSpPr/>
            <p:nvPr/>
          </p:nvSpPr>
          <p:spPr>
            <a:xfrm>
              <a:off x="1859038" y="18608296"/>
              <a:ext cx="60388" cy="57626"/>
            </a:xfrm>
            <a:custGeom>
              <a:avLst/>
              <a:gdLst>
                <a:gd name="connsiteX0" fmla="*/ 29813 w 60388"/>
                <a:gd name="connsiteY0" fmla="*/ 191 h 57626"/>
                <a:gd name="connsiteX1" fmla="*/ 7620 w 60388"/>
                <a:gd name="connsiteY1" fmla="*/ 8477 h 57626"/>
                <a:gd name="connsiteX2" fmla="*/ 0 w 60388"/>
                <a:gd name="connsiteY2" fmla="*/ 26575 h 57626"/>
                <a:gd name="connsiteX3" fmla="*/ 22479 w 60388"/>
                <a:gd name="connsiteY3" fmla="*/ 26575 h 57626"/>
                <a:gd name="connsiteX4" fmla="*/ 24765 w 60388"/>
                <a:gd name="connsiteY4" fmla="*/ 20193 h 57626"/>
                <a:gd name="connsiteX5" fmla="*/ 30290 w 60388"/>
                <a:gd name="connsiteY5" fmla="*/ 18002 h 57626"/>
                <a:gd name="connsiteX6" fmla="*/ 36385 w 60388"/>
                <a:gd name="connsiteY6" fmla="*/ 20383 h 57626"/>
                <a:gd name="connsiteX7" fmla="*/ 38576 w 60388"/>
                <a:gd name="connsiteY7" fmla="*/ 26384 h 57626"/>
                <a:gd name="connsiteX8" fmla="*/ 35623 w 60388"/>
                <a:gd name="connsiteY8" fmla="*/ 33433 h 57626"/>
                <a:gd name="connsiteX9" fmla="*/ 23622 w 60388"/>
                <a:gd name="connsiteY9" fmla="*/ 37624 h 57626"/>
                <a:gd name="connsiteX10" fmla="*/ 19241 w 60388"/>
                <a:gd name="connsiteY10" fmla="*/ 36957 h 57626"/>
                <a:gd name="connsiteX11" fmla="*/ 19241 w 60388"/>
                <a:gd name="connsiteY11" fmla="*/ 57626 h 57626"/>
                <a:gd name="connsiteX12" fmla="*/ 40005 w 60388"/>
                <a:gd name="connsiteY12" fmla="*/ 57626 h 57626"/>
                <a:gd name="connsiteX13" fmla="*/ 40005 w 60388"/>
                <a:gd name="connsiteY13" fmla="*/ 50864 h 57626"/>
                <a:gd name="connsiteX14" fmla="*/ 54293 w 60388"/>
                <a:gd name="connsiteY14" fmla="*/ 42672 h 57626"/>
                <a:gd name="connsiteX15" fmla="*/ 60389 w 60388"/>
                <a:gd name="connsiteY15" fmla="*/ 26575 h 57626"/>
                <a:gd name="connsiteX16" fmla="*/ 52388 w 60388"/>
                <a:gd name="connsiteY16" fmla="*/ 8287 h 57626"/>
                <a:gd name="connsiteX17" fmla="*/ 29813 w 60388"/>
                <a:gd name="connsiteY17" fmla="*/ 0 h 5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388" h="57626">
                  <a:moveTo>
                    <a:pt x="29813" y="191"/>
                  </a:moveTo>
                  <a:cubicBezTo>
                    <a:pt x="19050" y="191"/>
                    <a:pt x="11811" y="4286"/>
                    <a:pt x="7620" y="8477"/>
                  </a:cubicBezTo>
                  <a:cubicBezTo>
                    <a:pt x="3810" y="12287"/>
                    <a:pt x="381" y="18574"/>
                    <a:pt x="0" y="26575"/>
                  </a:cubicBezTo>
                  <a:lnTo>
                    <a:pt x="22479" y="26575"/>
                  </a:lnTo>
                  <a:cubicBezTo>
                    <a:pt x="22479" y="24003"/>
                    <a:pt x="23336" y="21622"/>
                    <a:pt x="24765" y="20193"/>
                  </a:cubicBezTo>
                  <a:cubicBezTo>
                    <a:pt x="25908" y="18955"/>
                    <a:pt x="27813" y="18002"/>
                    <a:pt x="30290" y="18002"/>
                  </a:cubicBezTo>
                  <a:cubicBezTo>
                    <a:pt x="32766" y="18002"/>
                    <a:pt x="35052" y="18859"/>
                    <a:pt x="36385" y="20383"/>
                  </a:cubicBezTo>
                  <a:cubicBezTo>
                    <a:pt x="37909" y="21907"/>
                    <a:pt x="38576" y="24384"/>
                    <a:pt x="38576" y="26384"/>
                  </a:cubicBezTo>
                  <a:cubicBezTo>
                    <a:pt x="38576" y="28766"/>
                    <a:pt x="37529" y="31528"/>
                    <a:pt x="35623" y="33433"/>
                  </a:cubicBezTo>
                  <a:cubicBezTo>
                    <a:pt x="32576" y="36481"/>
                    <a:pt x="27622" y="37624"/>
                    <a:pt x="23622" y="37624"/>
                  </a:cubicBezTo>
                  <a:cubicBezTo>
                    <a:pt x="22003" y="37624"/>
                    <a:pt x="20669" y="37338"/>
                    <a:pt x="19241" y="36957"/>
                  </a:cubicBezTo>
                  <a:lnTo>
                    <a:pt x="19241" y="57626"/>
                  </a:lnTo>
                  <a:lnTo>
                    <a:pt x="40005" y="57626"/>
                  </a:lnTo>
                  <a:lnTo>
                    <a:pt x="40005" y="50864"/>
                  </a:lnTo>
                  <a:cubicBezTo>
                    <a:pt x="45910" y="49625"/>
                    <a:pt x="50864" y="46482"/>
                    <a:pt x="54293" y="42672"/>
                  </a:cubicBezTo>
                  <a:cubicBezTo>
                    <a:pt x="58388" y="38100"/>
                    <a:pt x="60389" y="32099"/>
                    <a:pt x="60389" y="26575"/>
                  </a:cubicBezTo>
                  <a:cubicBezTo>
                    <a:pt x="60389" y="18955"/>
                    <a:pt x="56959" y="12668"/>
                    <a:pt x="52388" y="8287"/>
                  </a:cubicBezTo>
                  <a:cubicBezTo>
                    <a:pt x="47816" y="3905"/>
                    <a:pt x="40481" y="0"/>
                    <a:pt x="29813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62" name="Freihandform 2161">
              <a:extLst>
                <a:ext uri="{FF2B5EF4-FFF2-40B4-BE49-F238E27FC236}">
                  <a16:creationId xmlns:a16="http://schemas.microsoft.com/office/drawing/2014/main" id="{5FFC9A0D-D5E6-C04A-C411-5D58BDC6CB51}"/>
                </a:ext>
              </a:extLst>
            </p:cNvPr>
            <p:cNvSpPr/>
            <p:nvPr/>
          </p:nvSpPr>
          <p:spPr>
            <a:xfrm>
              <a:off x="1875897" y="18670875"/>
              <a:ext cx="26479" cy="26574"/>
            </a:xfrm>
            <a:custGeom>
              <a:avLst/>
              <a:gdLst>
                <a:gd name="connsiteX0" fmla="*/ 13240 w 26479"/>
                <a:gd name="connsiteY0" fmla="*/ 0 h 26574"/>
                <a:gd name="connsiteX1" fmla="*/ 4001 w 26479"/>
                <a:gd name="connsiteY1" fmla="*/ 4001 h 26574"/>
                <a:gd name="connsiteX2" fmla="*/ 0 w 26479"/>
                <a:gd name="connsiteY2" fmla="*/ 13335 h 26574"/>
                <a:gd name="connsiteX3" fmla="*/ 4001 w 26479"/>
                <a:gd name="connsiteY3" fmla="*/ 22670 h 26574"/>
                <a:gd name="connsiteX4" fmla="*/ 13335 w 26479"/>
                <a:gd name="connsiteY4" fmla="*/ 26575 h 26574"/>
                <a:gd name="connsiteX5" fmla="*/ 22669 w 26479"/>
                <a:gd name="connsiteY5" fmla="*/ 22670 h 26574"/>
                <a:gd name="connsiteX6" fmla="*/ 26480 w 26479"/>
                <a:gd name="connsiteY6" fmla="*/ 13335 h 26574"/>
                <a:gd name="connsiteX7" fmla="*/ 22765 w 26479"/>
                <a:gd name="connsiteY7" fmla="*/ 4191 h 26574"/>
                <a:gd name="connsiteX8" fmla="*/ 13240 w 26479"/>
                <a:gd name="connsiteY8" fmla="*/ 95 h 2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79" h="26574">
                  <a:moveTo>
                    <a:pt x="13240" y="0"/>
                  </a:moveTo>
                  <a:cubicBezTo>
                    <a:pt x="10382" y="0"/>
                    <a:pt x="7144" y="857"/>
                    <a:pt x="4001" y="4001"/>
                  </a:cubicBezTo>
                  <a:cubicBezTo>
                    <a:pt x="2381" y="5620"/>
                    <a:pt x="0" y="8763"/>
                    <a:pt x="0" y="13335"/>
                  </a:cubicBezTo>
                  <a:cubicBezTo>
                    <a:pt x="0" y="17907"/>
                    <a:pt x="2286" y="20955"/>
                    <a:pt x="4001" y="22670"/>
                  </a:cubicBezTo>
                  <a:cubicBezTo>
                    <a:pt x="7048" y="25718"/>
                    <a:pt x="10478" y="26575"/>
                    <a:pt x="13335" y="26575"/>
                  </a:cubicBezTo>
                  <a:cubicBezTo>
                    <a:pt x="16669" y="26575"/>
                    <a:pt x="20003" y="25336"/>
                    <a:pt x="22669" y="22670"/>
                  </a:cubicBezTo>
                  <a:cubicBezTo>
                    <a:pt x="24955" y="20384"/>
                    <a:pt x="26480" y="17526"/>
                    <a:pt x="26480" y="13335"/>
                  </a:cubicBezTo>
                  <a:cubicBezTo>
                    <a:pt x="26480" y="9144"/>
                    <a:pt x="24955" y="6286"/>
                    <a:pt x="22765" y="4191"/>
                  </a:cubicBezTo>
                  <a:cubicBezTo>
                    <a:pt x="19907" y="1334"/>
                    <a:pt x="16478" y="95"/>
                    <a:pt x="13240" y="95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63" name="Freihandform 2162">
              <a:extLst>
                <a:ext uri="{FF2B5EF4-FFF2-40B4-BE49-F238E27FC236}">
                  <a16:creationId xmlns:a16="http://schemas.microsoft.com/office/drawing/2014/main" id="{7DB6953F-8EAC-0469-BC19-75A538B7C959}"/>
                </a:ext>
              </a:extLst>
            </p:cNvPr>
            <p:cNvSpPr/>
            <p:nvPr/>
          </p:nvSpPr>
          <p:spPr>
            <a:xfrm>
              <a:off x="1729022" y="18537430"/>
              <a:ext cx="114680" cy="6858"/>
            </a:xfrm>
            <a:custGeom>
              <a:avLst/>
              <a:gdLst>
                <a:gd name="connsiteX0" fmla="*/ 0 w 114680"/>
                <a:gd name="connsiteY0" fmla="*/ 0 h 6858"/>
                <a:gd name="connsiteX1" fmla="*/ 114681 w 114680"/>
                <a:gd name="connsiteY1" fmla="*/ 0 h 6858"/>
                <a:gd name="connsiteX2" fmla="*/ 114681 w 114680"/>
                <a:gd name="connsiteY2" fmla="*/ 6858 h 6858"/>
                <a:gd name="connsiteX3" fmla="*/ 0 w 114680"/>
                <a:gd name="connsiteY3" fmla="*/ 6858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680" h="6858">
                  <a:moveTo>
                    <a:pt x="0" y="0"/>
                  </a:moveTo>
                  <a:lnTo>
                    <a:pt x="114681" y="0"/>
                  </a:lnTo>
                  <a:lnTo>
                    <a:pt x="114681" y="6858"/>
                  </a:lnTo>
                  <a:lnTo>
                    <a:pt x="0" y="6858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64" name="Freihandform 2163">
              <a:extLst>
                <a:ext uri="{FF2B5EF4-FFF2-40B4-BE49-F238E27FC236}">
                  <a16:creationId xmlns:a16="http://schemas.microsoft.com/office/drawing/2014/main" id="{FAC7DAFD-A7A0-D90F-DA4A-4BDB87F3C01F}"/>
                </a:ext>
              </a:extLst>
            </p:cNvPr>
            <p:cNvSpPr/>
            <p:nvPr/>
          </p:nvSpPr>
          <p:spPr>
            <a:xfrm>
              <a:off x="1729689" y="18558481"/>
              <a:ext cx="114680" cy="6857"/>
            </a:xfrm>
            <a:custGeom>
              <a:avLst/>
              <a:gdLst>
                <a:gd name="connsiteX0" fmla="*/ 0 w 114680"/>
                <a:gd name="connsiteY0" fmla="*/ 0 h 6857"/>
                <a:gd name="connsiteX1" fmla="*/ 114681 w 114680"/>
                <a:gd name="connsiteY1" fmla="*/ 0 h 6857"/>
                <a:gd name="connsiteX2" fmla="*/ 114681 w 114680"/>
                <a:gd name="connsiteY2" fmla="*/ 6858 h 6857"/>
                <a:gd name="connsiteX3" fmla="*/ 0 w 114680"/>
                <a:gd name="connsiteY3" fmla="*/ 6858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680" h="6857">
                  <a:moveTo>
                    <a:pt x="0" y="0"/>
                  </a:moveTo>
                  <a:lnTo>
                    <a:pt x="114681" y="0"/>
                  </a:lnTo>
                  <a:lnTo>
                    <a:pt x="114681" y="6858"/>
                  </a:lnTo>
                  <a:lnTo>
                    <a:pt x="0" y="6858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65" name="Freihandform 2164">
              <a:extLst>
                <a:ext uri="{FF2B5EF4-FFF2-40B4-BE49-F238E27FC236}">
                  <a16:creationId xmlns:a16="http://schemas.microsoft.com/office/drawing/2014/main" id="{1465DA95-2ECD-494E-232C-47DB80F7B94E}"/>
                </a:ext>
              </a:extLst>
            </p:cNvPr>
            <p:cNvSpPr/>
            <p:nvPr/>
          </p:nvSpPr>
          <p:spPr>
            <a:xfrm>
              <a:off x="1730355" y="18579531"/>
              <a:ext cx="45910" cy="6857"/>
            </a:xfrm>
            <a:custGeom>
              <a:avLst/>
              <a:gdLst>
                <a:gd name="connsiteX0" fmla="*/ 0 w 45910"/>
                <a:gd name="connsiteY0" fmla="*/ 0 h 6857"/>
                <a:gd name="connsiteX1" fmla="*/ 45910 w 45910"/>
                <a:gd name="connsiteY1" fmla="*/ 0 h 6857"/>
                <a:gd name="connsiteX2" fmla="*/ 45910 w 45910"/>
                <a:gd name="connsiteY2" fmla="*/ 6858 h 6857"/>
                <a:gd name="connsiteX3" fmla="*/ 0 w 45910"/>
                <a:gd name="connsiteY3" fmla="*/ 6858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10" h="6857">
                  <a:moveTo>
                    <a:pt x="0" y="0"/>
                  </a:moveTo>
                  <a:lnTo>
                    <a:pt x="45910" y="0"/>
                  </a:lnTo>
                  <a:lnTo>
                    <a:pt x="45910" y="6858"/>
                  </a:lnTo>
                  <a:lnTo>
                    <a:pt x="0" y="6858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66" name="Freihandform 2165">
              <a:extLst>
                <a:ext uri="{FF2B5EF4-FFF2-40B4-BE49-F238E27FC236}">
                  <a16:creationId xmlns:a16="http://schemas.microsoft.com/office/drawing/2014/main" id="{B8BE8573-1002-87BA-96E0-C9AD0DA2DCAB}"/>
                </a:ext>
              </a:extLst>
            </p:cNvPr>
            <p:cNvSpPr/>
            <p:nvPr/>
          </p:nvSpPr>
          <p:spPr>
            <a:xfrm>
              <a:off x="1730546" y="18600581"/>
              <a:ext cx="45910" cy="6857"/>
            </a:xfrm>
            <a:custGeom>
              <a:avLst/>
              <a:gdLst>
                <a:gd name="connsiteX0" fmla="*/ 0 w 45910"/>
                <a:gd name="connsiteY0" fmla="*/ 0 h 6857"/>
                <a:gd name="connsiteX1" fmla="*/ 45910 w 45910"/>
                <a:gd name="connsiteY1" fmla="*/ 0 h 6857"/>
                <a:gd name="connsiteX2" fmla="*/ 45910 w 45910"/>
                <a:gd name="connsiteY2" fmla="*/ 6858 h 6857"/>
                <a:gd name="connsiteX3" fmla="*/ 0 w 45910"/>
                <a:gd name="connsiteY3" fmla="*/ 6858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10" h="6857">
                  <a:moveTo>
                    <a:pt x="0" y="0"/>
                  </a:moveTo>
                  <a:lnTo>
                    <a:pt x="45910" y="0"/>
                  </a:lnTo>
                  <a:lnTo>
                    <a:pt x="45910" y="6858"/>
                  </a:lnTo>
                  <a:lnTo>
                    <a:pt x="0" y="6858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2170" name="Grafik 634">
            <a:extLst>
              <a:ext uri="{FF2B5EF4-FFF2-40B4-BE49-F238E27FC236}">
                <a16:creationId xmlns:a16="http://schemas.microsoft.com/office/drawing/2014/main" id="{5C30BD16-3668-8A00-13EF-8B5E890AEBA5}"/>
              </a:ext>
            </a:extLst>
          </p:cNvPr>
          <p:cNvGrpSpPr/>
          <p:nvPr/>
        </p:nvGrpSpPr>
        <p:grpSpPr>
          <a:xfrm>
            <a:off x="494701" y="18528426"/>
            <a:ext cx="256698" cy="220313"/>
            <a:chOff x="494701" y="18528426"/>
            <a:chExt cx="256698" cy="220313"/>
          </a:xfrm>
          <a:solidFill>
            <a:srgbClr val="00497F"/>
          </a:solidFill>
        </p:grpSpPr>
        <p:sp>
          <p:nvSpPr>
            <p:cNvPr id="2171" name="Freihandform 2170">
              <a:extLst>
                <a:ext uri="{FF2B5EF4-FFF2-40B4-BE49-F238E27FC236}">
                  <a16:creationId xmlns:a16="http://schemas.microsoft.com/office/drawing/2014/main" id="{C364B416-876D-85CC-A84D-FE81800648AC}"/>
                </a:ext>
              </a:extLst>
            </p:cNvPr>
            <p:cNvSpPr/>
            <p:nvPr/>
          </p:nvSpPr>
          <p:spPr>
            <a:xfrm>
              <a:off x="494701" y="18528426"/>
              <a:ext cx="167830" cy="155924"/>
            </a:xfrm>
            <a:custGeom>
              <a:avLst/>
              <a:gdLst>
                <a:gd name="connsiteX0" fmla="*/ 20765 w 167830"/>
                <a:gd name="connsiteY0" fmla="*/ 132969 h 155924"/>
                <a:gd name="connsiteX1" fmla="*/ 20765 w 167830"/>
                <a:gd name="connsiteY1" fmla="*/ 113919 h 155924"/>
                <a:gd name="connsiteX2" fmla="*/ 16954 w 167830"/>
                <a:gd name="connsiteY2" fmla="*/ 113157 h 155924"/>
                <a:gd name="connsiteX3" fmla="*/ 9525 w 167830"/>
                <a:gd name="connsiteY3" fmla="*/ 104013 h 155924"/>
                <a:gd name="connsiteX4" fmla="*/ 9525 w 167830"/>
                <a:gd name="connsiteY4" fmla="*/ 18859 h 155924"/>
                <a:gd name="connsiteX5" fmla="*/ 18859 w 167830"/>
                <a:gd name="connsiteY5" fmla="*/ 9525 h 155924"/>
                <a:gd name="connsiteX6" fmla="*/ 148971 w 167830"/>
                <a:gd name="connsiteY6" fmla="*/ 9525 h 155924"/>
                <a:gd name="connsiteX7" fmla="*/ 158306 w 167830"/>
                <a:gd name="connsiteY7" fmla="*/ 18859 h 155924"/>
                <a:gd name="connsiteX8" fmla="*/ 158306 w 167830"/>
                <a:gd name="connsiteY8" fmla="*/ 58103 h 155924"/>
                <a:gd name="connsiteX9" fmla="*/ 167831 w 167830"/>
                <a:gd name="connsiteY9" fmla="*/ 58103 h 155924"/>
                <a:gd name="connsiteX10" fmla="*/ 167831 w 167830"/>
                <a:gd name="connsiteY10" fmla="*/ 18859 h 155924"/>
                <a:gd name="connsiteX11" fmla="*/ 148971 w 167830"/>
                <a:gd name="connsiteY11" fmla="*/ 0 h 155924"/>
                <a:gd name="connsiteX12" fmla="*/ 18859 w 167830"/>
                <a:gd name="connsiteY12" fmla="*/ 0 h 155924"/>
                <a:gd name="connsiteX13" fmla="*/ 0 w 167830"/>
                <a:gd name="connsiteY13" fmla="*/ 18859 h 155924"/>
                <a:gd name="connsiteX14" fmla="*/ 0 w 167830"/>
                <a:gd name="connsiteY14" fmla="*/ 104013 h 155924"/>
                <a:gd name="connsiteX15" fmla="*/ 11144 w 167830"/>
                <a:gd name="connsiteY15" fmla="*/ 121158 h 155924"/>
                <a:gd name="connsiteX16" fmla="*/ 11144 w 167830"/>
                <a:gd name="connsiteY16" fmla="*/ 155924 h 155924"/>
                <a:gd name="connsiteX17" fmla="*/ 44291 w 167830"/>
                <a:gd name="connsiteY17" fmla="*/ 122777 h 155924"/>
                <a:gd name="connsiteX18" fmla="*/ 82296 w 167830"/>
                <a:gd name="connsiteY18" fmla="*/ 122777 h 155924"/>
                <a:gd name="connsiteX19" fmla="*/ 82296 w 167830"/>
                <a:gd name="connsiteY19" fmla="*/ 113252 h 155924"/>
                <a:gd name="connsiteX20" fmla="*/ 40291 w 167830"/>
                <a:gd name="connsiteY20" fmla="*/ 113252 h 155924"/>
                <a:gd name="connsiteX21" fmla="*/ 20669 w 167830"/>
                <a:gd name="connsiteY21" fmla="*/ 132874 h 1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7830" h="155924">
                  <a:moveTo>
                    <a:pt x="20765" y="132969"/>
                  </a:moveTo>
                  <a:lnTo>
                    <a:pt x="20765" y="113919"/>
                  </a:lnTo>
                  <a:lnTo>
                    <a:pt x="16954" y="113157"/>
                  </a:lnTo>
                  <a:cubicBezTo>
                    <a:pt x="12668" y="112300"/>
                    <a:pt x="9525" y="108394"/>
                    <a:pt x="9525" y="104013"/>
                  </a:cubicBezTo>
                  <a:lnTo>
                    <a:pt x="9525" y="18859"/>
                  </a:lnTo>
                  <a:cubicBezTo>
                    <a:pt x="9525" y="13716"/>
                    <a:pt x="13716" y="9525"/>
                    <a:pt x="18859" y="9525"/>
                  </a:cubicBezTo>
                  <a:lnTo>
                    <a:pt x="148971" y="9525"/>
                  </a:lnTo>
                  <a:cubicBezTo>
                    <a:pt x="154115" y="9525"/>
                    <a:pt x="158306" y="13716"/>
                    <a:pt x="158306" y="18859"/>
                  </a:cubicBezTo>
                  <a:lnTo>
                    <a:pt x="158306" y="58103"/>
                  </a:lnTo>
                  <a:lnTo>
                    <a:pt x="167831" y="58103"/>
                  </a:lnTo>
                  <a:lnTo>
                    <a:pt x="167831" y="18859"/>
                  </a:lnTo>
                  <a:cubicBezTo>
                    <a:pt x="167831" y="8477"/>
                    <a:pt x="159353" y="0"/>
                    <a:pt x="148971" y="0"/>
                  </a:cubicBezTo>
                  <a:lnTo>
                    <a:pt x="18859" y="0"/>
                  </a:lnTo>
                  <a:cubicBezTo>
                    <a:pt x="8477" y="0"/>
                    <a:pt x="0" y="8477"/>
                    <a:pt x="0" y="18859"/>
                  </a:cubicBezTo>
                  <a:lnTo>
                    <a:pt x="0" y="104013"/>
                  </a:lnTo>
                  <a:cubicBezTo>
                    <a:pt x="0" y="111538"/>
                    <a:pt x="4477" y="118205"/>
                    <a:pt x="11144" y="121158"/>
                  </a:cubicBezTo>
                  <a:lnTo>
                    <a:pt x="11144" y="155924"/>
                  </a:lnTo>
                  <a:lnTo>
                    <a:pt x="44291" y="122777"/>
                  </a:lnTo>
                  <a:lnTo>
                    <a:pt x="82296" y="122777"/>
                  </a:lnTo>
                  <a:lnTo>
                    <a:pt x="82296" y="113252"/>
                  </a:lnTo>
                  <a:lnTo>
                    <a:pt x="40291" y="113252"/>
                  </a:lnTo>
                  <a:lnTo>
                    <a:pt x="20669" y="13287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72" name="Freihandform 2171">
              <a:extLst>
                <a:ext uri="{FF2B5EF4-FFF2-40B4-BE49-F238E27FC236}">
                  <a16:creationId xmlns:a16="http://schemas.microsoft.com/office/drawing/2014/main" id="{591DB071-F7B8-E914-48C0-C6A2DB3FD038}"/>
                </a:ext>
              </a:extLst>
            </p:cNvPr>
            <p:cNvSpPr/>
            <p:nvPr/>
          </p:nvSpPr>
          <p:spPr>
            <a:xfrm>
              <a:off x="583569" y="18592720"/>
              <a:ext cx="167830" cy="156019"/>
            </a:xfrm>
            <a:custGeom>
              <a:avLst/>
              <a:gdLst>
                <a:gd name="connsiteX0" fmla="*/ 148971 w 167830"/>
                <a:gd name="connsiteY0" fmla="*/ 0 h 156019"/>
                <a:gd name="connsiteX1" fmla="*/ 18860 w 167830"/>
                <a:gd name="connsiteY1" fmla="*/ 0 h 156019"/>
                <a:gd name="connsiteX2" fmla="*/ 0 w 167830"/>
                <a:gd name="connsiteY2" fmla="*/ 18859 h 156019"/>
                <a:gd name="connsiteX3" fmla="*/ 0 w 167830"/>
                <a:gd name="connsiteY3" fmla="*/ 104013 h 156019"/>
                <a:gd name="connsiteX4" fmla="*/ 18860 w 167830"/>
                <a:gd name="connsiteY4" fmla="*/ 122873 h 156019"/>
                <a:gd name="connsiteX5" fmla="*/ 123539 w 167830"/>
                <a:gd name="connsiteY5" fmla="*/ 122873 h 156019"/>
                <a:gd name="connsiteX6" fmla="*/ 156686 w 167830"/>
                <a:gd name="connsiteY6" fmla="*/ 156019 h 156019"/>
                <a:gd name="connsiteX7" fmla="*/ 156686 w 167830"/>
                <a:gd name="connsiteY7" fmla="*/ 121253 h 156019"/>
                <a:gd name="connsiteX8" fmla="*/ 167831 w 167830"/>
                <a:gd name="connsiteY8" fmla="*/ 104108 h 156019"/>
                <a:gd name="connsiteX9" fmla="*/ 167831 w 167830"/>
                <a:gd name="connsiteY9" fmla="*/ 18955 h 156019"/>
                <a:gd name="connsiteX10" fmla="*/ 148971 w 167830"/>
                <a:gd name="connsiteY10" fmla="*/ 95 h 156019"/>
                <a:gd name="connsiteX11" fmla="*/ 158210 w 167830"/>
                <a:gd name="connsiteY11" fmla="*/ 104013 h 156019"/>
                <a:gd name="connsiteX12" fmla="*/ 150876 w 167830"/>
                <a:gd name="connsiteY12" fmla="*/ 113062 h 156019"/>
                <a:gd name="connsiteX13" fmla="*/ 147066 w 167830"/>
                <a:gd name="connsiteY13" fmla="*/ 113824 h 156019"/>
                <a:gd name="connsiteX14" fmla="*/ 147066 w 167830"/>
                <a:gd name="connsiteY14" fmla="*/ 132874 h 156019"/>
                <a:gd name="connsiteX15" fmla="*/ 127445 w 167830"/>
                <a:gd name="connsiteY15" fmla="*/ 113252 h 156019"/>
                <a:gd name="connsiteX16" fmla="*/ 18764 w 167830"/>
                <a:gd name="connsiteY16" fmla="*/ 113252 h 156019"/>
                <a:gd name="connsiteX17" fmla="*/ 9430 w 167830"/>
                <a:gd name="connsiteY17" fmla="*/ 103918 h 156019"/>
                <a:gd name="connsiteX18" fmla="*/ 9430 w 167830"/>
                <a:gd name="connsiteY18" fmla="*/ 18764 h 156019"/>
                <a:gd name="connsiteX19" fmla="*/ 18764 w 167830"/>
                <a:gd name="connsiteY19" fmla="*/ 9430 h 156019"/>
                <a:gd name="connsiteX20" fmla="*/ 148876 w 167830"/>
                <a:gd name="connsiteY20" fmla="*/ 9430 h 156019"/>
                <a:gd name="connsiteX21" fmla="*/ 158210 w 167830"/>
                <a:gd name="connsiteY21" fmla="*/ 18764 h 156019"/>
                <a:gd name="connsiteX22" fmla="*/ 158210 w 167830"/>
                <a:gd name="connsiteY22" fmla="*/ 103918 h 15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7830" h="156019">
                  <a:moveTo>
                    <a:pt x="148971" y="0"/>
                  </a:moveTo>
                  <a:lnTo>
                    <a:pt x="18860" y="0"/>
                  </a:lnTo>
                  <a:cubicBezTo>
                    <a:pt x="8477" y="0"/>
                    <a:pt x="0" y="8477"/>
                    <a:pt x="0" y="18859"/>
                  </a:cubicBezTo>
                  <a:lnTo>
                    <a:pt x="0" y="104013"/>
                  </a:lnTo>
                  <a:cubicBezTo>
                    <a:pt x="0" y="114395"/>
                    <a:pt x="8477" y="122873"/>
                    <a:pt x="18860" y="122873"/>
                  </a:cubicBezTo>
                  <a:lnTo>
                    <a:pt x="123539" y="122873"/>
                  </a:lnTo>
                  <a:lnTo>
                    <a:pt x="156686" y="156019"/>
                  </a:lnTo>
                  <a:lnTo>
                    <a:pt x="156686" y="121253"/>
                  </a:lnTo>
                  <a:cubicBezTo>
                    <a:pt x="163354" y="118301"/>
                    <a:pt x="167831" y="111538"/>
                    <a:pt x="167831" y="104108"/>
                  </a:cubicBezTo>
                  <a:lnTo>
                    <a:pt x="167831" y="18955"/>
                  </a:lnTo>
                  <a:cubicBezTo>
                    <a:pt x="167831" y="8572"/>
                    <a:pt x="159353" y="95"/>
                    <a:pt x="148971" y="95"/>
                  </a:cubicBezTo>
                  <a:close/>
                  <a:moveTo>
                    <a:pt x="158210" y="104013"/>
                  </a:moveTo>
                  <a:cubicBezTo>
                    <a:pt x="158210" y="108394"/>
                    <a:pt x="155067" y="112204"/>
                    <a:pt x="150876" y="113062"/>
                  </a:cubicBezTo>
                  <a:lnTo>
                    <a:pt x="147066" y="113824"/>
                  </a:lnTo>
                  <a:lnTo>
                    <a:pt x="147066" y="132874"/>
                  </a:lnTo>
                  <a:lnTo>
                    <a:pt x="127445" y="113252"/>
                  </a:lnTo>
                  <a:lnTo>
                    <a:pt x="18764" y="113252"/>
                  </a:lnTo>
                  <a:cubicBezTo>
                    <a:pt x="13621" y="113252"/>
                    <a:pt x="9430" y="109061"/>
                    <a:pt x="9430" y="103918"/>
                  </a:cubicBezTo>
                  <a:lnTo>
                    <a:pt x="9430" y="18764"/>
                  </a:lnTo>
                  <a:cubicBezTo>
                    <a:pt x="9430" y="13621"/>
                    <a:pt x="13621" y="9430"/>
                    <a:pt x="18764" y="9430"/>
                  </a:cubicBezTo>
                  <a:lnTo>
                    <a:pt x="148876" y="9430"/>
                  </a:lnTo>
                  <a:cubicBezTo>
                    <a:pt x="154019" y="9430"/>
                    <a:pt x="158210" y="13621"/>
                    <a:pt x="158210" y="18764"/>
                  </a:cubicBezTo>
                  <a:lnTo>
                    <a:pt x="158210" y="103918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859" name="Grafik 656">
            <a:extLst>
              <a:ext uri="{FF2B5EF4-FFF2-40B4-BE49-F238E27FC236}">
                <a16:creationId xmlns:a16="http://schemas.microsoft.com/office/drawing/2014/main" id="{26FC210A-F691-2AFF-1E30-65EEACEEF792}"/>
              </a:ext>
            </a:extLst>
          </p:cNvPr>
          <p:cNvGrpSpPr/>
          <p:nvPr/>
        </p:nvGrpSpPr>
        <p:grpSpPr>
          <a:xfrm>
            <a:off x="3528215" y="11104364"/>
            <a:ext cx="192309" cy="155447"/>
            <a:chOff x="3528215" y="11104364"/>
            <a:chExt cx="192309" cy="155447"/>
          </a:xfrm>
          <a:solidFill>
            <a:srgbClr val="00497F"/>
          </a:solidFill>
        </p:grpSpPr>
        <p:sp>
          <p:nvSpPr>
            <p:cNvPr id="1860" name="Freihandform 1859">
              <a:extLst>
                <a:ext uri="{FF2B5EF4-FFF2-40B4-BE49-F238E27FC236}">
                  <a16:creationId xmlns:a16="http://schemas.microsoft.com/office/drawing/2014/main" id="{8A5BF629-C9CF-53AB-CEA5-E706A04C2521}"/>
                </a:ext>
              </a:extLst>
            </p:cNvPr>
            <p:cNvSpPr/>
            <p:nvPr/>
          </p:nvSpPr>
          <p:spPr>
            <a:xfrm>
              <a:off x="3528215" y="11104364"/>
              <a:ext cx="192309" cy="123158"/>
            </a:xfrm>
            <a:custGeom>
              <a:avLst/>
              <a:gdLst>
                <a:gd name="connsiteX0" fmla="*/ 180975 w 192309"/>
                <a:gd name="connsiteY0" fmla="*/ 0 h 123158"/>
                <a:gd name="connsiteX1" fmla="*/ 11335 w 192309"/>
                <a:gd name="connsiteY1" fmla="*/ 0 h 123158"/>
                <a:gd name="connsiteX2" fmla="*/ 0 w 192309"/>
                <a:gd name="connsiteY2" fmla="*/ 11335 h 123158"/>
                <a:gd name="connsiteX3" fmla="*/ 0 w 192309"/>
                <a:gd name="connsiteY3" fmla="*/ 111824 h 123158"/>
                <a:gd name="connsiteX4" fmla="*/ 11335 w 192309"/>
                <a:gd name="connsiteY4" fmla="*/ 123158 h 123158"/>
                <a:gd name="connsiteX5" fmla="*/ 180975 w 192309"/>
                <a:gd name="connsiteY5" fmla="*/ 123158 h 123158"/>
                <a:gd name="connsiteX6" fmla="*/ 192310 w 192309"/>
                <a:gd name="connsiteY6" fmla="*/ 111824 h 123158"/>
                <a:gd name="connsiteX7" fmla="*/ 192310 w 192309"/>
                <a:gd name="connsiteY7" fmla="*/ 11335 h 123158"/>
                <a:gd name="connsiteX8" fmla="*/ 180975 w 192309"/>
                <a:gd name="connsiteY8" fmla="*/ 0 h 123158"/>
                <a:gd name="connsiteX9" fmla="*/ 179927 w 192309"/>
                <a:gd name="connsiteY9" fmla="*/ 103918 h 123158"/>
                <a:gd name="connsiteX10" fmla="*/ 172403 w 192309"/>
                <a:gd name="connsiteY10" fmla="*/ 111062 h 123158"/>
                <a:gd name="connsiteX11" fmla="*/ 21050 w 192309"/>
                <a:gd name="connsiteY11" fmla="*/ 111062 h 123158"/>
                <a:gd name="connsiteX12" fmla="*/ 13526 w 192309"/>
                <a:gd name="connsiteY12" fmla="*/ 103918 h 123158"/>
                <a:gd name="connsiteX13" fmla="*/ 13526 w 192309"/>
                <a:gd name="connsiteY13" fmla="*/ 19145 h 123158"/>
                <a:gd name="connsiteX14" fmla="*/ 21050 w 192309"/>
                <a:gd name="connsiteY14" fmla="*/ 12002 h 123158"/>
                <a:gd name="connsiteX15" fmla="*/ 172403 w 192309"/>
                <a:gd name="connsiteY15" fmla="*/ 12002 h 123158"/>
                <a:gd name="connsiteX16" fmla="*/ 179927 w 192309"/>
                <a:gd name="connsiteY16" fmla="*/ 19145 h 123158"/>
                <a:gd name="connsiteX17" fmla="*/ 179927 w 192309"/>
                <a:gd name="connsiteY17" fmla="*/ 103918 h 12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2309" h="123158">
                  <a:moveTo>
                    <a:pt x="180975" y="0"/>
                  </a:moveTo>
                  <a:lnTo>
                    <a:pt x="11335" y="0"/>
                  </a:lnTo>
                  <a:cubicBezTo>
                    <a:pt x="5048" y="0"/>
                    <a:pt x="0" y="5143"/>
                    <a:pt x="0" y="11335"/>
                  </a:cubicBezTo>
                  <a:lnTo>
                    <a:pt x="0" y="111824"/>
                  </a:lnTo>
                  <a:cubicBezTo>
                    <a:pt x="0" y="118110"/>
                    <a:pt x="5143" y="123158"/>
                    <a:pt x="11335" y="123158"/>
                  </a:cubicBezTo>
                  <a:lnTo>
                    <a:pt x="180975" y="123158"/>
                  </a:lnTo>
                  <a:cubicBezTo>
                    <a:pt x="187262" y="123158"/>
                    <a:pt x="192310" y="118015"/>
                    <a:pt x="192310" y="111824"/>
                  </a:cubicBezTo>
                  <a:lnTo>
                    <a:pt x="192310" y="11335"/>
                  </a:lnTo>
                  <a:cubicBezTo>
                    <a:pt x="192310" y="5048"/>
                    <a:pt x="187166" y="0"/>
                    <a:pt x="180975" y="0"/>
                  </a:cubicBezTo>
                  <a:close/>
                  <a:moveTo>
                    <a:pt x="179927" y="103918"/>
                  </a:moveTo>
                  <a:cubicBezTo>
                    <a:pt x="179927" y="107823"/>
                    <a:pt x="176498" y="111062"/>
                    <a:pt x="172403" y="111062"/>
                  </a:cubicBezTo>
                  <a:lnTo>
                    <a:pt x="21050" y="111062"/>
                  </a:lnTo>
                  <a:cubicBezTo>
                    <a:pt x="16859" y="111062"/>
                    <a:pt x="13526" y="107823"/>
                    <a:pt x="13526" y="103918"/>
                  </a:cubicBezTo>
                  <a:lnTo>
                    <a:pt x="13526" y="19145"/>
                  </a:lnTo>
                  <a:cubicBezTo>
                    <a:pt x="13526" y="15240"/>
                    <a:pt x="16955" y="12002"/>
                    <a:pt x="21050" y="12002"/>
                  </a:cubicBezTo>
                  <a:lnTo>
                    <a:pt x="172403" y="12002"/>
                  </a:lnTo>
                  <a:cubicBezTo>
                    <a:pt x="176594" y="12002"/>
                    <a:pt x="179927" y="15240"/>
                    <a:pt x="179927" y="19145"/>
                  </a:cubicBezTo>
                  <a:lnTo>
                    <a:pt x="179927" y="103918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61" name="Freihandform 1860">
              <a:extLst>
                <a:ext uri="{FF2B5EF4-FFF2-40B4-BE49-F238E27FC236}">
                  <a16:creationId xmlns:a16="http://schemas.microsoft.com/office/drawing/2014/main" id="{D07B713A-08B5-8E17-5F31-2FD7CAEDFE27}"/>
                </a:ext>
              </a:extLst>
            </p:cNvPr>
            <p:cNvSpPr/>
            <p:nvPr/>
          </p:nvSpPr>
          <p:spPr>
            <a:xfrm>
              <a:off x="3596319" y="11237047"/>
              <a:ext cx="56102" cy="22764"/>
            </a:xfrm>
            <a:custGeom>
              <a:avLst/>
              <a:gdLst>
                <a:gd name="connsiteX0" fmla="*/ 2667 w 56102"/>
                <a:gd name="connsiteY0" fmla="*/ 0 h 22764"/>
                <a:gd name="connsiteX1" fmla="*/ 0 w 56102"/>
                <a:gd name="connsiteY1" fmla="*/ 22765 h 22764"/>
                <a:gd name="connsiteX2" fmla="*/ 56102 w 56102"/>
                <a:gd name="connsiteY2" fmla="*/ 22765 h 22764"/>
                <a:gd name="connsiteX3" fmla="*/ 53531 w 56102"/>
                <a:gd name="connsiteY3" fmla="*/ 0 h 22764"/>
                <a:gd name="connsiteX4" fmla="*/ 2667 w 56102"/>
                <a:gd name="connsiteY4" fmla="*/ 0 h 2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02" h="22764">
                  <a:moveTo>
                    <a:pt x="2667" y="0"/>
                  </a:moveTo>
                  <a:lnTo>
                    <a:pt x="0" y="22765"/>
                  </a:lnTo>
                  <a:lnTo>
                    <a:pt x="56102" y="22765"/>
                  </a:lnTo>
                  <a:lnTo>
                    <a:pt x="53531" y="0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62" name="Freihandform 1861">
              <a:extLst>
                <a:ext uri="{FF2B5EF4-FFF2-40B4-BE49-F238E27FC236}">
                  <a16:creationId xmlns:a16="http://schemas.microsoft.com/office/drawing/2014/main" id="{EE13035E-671E-6C09-BE1D-7189C33EC59F}"/>
                </a:ext>
              </a:extLst>
            </p:cNvPr>
            <p:cNvSpPr/>
            <p:nvPr/>
          </p:nvSpPr>
          <p:spPr>
            <a:xfrm>
              <a:off x="3567649" y="11171897"/>
              <a:ext cx="17430" cy="41338"/>
            </a:xfrm>
            <a:custGeom>
              <a:avLst/>
              <a:gdLst>
                <a:gd name="connsiteX0" fmla="*/ 0 w 17430"/>
                <a:gd name="connsiteY0" fmla="*/ 0 h 41338"/>
                <a:gd name="connsiteX1" fmla="*/ 17431 w 17430"/>
                <a:gd name="connsiteY1" fmla="*/ 0 h 41338"/>
                <a:gd name="connsiteX2" fmla="*/ 17431 w 17430"/>
                <a:gd name="connsiteY2" fmla="*/ 41339 h 41338"/>
                <a:gd name="connsiteX3" fmla="*/ 0 w 17430"/>
                <a:gd name="connsiteY3" fmla="*/ 41339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30" h="41338">
                  <a:moveTo>
                    <a:pt x="0" y="0"/>
                  </a:moveTo>
                  <a:lnTo>
                    <a:pt x="17431" y="0"/>
                  </a:lnTo>
                  <a:lnTo>
                    <a:pt x="17431" y="41339"/>
                  </a:lnTo>
                  <a:lnTo>
                    <a:pt x="0" y="41339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63" name="Freihandform 1862">
              <a:extLst>
                <a:ext uri="{FF2B5EF4-FFF2-40B4-BE49-F238E27FC236}">
                  <a16:creationId xmlns:a16="http://schemas.microsoft.com/office/drawing/2014/main" id="{C8526F12-9C80-55DB-BB22-78058D58EA0E}"/>
                </a:ext>
              </a:extLst>
            </p:cNvPr>
            <p:cNvSpPr/>
            <p:nvPr/>
          </p:nvSpPr>
          <p:spPr>
            <a:xfrm>
              <a:off x="3597748" y="11147417"/>
              <a:ext cx="17145" cy="64960"/>
            </a:xfrm>
            <a:custGeom>
              <a:avLst/>
              <a:gdLst>
                <a:gd name="connsiteX0" fmla="*/ 0 w 17145"/>
                <a:gd name="connsiteY0" fmla="*/ 0 h 64960"/>
                <a:gd name="connsiteX1" fmla="*/ 17145 w 17145"/>
                <a:gd name="connsiteY1" fmla="*/ 0 h 64960"/>
                <a:gd name="connsiteX2" fmla="*/ 17145 w 17145"/>
                <a:gd name="connsiteY2" fmla="*/ 64960 h 64960"/>
                <a:gd name="connsiteX3" fmla="*/ 0 w 17145"/>
                <a:gd name="connsiteY3" fmla="*/ 64960 h 6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64960">
                  <a:moveTo>
                    <a:pt x="0" y="0"/>
                  </a:moveTo>
                  <a:lnTo>
                    <a:pt x="17145" y="0"/>
                  </a:lnTo>
                  <a:lnTo>
                    <a:pt x="17145" y="64960"/>
                  </a:lnTo>
                  <a:lnTo>
                    <a:pt x="0" y="64960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64" name="Freihandform 1863">
              <a:extLst>
                <a:ext uri="{FF2B5EF4-FFF2-40B4-BE49-F238E27FC236}">
                  <a16:creationId xmlns:a16="http://schemas.microsoft.com/office/drawing/2014/main" id="{D14B015A-0E33-B98C-509C-BED68B45BF9B}"/>
                </a:ext>
              </a:extLst>
            </p:cNvPr>
            <p:cNvSpPr/>
            <p:nvPr/>
          </p:nvSpPr>
          <p:spPr>
            <a:xfrm>
              <a:off x="3627370" y="11156276"/>
              <a:ext cx="17145" cy="56006"/>
            </a:xfrm>
            <a:custGeom>
              <a:avLst/>
              <a:gdLst>
                <a:gd name="connsiteX0" fmla="*/ 0 w 17145"/>
                <a:gd name="connsiteY0" fmla="*/ 0 h 56006"/>
                <a:gd name="connsiteX1" fmla="*/ 17145 w 17145"/>
                <a:gd name="connsiteY1" fmla="*/ 0 h 56006"/>
                <a:gd name="connsiteX2" fmla="*/ 17145 w 17145"/>
                <a:gd name="connsiteY2" fmla="*/ 56007 h 56006"/>
                <a:gd name="connsiteX3" fmla="*/ 0 w 17145"/>
                <a:gd name="connsiteY3" fmla="*/ 56007 h 5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56006">
                  <a:moveTo>
                    <a:pt x="0" y="0"/>
                  </a:moveTo>
                  <a:lnTo>
                    <a:pt x="17145" y="0"/>
                  </a:lnTo>
                  <a:lnTo>
                    <a:pt x="17145" y="56007"/>
                  </a:lnTo>
                  <a:lnTo>
                    <a:pt x="0" y="56007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65" name="Freihandform 1864">
              <a:extLst>
                <a:ext uri="{FF2B5EF4-FFF2-40B4-BE49-F238E27FC236}">
                  <a16:creationId xmlns:a16="http://schemas.microsoft.com/office/drawing/2014/main" id="{A5847659-F4EF-6D59-25B4-AE4EE04D4EAD}"/>
                </a:ext>
              </a:extLst>
            </p:cNvPr>
            <p:cNvSpPr/>
            <p:nvPr/>
          </p:nvSpPr>
          <p:spPr>
            <a:xfrm>
              <a:off x="3658327" y="11128367"/>
              <a:ext cx="17145" cy="84867"/>
            </a:xfrm>
            <a:custGeom>
              <a:avLst/>
              <a:gdLst>
                <a:gd name="connsiteX0" fmla="*/ 0 w 17145"/>
                <a:gd name="connsiteY0" fmla="*/ 0 h 84867"/>
                <a:gd name="connsiteX1" fmla="*/ 17145 w 17145"/>
                <a:gd name="connsiteY1" fmla="*/ 0 h 84867"/>
                <a:gd name="connsiteX2" fmla="*/ 17145 w 17145"/>
                <a:gd name="connsiteY2" fmla="*/ 84868 h 84867"/>
                <a:gd name="connsiteX3" fmla="*/ 0 w 17145"/>
                <a:gd name="connsiteY3" fmla="*/ 84868 h 8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84867">
                  <a:moveTo>
                    <a:pt x="0" y="0"/>
                  </a:moveTo>
                  <a:lnTo>
                    <a:pt x="17145" y="0"/>
                  </a:lnTo>
                  <a:lnTo>
                    <a:pt x="17145" y="84868"/>
                  </a:lnTo>
                  <a:lnTo>
                    <a:pt x="0" y="84868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327" name="Freihandform 1326">
            <a:extLst>
              <a:ext uri="{FF2B5EF4-FFF2-40B4-BE49-F238E27FC236}">
                <a16:creationId xmlns:a16="http://schemas.microsoft.com/office/drawing/2014/main" id="{254860B2-DF81-556C-3AA8-B7FD9FBA5E19}"/>
              </a:ext>
            </a:extLst>
          </p:cNvPr>
          <p:cNvSpPr/>
          <p:nvPr/>
        </p:nvSpPr>
        <p:spPr>
          <a:xfrm>
            <a:off x="6473962" y="7805325"/>
            <a:ext cx="226525" cy="192345"/>
          </a:xfrm>
          <a:custGeom>
            <a:avLst/>
            <a:gdLst>
              <a:gd name="connsiteX0" fmla="*/ 13049 w 226525"/>
              <a:gd name="connsiteY0" fmla="*/ 162426 h 192345"/>
              <a:gd name="connsiteX1" fmla="*/ 3620 w 226525"/>
              <a:gd name="connsiteY1" fmla="*/ 177761 h 192345"/>
              <a:gd name="connsiteX2" fmla="*/ 0 w 226525"/>
              <a:gd name="connsiteY2" fmla="*/ 185953 h 192345"/>
              <a:gd name="connsiteX3" fmla="*/ 6477 w 226525"/>
              <a:gd name="connsiteY3" fmla="*/ 192334 h 192345"/>
              <a:gd name="connsiteX4" fmla="*/ 10097 w 226525"/>
              <a:gd name="connsiteY4" fmla="*/ 191382 h 192345"/>
              <a:gd name="connsiteX5" fmla="*/ 12668 w 226525"/>
              <a:gd name="connsiteY5" fmla="*/ 190239 h 192345"/>
              <a:gd name="connsiteX6" fmla="*/ 30575 w 226525"/>
              <a:gd name="connsiteY6" fmla="*/ 183381 h 192345"/>
              <a:gd name="connsiteX7" fmla="*/ 99060 w 226525"/>
              <a:gd name="connsiteY7" fmla="*/ 141280 h 192345"/>
              <a:gd name="connsiteX8" fmla="*/ 137732 w 226525"/>
              <a:gd name="connsiteY8" fmla="*/ 108991 h 192345"/>
              <a:gd name="connsiteX9" fmla="*/ 142970 w 226525"/>
              <a:gd name="connsiteY9" fmla="*/ 111277 h 192345"/>
              <a:gd name="connsiteX10" fmla="*/ 147257 w 226525"/>
              <a:gd name="connsiteY10" fmla="*/ 109181 h 192345"/>
              <a:gd name="connsiteX11" fmla="*/ 149066 w 226525"/>
              <a:gd name="connsiteY11" fmla="*/ 107657 h 192345"/>
              <a:gd name="connsiteX12" fmla="*/ 203549 w 226525"/>
              <a:gd name="connsiteY12" fmla="*/ 62223 h 192345"/>
              <a:gd name="connsiteX13" fmla="*/ 226505 w 226525"/>
              <a:gd name="connsiteY13" fmla="*/ 25456 h 192345"/>
              <a:gd name="connsiteX14" fmla="*/ 218218 w 226525"/>
              <a:gd name="connsiteY14" fmla="*/ 6692 h 192345"/>
              <a:gd name="connsiteX15" fmla="*/ 198692 w 226525"/>
              <a:gd name="connsiteY15" fmla="*/ 25 h 192345"/>
              <a:gd name="connsiteX16" fmla="*/ 164497 w 226525"/>
              <a:gd name="connsiteY16" fmla="*/ 15265 h 192345"/>
              <a:gd name="connsiteX17" fmla="*/ 111062 w 226525"/>
              <a:gd name="connsiteY17" fmla="*/ 59175 h 192345"/>
              <a:gd name="connsiteX18" fmla="*/ 105251 w 226525"/>
              <a:gd name="connsiteY18" fmla="*/ 67366 h 192345"/>
              <a:gd name="connsiteX19" fmla="*/ 106109 w 226525"/>
              <a:gd name="connsiteY19" fmla="*/ 70700 h 192345"/>
              <a:gd name="connsiteX20" fmla="*/ 60770 w 226525"/>
              <a:gd name="connsiteY20" fmla="*/ 108419 h 192345"/>
              <a:gd name="connsiteX21" fmla="*/ 13240 w 226525"/>
              <a:gd name="connsiteY21" fmla="*/ 162331 h 192345"/>
              <a:gd name="connsiteX22" fmla="*/ 157067 w 226525"/>
              <a:gd name="connsiteY22" fmla="*/ 66509 h 192345"/>
              <a:gd name="connsiteX23" fmla="*/ 160020 w 226525"/>
              <a:gd name="connsiteY23" fmla="*/ 67176 h 192345"/>
              <a:gd name="connsiteX24" fmla="*/ 180975 w 226525"/>
              <a:gd name="connsiteY24" fmla="*/ 50698 h 192345"/>
              <a:gd name="connsiteX25" fmla="*/ 201263 w 226525"/>
              <a:gd name="connsiteY25" fmla="*/ 23932 h 192345"/>
              <a:gd name="connsiteX26" fmla="*/ 209169 w 226525"/>
              <a:gd name="connsiteY26" fmla="*/ 33838 h 192345"/>
              <a:gd name="connsiteX27" fmla="*/ 190500 w 226525"/>
              <a:gd name="connsiteY27" fmla="*/ 54508 h 192345"/>
              <a:gd name="connsiteX28" fmla="*/ 164878 w 226525"/>
              <a:gd name="connsiteY28" fmla="*/ 74986 h 192345"/>
              <a:gd name="connsiteX29" fmla="*/ 157067 w 226525"/>
              <a:gd name="connsiteY29" fmla="*/ 82321 h 192345"/>
              <a:gd name="connsiteX30" fmla="*/ 149066 w 226525"/>
              <a:gd name="connsiteY30" fmla="*/ 74796 h 192345"/>
              <a:gd name="connsiteX31" fmla="*/ 157067 w 226525"/>
              <a:gd name="connsiteY31" fmla="*/ 66509 h 19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6525" h="192345">
                <a:moveTo>
                  <a:pt x="13049" y="162426"/>
                </a:moveTo>
                <a:lnTo>
                  <a:pt x="3620" y="177761"/>
                </a:lnTo>
                <a:cubicBezTo>
                  <a:pt x="1143" y="181762"/>
                  <a:pt x="0" y="184429"/>
                  <a:pt x="0" y="185953"/>
                </a:cubicBezTo>
                <a:cubicBezTo>
                  <a:pt x="191" y="190334"/>
                  <a:pt x="2286" y="192525"/>
                  <a:pt x="6477" y="192334"/>
                </a:cubicBezTo>
                <a:cubicBezTo>
                  <a:pt x="7525" y="192334"/>
                  <a:pt x="8763" y="191953"/>
                  <a:pt x="10097" y="191382"/>
                </a:cubicBezTo>
                <a:lnTo>
                  <a:pt x="12668" y="190239"/>
                </a:lnTo>
                <a:lnTo>
                  <a:pt x="30575" y="183381"/>
                </a:lnTo>
                <a:cubicBezTo>
                  <a:pt x="52864" y="174808"/>
                  <a:pt x="75724" y="160807"/>
                  <a:pt x="99060" y="141280"/>
                </a:cubicBezTo>
                <a:lnTo>
                  <a:pt x="137732" y="108991"/>
                </a:lnTo>
                <a:cubicBezTo>
                  <a:pt x="139541" y="110610"/>
                  <a:pt x="141256" y="111372"/>
                  <a:pt x="142970" y="111277"/>
                </a:cubicBezTo>
                <a:cubicBezTo>
                  <a:pt x="144304" y="111277"/>
                  <a:pt x="145733" y="110515"/>
                  <a:pt x="147257" y="109181"/>
                </a:cubicBezTo>
                <a:cubicBezTo>
                  <a:pt x="147828" y="108800"/>
                  <a:pt x="148400" y="108229"/>
                  <a:pt x="149066" y="107657"/>
                </a:cubicBezTo>
                <a:lnTo>
                  <a:pt x="203549" y="62223"/>
                </a:lnTo>
                <a:cubicBezTo>
                  <a:pt x="219361" y="49078"/>
                  <a:pt x="226981" y="36791"/>
                  <a:pt x="226505" y="25456"/>
                </a:cubicBezTo>
                <a:cubicBezTo>
                  <a:pt x="226219" y="17741"/>
                  <a:pt x="223457" y="11455"/>
                  <a:pt x="218218" y="6692"/>
                </a:cubicBezTo>
                <a:cubicBezTo>
                  <a:pt x="212979" y="1930"/>
                  <a:pt x="206502" y="-261"/>
                  <a:pt x="198692" y="25"/>
                </a:cubicBezTo>
                <a:cubicBezTo>
                  <a:pt x="187738" y="501"/>
                  <a:pt x="176308" y="5549"/>
                  <a:pt x="164497" y="15265"/>
                </a:cubicBezTo>
                <a:lnTo>
                  <a:pt x="111062" y="59175"/>
                </a:lnTo>
                <a:cubicBezTo>
                  <a:pt x="107061" y="62413"/>
                  <a:pt x="105156" y="65176"/>
                  <a:pt x="105251" y="67366"/>
                </a:cubicBezTo>
                <a:cubicBezTo>
                  <a:pt x="105251" y="68509"/>
                  <a:pt x="105537" y="69557"/>
                  <a:pt x="106109" y="70700"/>
                </a:cubicBezTo>
                <a:lnTo>
                  <a:pt x="60770" y="108419"/>
                </a:lnTo>
                <a:cubicBezTo>
                  <a:pt x="41434" y="124516"/>
                  <a:pt x="25622" y="142519"/>
                  <a:pt x="13240" y="162331"/>
                </a:cubicBezTo>
                <a:close/>
                <a:moveTo>
                  <a:pt x="157067" y="66509"/>
                </a:moveTo>
                <a:cubicBezTo>
                  <a:pt x="157829" y="66509"/>
                  <a:pt x="158877" y="66700"/>
                  <a:pt x="160020" y="67176"/>
                </a:cubicBezTo>
                <a:lnTo>
                  <a:pt x="180975" y="50698"/>
                </a:lnTo>
                <a:cubicBezTo>
                  <a:pt x="192596" y="41458"/>
                  <a:pt x="199358" y="32505"/>
                  <a:pt x="201263" y="23932"/>
                </a:cubicBezTo>
                <a:lnTo>
                  <a:pt x="209169" y="33838"/>
                </a:lnTo>
                <a:cubicBezTo>
                  <a:pt x="207359" y="39172"/>
                  <a:pt x="201073" y="46126"/>
                  <a:pt x="190500" y="54508"/>
                </a:cubicBezTo>
                <a:lnTo>
                  <a:pt x="164878" y="74986"/>
                </a:lnTo>
                <a:cubicBezTo>
                  <a:pt x="164497" y="79654"/>
                  <a:pt x="161925" y="82130"/>
                  <a:pt x="157067" y="82321"/>
                </a:cubicBezTo>
                <a:cubicBezTo>
                  <a:pt x="151924" y="82511"/>
                  <a:pt x="149257" y="80035"/>
                  <a:pt x="149066" y="74796"/>
                </a:cubicBezTo>
                <a:cubicBezTo>
                  <a:pt x="148876" y="69462"/>
                  <a:pt x="151543" y="66700"/>
                  <a:pt x="157067" y="66509"/>
                </a:cubicBez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1869" name="Grafik 658">
            <a:extLst>
              <a:ext uri="{FF2B5EF4-FFF2-40B4-BE49-F238E27FC236}">
                <a16:creationId xmlns:a16="http://schemas.microsoft.com/office/drawing/2014/main" id="{CB011AF8-5923-6D17-74A0-FD1155E74422}"/>
              </a:ext>
            </a:extLst>
          </p:cNvPr>
          <p:cNvGrpSpPr/>
          <p:nvPr/>
        </p:nvGrpSpPr>
        <p:grpSpPr>
          <a:xfrm>
            <a:off x="2926487" y="13518757"/>
            <a:ext cx="192309" cy="230981"/>
            <a:chOff x="2926487" y="13518757"/>
            <a:chExt cx="192309" cy="230981"/>
          </a:xfrm>
          <a:solidFill>
            <a:srgbClr val="00497F"/>
          </a:solidFill>
        </p:grpSpPr>
        <p:sp>
          <p:nvSpPr>
            <p:cNvPr id="1870" name="Freihandform 1869">
              <a:extLst>
                <a:ext uri="{FF2B5EF4-FFF2-40B4-BE49-F238E27FC236}">
                  <a16:creationId xmlns:a16="http://schemas.microsoft.com/office/drawing/2014/main" id="{4A0EAE6E-878C-47BB-F341-304EE73CC662}"/>
                </a:ext>
              </a:extLst>
            </p:cNvPr>
            <p:cNvSpPr/>
            <p:nvPr/>
          </p:nvSpPr>
          <p:spPr>
            <a:xfrm>
              <a:off x="2975541" y="13679539"/>
              <a:ext cx="120586" cy="13906"/>
            </a:xfrm>
            <a:custGeom>
              <a:avLst/>
              <a:gdLst>
                <a:gd name="connsiteX0" fmla="*/ 0 w 120586"/>
                <a:gd name="connsiteY0" fmla="*/ 0 h 13906"/>
                <a:gd name="connsiteX1" fmla="*/ 120587 w 120586"/>
                <a:gd name="connsiteY1" fmla="*/ 0 h 13906"/>
                <a:gd name="connsiteX2" fmla="*/ 120587 w 120586"/>
                <a:gd name="connsiteY2" fmla="*/ 13906 h 13906"/>
                <a:gd name="connsiteX3" fmla="*/ 0 w 120586"/>
                <a:gd name="connsiteY3" fmla="*/ 13906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586" h="13906">
                  <a:moveTo>
                    <a:pt x="0" y="0"/>
                  </a:moveTo>
                  <a:lnTo>
                    <a:pt x="120587" y="0"/>
                  </a:lnTo>
                  <a:lnTo>
                    <a:pt x="120587" y="13906"/>
                  </a:lnTo>
                  <a:lnTo>
                    <a:pt x="0" y="13906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71" name="Freihandform 1870">
              <a:extLst>
                <a:ext uri="{FF2B5EF4-FFF2-40B4-BE49-F238E27FC236}">
                  <a16:creationId xmlns:a16="http://schemas.microsoft.com/office/drawing/2014/main" id="{0E62F31E-509D-BED0-184C-77AECB4439FC}"/>
                </a:ext>
              </a:extLst>
            </p:cNvPr>
            <p:cNvSpPr/>
            <p:nvPr/>
          </p:nvSpPr>
          <p:spPr>
            <a:xfrm>
              <a:off x="2975541" y="13705923"/>
              <a:ext cx="120586" cy="13906"/>
            </a:xfrm>
            <a:custGeom>
              <a:avLst/>
              <a:gdLst>
                <a:gd name="connsiteX0" fmla="*/ 0 w 120586"/>
                <a:gd name="connsiteY0" fmla="*/ 0 h 13906"/>
                <a:gd name="connsiteX1" fmla="*/ 120587 w 120586"/>
                <a:gd name="connsiteY1" fmla="*/ 0 h 13906"/>
                <a:gd name="connsiteX2" fmla="*/ 120587 w 120586"/>
                <a:gd name="connsiteY2" fmla="*/ 13906 h 13906"/>
                <a:gd name="connsiteX3" fmla="*/ 0 w 120586"/>
                <a:gd name="connsiteY3" fmla="*/ 13906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586" h="13906">
                  <a:moveTo>
                    <a:pt x="0" y="0"/>
                  </a:moveTo>
                  <a:lnTo>
                    <a:pt x="120587" y="0"/>
                  </a:lnTo>
                  <a:lnTo>
                    <a:pt x="120587" y="13906"/>
                  </a:lnTo>
                  <a:lnTo>
                    <a:pt x="0" y="13906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72" name="Freihandform 1871">
              <a:extLst>
                <a:ext uri="{FF2B5EF4-FFF2-40B4-BE49-F238E27FC236}">
                  <a16:creationId xmlns:a16="http://schemas.microsoft.com/office/drawing/2014/main" id="{1D9E30F9-EBC2-A674-E38A-A34C968EEEDE}"/>
                </a:ext>
              </a:extLst>
            </p:cNvPr>
            <p:cNvSpPr/>
            <p:nvPr/>
          </p:nvSpPr>
          <p:spPr>
            <a:xfrm>
              <a:off x="2926487" y="13518757"/>
              <a:ext cx="192309" cy="230981"/>
            </a:xfrm>
            <a:custGeom>
              <a:avLst/>
              <a:gdLst>
                <a:gd name="connsiteX0" fmla="*/ 28003 w 192309"/>
                <a:gd name="connsiteY0" fmla="*/ 0 h 230981"/>
                <a:gd name="connsiteX1" fmla="*/ 28003 w 192309"/>
                <a:gd name="connsiteY1" fmla="*/ 148495 h 230981"/>
                <a:gd name="connsiteX2" fmla="*/ 0 w 192309"/>
                <a:gd name="connsiteY2" fmla="*/ 174689 h 230981"/>
                <a:gd name="connsiteX3" fmla="*/ 15526 w 192309"/>
                <a:gd name="connsiteY3" fmla="*/ 190881 h 230981"/>
                <a:gd name="connsiteX4" fmla="*/ 27908 w 192309"/>
                <a:gd name="connsiteY4" fmla="*/ 179261 h 230981"/>
                <a:gd name="connsiteX5" fmla="*/ 27908 w 192309"/>
                <a:gd name="connsiteY5" fmla="*/ 230981 h 230981"/>
                <a:gd name="connsiteX6" fmla="*/ 192310 w 192309"/>
                <a:gd name="connsiteY6" fmla="*/ 230981 h 230981"/>
                <a:gd name="connsiteX7" fmla="*/ 192310 w 192309"/>
                <a:gd name="connsiteY7" fmla="*/ 0 h 230981"/>
                <a:gd name="connsiteX8" fmla="*/ 28003 w 192309"/>
                <a:gd name="connsiteY8" fmla="*/ 0 h 230981"/>
                <a:gd name="connsiteX9" fmla="*/ 183737 w 192309"/>
                <a:gd name="connsiteY9" fmla="*/ 222409 h 230981"/>
                <a:gd name="connsiteX10" fmla="*/ 36766 w 192309"/>
                <a:gd name="connsiteY10" fmla="*/ 222409 h 230981"/>
                <a:gd name="connsiteX11" fmla="*/ 36766 w 192309"/>
                <a:gd name="connsiteY11" fmla="*/ 171164 h 230981"/>
                <a:gd name="connsiteX12" fmla="*/ 79724 w 192309"/>
                <a:gd name="connsiteY12" fmla="*/ 130778 h 230981"/>
                <a:gd name="connsiteX13" fmla="*/ 109252 w 192309"/>
                <a:gd name="connsiteY13" fmla="*/ 139446 h 230981"/>
                <a:gd name="connsiteX14" fmla="*/ 146685 w 192309"/>
                <a:gd name="connsiteY14" fmla="*/ 124682 h 230981"/>
                <a:gd name="connsiteX15" fmla="*/ 163640 w 192309"/>
                <a:gd name="connsiteY15" fmla="*/ 87058 h 230981"/>
                <a:gd name="connsiteX16" fmla="*/ 148685 w 192309"/>
                <a:gd name="connsiteY16" fmla="*/ 48577 h 230981"/>
                <a:gd name="connsiteX17" fmla="*/ 109252 w 192309"/>
                <a:gd name="connsiteY17" fmla="*/ 31814 h 230981"/>
                <a:gd name="connsiteX18" fmla="*/ 71819 w 192309"/>
                <a:gd name="connsiteY18" fmla="*/ 46577 h 230981"/>
                <a:gd name="connsiteX19" fmla="*/ 63722 w 192309"/>
                <a:gd name="connsiteY19" fmla="*/ 114967 h 230981"/>
                <a:gd name="connsiteX20" fmla="*/ 36671 w 192309"/>
                <a:gd name="connsiteY20" fmla="*/ 140303 h 230981"/>
                <a:gd name="connsiteX21" fmla="*/ 36671 w 192309"/>
                <a:gd name="connsiteY21" fmla="*/ 8668 h 230981"/>
                <a:gd name="connsiteX22" fmla="*/ 183642 w 192309"/>
                <a:gd name="connsiteY22" fmla="*/ 8668 h 230981"/>
                <a:gd name="connsiteX23" fmla="*/ 183642 w 192309"/>
                <a:gd name="connsiteY23" fmla="*/ 222409 h 230981"/>
                <a:gd name="connsiteX24" fmla="*/ 78772 w 192309"/>
                <a:gd name="connsiteY24" fmla="*/ 53721 h 230981"/>
                <a:gd name="connsiteX25" fmla="*/ 109252 w 192309"/>
                <a:gd name="connsiteY25" fmla="*/ 41720 h 230981"/>
                <a:gd name="connsiteX26" fmla="*/ 141446 w 192309"/>
                <a:gd name="connsiteY26" fmla="*/ 55435 h 230981"/>
                <a:gd name="connsiteX27" fmla="*/ 153638 w 192309"/>
                <a:gd name="connsiteY27" fmla="*/ 86773 h 230981"/>
                <a:gd name="connsiteX28" fmla="*/ 139827 w 192309"/>
                <a:gd name="connsiteY28" fmla="*/ 117443 h 230981"/>
                <a:gd name="connsiteX29" fmla="*/ 136779 w 192309"/>
                <a:gd name="connsiteY29" fmla="*/ 120015 h 230981"/>
                <a:gd name="connsiteX30" fmla="*/ 109252 w 192309"/>
                <a:gd name="connsiteY30" fmla="*/ 114205 h 230981"/>
                <a:gd name="connsiteX31" fmla="*/ 81820 w 192309"/>
                <a:gd name="connsiteY31" fmla="*/ 119920 h 230981"/>
                <a:gd name="connsiteX32" fmla="*/ 77152 w 192309"/>
                <a:gd name="connsiteY32" fmla="*/ 115729 h 230981"/>
                <a:gd name="connsiteX33" fmla="*/ 78772 w 192309"/>
                <a:gd name="connsiteY33" fmla="*/ 53626 h 23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2309" h="230981">
                  <a:moveTo>
                    <a:pt x="28003" y="0"/>
                  </a:moveTo>
                  <a:lnTo>
                    <a:pt x="28003" y="148495"/>
                  </a:lnTo>
                  <a:lnTo>
                    <a:pt x="0" y="174689"/>
                  </a:lnTo>
                  <a:lnTo>
                    <a:pt x="15526" y="190881"/>
                  </a:lnTo>
                  <a:lnTo>
                    <a:pt x="27908" y="179261"/>
                  </a:lnTo>
                  <a:lnTo>
                    <a:pt x="27908" y="230981"/>
                  </a:lnTo>
                  <a:lnTo>
                    <a:pt x="192310" y="230981"/>
                  </a:lnTo>
                  <a:lnTo>
                    <a:pt x="192310" y="0"/>
                  </a:lnTo>
                  <a:lnTo>
                    <a:pt x="28003" y="0"/>
                  </a:lnTo>
                  <a:close/>
                  <a:moveTo>
                    <a:pt x="183737" y="222409"/>
                  </a:moveTo>
                  <a:lnTo>
                    <a:pt x="36766" y="222409"/>
                  </a:lnTo>
                  <a:lnTo>
                    <a:pt x="36766" y="171164"/>
                  </a:lnTo>
                  <a:lnTo>
                    <a:pt x="79724" y="130778"/>
                  </a:lnTo>
                  <a:cubicBezTo>
                    <a:pt x="88392" y="136398"/>
                    <a:pt x="98584" y="139446"/>
                    <a:pt x="109252" y="139446"/>
                  </a:cubicBezTo>
                  <a:cubicBezTo>
                    <a:pt x="123253" y="139446"/>
                    <a:pt x="136493" y="134207"/>
                    <a:pt x="146685" y="124682"/>
                  </a:cubicBezTo>
                  <a:cubicBezTo>
                    <a:pt x="157258" y="114776"/>
                    <a:pt x="163259" y="101441"/>
                    <a:pt x="163640" y="87058"/>
                  </a:cubicBezTo>
                  <a:cubicBezTo>
                    <a:pt x="164021" y="72676"/>
                    <a:pt x="158686" y="59055"/>
                    <a:pt x="148685" y="48577"/>
                  </a:cubicBezTo>
                  <a:cubicBezTo>
                    <a:pt x="138303" y="37719"/>
                    <a:pt x="124301" y="31814"/>
                    <a:pt x="109252" y="31814"/>
                  </a:cubicBezTo>
                  <a:cubicBezTo>
                    <a:pt x="95250" y="31814"/>
                    <a:pt x="82010" y="37052"/>
                    <a:pt x="71819" y="46577"/>
                  </a:cubicBezTo>
                  <a:cubicBezTo>
                    <a:pt x="52483" y="64675"/>
                    <a:pt x="49625" y="93631"/>
                    <a:pt x="63722" y="114967"/>
                  </a:cubicBezTo>
                  <a:lnTo>
                    <a:pt x="36671" y="140303"/>
                  </a:lnTo>
                  <a:lnTo>
                    <a:pt x="36671" y="8668"/>
                  </a:lnTo>
                  <a:lnTo>
                    <a:pt x="183642" y="8668"/>
                  </a:lnTo>
                  <a:lnTo>
                    <a:pt x="183642" y="222409"/>
                  </a:lnTo>
                  <a:close/>
                  <a:moveTo>
                    <a:pt x="78772" y="53721"/>
                  </a:moveTo>
                  <a:cubicBezTo>
                    <a:pt x="87059" y="45910"/>
                    <a:pt x="97917" y="41720"/>
                    <a:pt x="109252" y="41720"/>
                  </a:cubicBezTo>
                  <a:cubicBezTo>
                    <a:pt x="121539" y="41720"/>
                    <a:pt x="132969" y="46577"/>
                    <a:pt x="141446" y="55435"/>
                  </a:cubicBezTo>
                  <a:cubicBezTo>
                    <a:pt x="149638" y="63913"/>
                    <a:pt x="153924" y="75057"/>
                    <a:pt x="153638" y="86773"/>
                  </a:cubicBezTo>
                  <a:cubicBezTo>
                    <a:pt x="153353" y="98489"/>
                    <a:pt x="148399" y="109347"/>
                    <a:pt x="139827" y="117443"/>
                  </a:cubicBezTo>
                  <a:cubicBezTo>
                    <a:pt x="138874" y="118396"/>
                    <a:pt x="137827" y="119253"/>
                    <a:pt x="136779" y="120015"/>
                  </a:cubicBezTo>
                  <a:cubicBezTo>
                    <a:pt x="131350" y="116586"/>
                    <a:pt x="121158" y="114205"/>
                    <a:pt x="109252" y="114205"/>
                  </a:cubicBezTo>
                  <a:cubicBezTo>
                    <a:pt x="97346" y="114205"/>
                    <a:pt x="87154" y="116491"/>
                    <a:pt x="81820" y="119920"/>
                  </a:cubicBezTo>
                  <a:cubicBezTo>
                    <a:pt x="80200" y="118586"/>
                    <a:pt x="78581" y="117253"/>
                    <a:pt x="77152" y="115729"/>
                  </a:cubicBezTo>
                  <a:cubicBezTo>
                    <a:pt x="60293" y="98203"/>
                    <a:pt x="61055" y="70294"/>
                    <a:pt x="78772" y="53626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73" name="Freihandform 1872">
              <a:extLst>
                <a:ext uri="{FF2B5EF4-FFF2-40B4-BE49-F238E27FC236}">
                  <a16:creationId xmlns:a16="http://schemas.microsoft.com/office/drawing/2014/main" id="{D14261FD-6C82-A99A-2394-82E4D6C75C1E}"/>
                </a:ext>
              </a:extLst>
            </p:cNvPr>
            <p:cNvSpPr/>
            <p:nvPr/>
          </p:nvSpPr>
          <p:spPr>
            <a:xfrm>
              <a:off x="3016498" y="13582956"/>
              <a:ext cx="38671" cy="41529"/>
            </a:xfrm>
            <a:custGeom>
              <a:avLst/>
              <a:gdLst>
                <a:gd name="connsiteX0" fmla="*/ 19336 w 38671"/>
                <a:gd name="connsiteY0" fmla="*/ 41529 h 41529"/>
                <a:gd name="connsiteX1" fmla="*/ 38671 w 38671"/>
                <a:gd name="connsiteY1" fmla="*/ 20765 h 41529"/>
                <a:gd name="connsiteX2" fmla="*/ 19336 w 38671"/>
                <a:gd name="connsiteY2" fmla="*/ 0 h 41529"/>
                <a:gd name="connsiteX3" fmla="*/ 0 w 38671"/>
                <a:gd name="connsiteY3" fmla="*/ 20765 h 41529"/>
                <a:gd name="connsiteX4" fmla="*/ 19336 w 38671"/>
                <a:gd name="connsiteY4" fmla="*/ 41529 h 4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71" h="41529">
                  <a:moveTo>
                    <a:pt x="19336" y="41529"/>
                  </a:moveTo>
                  <a:cubicBezTo>
                    <a:pt x="30004" y="41529"/>
                    <a:pt x="38671" y="32194"/>
                    <a:pt x="38671" y="20765"/>
                  </a:cubicBezTo>
                  <a:cubicBezTo>
                    <a:pt x="38671" y="9334"/>
                    <a:pt x="30004" y="0"/>
                    <a:pt x="19336" y="0"/>
                  </a:cubicBezTo>
                  <a:cubicBezTo>
                    <a:pt x="8668" y="0"/>
                    <a:pt x="0" y="9334"/>
                    <a:pt x="0" y="20765"/>
                  </a:cubicBezTo>
                  <a:cubicBezTo>
                    <a:pt x="0" y="32194"/>
                    <a:pt x="8668" y="41529"/>
                    <a:pt x="19336" y="41529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877" name="Grafik 661">
            <a:extLst>
              <a:ext uri="{FF2B5EF4-FFF2-40B4-BE49-F238E27FC236}">
                <a16:creationId xmlns:a16="http://schemas.microsoft.com/office/drawing/2014/main" id="{EE9FE904-3B54-F9AD-021D-06765E642237}"/>
              </a:ext>
            </a:extLst>
          </p:cNvPr>
          <p:cNvGrpSpPr/>
          <p:nvPr/>
        </p:nvGrpSpPr>
        <p:grpSpPr>
          <a:xfrm>
            <a:off x="2272507" y="13494968"/>
            <a:ext cx="320713" cy="257278"/>
            <a:chOff x="2272507" y="13494968"/>
            <a:chExt cx="320713" cy="257278"/>
          </a:xfrm>
          <a:solidFill>
            <a:srgbClr val="00497F"/>
          </a:solidFill>
        </p:grpSpPr>
        <p:sp>
          <p:nvSpPr>
            <p:cNvPr id="1878" name="Freihandform 1877">
              <a:extLst>
                <a:ext uri="{FF2B5EF4-FFF2-40B4-BE49-F238E27FC236}">
                  <a16:creationId xmlns:a16="http://schemas.microsoft.com/office/drawing/2014/main" id="{E385CA93-BC11-98F6-7162-48AD7BBE9D10}"/>
                </a:ext>
              </a:extLst>
            </p:cNvPr>
            <p:cNvSpPr/>
            <p:nvPr/>
          </p:nvSpPr>
          <p:spPr>
            <a:xfrm>
              <a:off x="2489970" y="13541545"/>
              <a:ext cx="43053" cy="46767"/>
            </a:xfrm>
            <a:custGeom>
              <a:avLst/>
              <a:gdLst>
                <a:gd name="connsiteX0" fmla="*/ 21527 w 43053"/>
                <a:gd name="connsiteY0" fmla="*/ 46768 h 46767"/>
                <a:gd name="connsiteX1" fmla="*/ 43053 w 43053"/>
                <a:gd name="connsiteY1" fmla="*/ 23432 h 46767"/>
                <a:gd name="connsiteX2" fmla="*/ 21527 w 43053"/>
                <a:gd name="connsiteY2" fmla="*/ 0 h 46767"/>
                <a:gd name="connsiteX3" fmla="*/ 0 w 43053"/>
                <a:gd name="connsiteY3" fmla="*/ 23432 h 46767"/>
                <a:gd name="connsiteX4" fmla="*/ 21527 w 43053"/>
                <a:gd name="connsiteY4" fmla="*/ 46768 h 46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53" h="46767">
                  <a:moveTo>
                    <a:pt x="21527" y="46768"/>
                  </a:moveTo>
                  <a:cubicBezTo>
                    <a:pt x="33433" y="46768"/>
                    <a:pt x="43053" y="36290"/>
                    <a:pt x="43053" y="23432"/>
                  </a:cubicBezTo>
                  <a:cubicBezTo>
                    <a:pt x="43053" y="10573"/>
                    <a:pt x="33433" y="0"/>
                    <a:pt x="21527" y="0"/>
                  </a:cubicBezTo>
                  <a:cubicBezTo>
                    <a:pt x="9620" y="0"/>
                    <a:pt x="0" y="10477"/>
                    <a:pt x="0" y="23432"/>
                  </a:cubicBezTo>
                  <a:cubicBezTo>
                    <a:pt x="0" y="36385"/>
                    <a:pt x="9620" y="46768"/>
                    <a:pt x="21527" y="46768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79" name="Freihandform 1878">
              <a:extLst>
                <a:ext uri="{FF2B5EF4-FFF2-40B4-BE49-F238E27FC236}">
                  <a16:creationId xmlns:a16="http://schemas.microsoft.com/office/drawing/2014/main" id="{7E295ECF-621E-B4E3-FD46-31DE6619EC6D}"/>
                </a:ext>
              </a:extLst>
            </p:cNvPr>
            <p:cNvSpPr/>
            <p:nvPr/>
          </p:nvSpPr>
          <p:spPr>
            <a:xfrm>
              <a:off x="2477111" y="13594409"/>
              <a:ext cx="68675" cy="13144"/>
            </a:xfrm>
            <a:custGeom>
              <a:avLst/>
              <a:gdLst>
                <a:gd name="connsiteX0" fmla="*/ 34385 w 68675"/>
                <a:gd name="connsiteY0" fmla="*/ 0 h 13144"/>
                <a:gd name="connsiteX1" fmla="*/ 0 w 68675"/>
                <a:gd name="connsiteY1" fmla="*/ 13145 h 13144"/>
                <a:gd name="connsiteX2" fmla="*/ 68675 w 68675"/>
                <a:gd name="connsiteY2" fmla="*/ 13145 h 13144"/>
                <a:gd name="connsiteX3" fmla="*/ 34290 w 68675"/>
                <a:gd name="connsiteY3" fmla="*/ 0 h 1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75" h="13144">
                  <a:moveTo>
                    <a:pt x="34385" y="0"/>
                  </a:moveTo>
                  <a:cubicBezTo>
                    <a:pt x="17812" y="0"/>
                    <a:pt x="4001" y="5620"/>
                    <a:pt x="0" y="13145"/>
                  </a:cubicBezTo>
                  <a:lnTo>
                    <a:pt x="68675" y="13145"/>
                  </a:lnTo>
                  <a:cubicBezTo>
                    <a:pt x="64770" y="5620"/>
                    <a:pt x="50864" y="0"/>
                    <a:pt x="34290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80" name="Freihandform 1879">
              <a:extLst>
                <a:ext uri="{FF2B5EF4-FFF2-40B4-BE49-F238E27FC236}">
                  <a16:creationId xmlns:a16="http://schemas.microsoft.com/office/drawing/2014/main" id="{0FA1FF7C-0BE7-C826-B843-C943CA55E511}"/>
                </a:ext>
              </a:extLst>
            </p:cNvPr>
            <p:cNvSpPr/>
            <p:nvPr/>
          </p:nvSpPr>
          <p:spPr>
            <a:xfrm>
              <a:off x="2335950" y="13626984"/>
              <a:ext cx="47434" cy="51625"/>
            </a:xfrm>
            <a:custGeom>
              <a:avLst/>
              <a:gdLst>
                <a:gd name="connsiteX0" fmla="*/ 23717 w 47434"/>
                <a:gd name="connsiteY0" fmla="*/ 51626 h 51625"/>
                <a:gd name="connsiteX1" fmla="*/ 47434 w 47434"/>
                <a:gd name="connsiteY1" fmla="*/ 25813 h 51625"/>
                <a:gd name="connsiteX2" fmla="*/ 23717 w 47434"/>
                <a:gd name="connsiteY2" fmla="*/ 0 h 51625"/>
                <a:gd name="connsiteX3" fmla="*/ 0 w 47434"/>
                <a:gd name="connsiteY3" fmla="*/ 25813 h 51625"/>
                <a:gd name="connsiteX4" fmla="*/ 23717 w 47434"/>
                <a:gd name="connsiteY4" fmla="*/ 51626 h 5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34" h="51625">
                  <a:moveTo>
                    <a:pt x="23717" y="51626"/>
                  </a:moveTo>
                  <a:cubicBezTo>
                    <a:pt x="36766" y="51626"/>
                    <a:pt x="47434" y="40100"/>
                    <a:pt x="47434" y="25813"/>
                  </a:cubicBezTo>
                  <a:cubicBezTo>
                    <a:pt x="47434" y="11525"/>
                    <a:pt x="36766" y="0"/>
                    <a:pt x="23717" y="0"/>
                  </a:cubicBezTo>
                  <a:cubicBezTo>
                    <a:pt x="10668" y="0"/>
                    <a:pt x="0" y="11525"/>
                    <a:pt x="0" y="25813"/>
                  </a:cubicBezTo>
                  <a:cubicBezTo>
                    <a:pt x="0" y="40100"/>
                    <a:pt x="10573" y="51626"/>
                    <a:pt x="23717" y="51626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81" name="Freihandform 1880">
              <a:extLst>
                <a:ext uri="{FF2B5EF4-FFF2-40B4-BE49-F238E27FC236}">
                  <a16:creationId xmlns:a16="http://schemas.microsoft.com/office/drawing/2014/main" id="{1C1A8835-08E3-9BF8-AF44-CE962DDA95C8}"/>
                </a:ext>
              </a:extLst>
            </p:cNvPr>
            <p:cNvSpPr/>
            <p:nvPr/>
          </p:nvSpPr>
          <p:spPr>
            <a:xfrm>
              <a:off x="2321758" y="13685373"/>
              <a:ext cx="75723" cy="14477"/>
            </a:xfrm>
            <a:custGeom>
              <a:avLst/>
              <a:gdLst>
                <a:gd name="connsiteX0" fmla="*/ 37909 w 75723"/>
                <a:gd name="connsiteY0" fmla="*/ 0 h 14477"/>
                <a:gd name="connsiteX1" fmla="*/ 0 w 75723"/>
                <a:gd name="connsiteY1" fmla="*/ 14478 h 14477"/>
                <a:gd name="connsiteX2" fmla="*/ 75724 w 75723"/>
                <a:gd name="connsiteY2" fmla="*/ 14478 h 14477"/>
                <a:gd name="connsiteX3" fmla="*/ 37814 w 75723"/>
                <a:gd name="connsiteY3" fmla="*/ 0 h 1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3" h="14477">
                  <a:moveTo>
                    <a:pt x="37909" y="0"/>
                  </a:moveTo>
                  <a:cubicBezTo>
                    <a:pt x="19717" y="0"/>
                    <a:pt x="4382" y="6191"/>
                    <a:pt x="0" y="14478"/>
                  </a:cubicBezTo>
                  <a:lnTo>
                    <a:pt x="75724" y="14478"/>
                  </a:lnTo>
                  <a:cubicBezTo>
                    <a:pt x="71342" y="6191"/>
                    <a:pt x="56102" y="0"/>
                    <a:pt x="37814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82" name="Freihandform 1881">
              <a:extLst>
                <a:ext uri="{FF2B5EF4-FFF2-40B4-BE49-F238E27FC236}">
                  <a16:creationId xmlns:a16="http://schemas.microsoft.com/office/drawing/2014/main" id="{0C86CAF6-8F4E-AEF3-F4D5-07DE66EA0BEC}"/>
                </a:ext>
              </a:extLst>
            </p:cNvPr>
            <p:cNvSpPr/>
            <p:nvPr/>
          </p:nvSpPr>
          <p:spPr>
            <a:xfrm>
              <a:off x="2272507" y="13574692"/>
              <a:ext cx="177743" cy="177553"/>
            </a:xfrm>
            <a:custGeom>
              <a:avLst/>
              <a:gdLst>
                <a:gd name="connsiteX0" fmla="*/ 158217 w 177743"/>
                <a:gd name="connsiteY0" fmla="*/ 78295 h 177553"/>
                <a:gd name="connsiteX1" fmla="*/ 173648 w 177743"/>
                <a:gd name="connsiteY1" fmla="*/ 62484 h 177553"/>
                <a:gd name="connsiteX2" fmla="*/ 165647 w 177743"/>
                <a:gd name="connsiteY2" fmla="*/ 44101 h 177553"/>
                <a:gd name="connsiteX3" fmla="*/ 143739 w 177743"/>
                <a:gd name="connsiteY3" fmla="*/ 44577 h 177553"/>
                <a:gd name="connsiteX4" fmla="*/ 148978 w 177743"/>
                <a:gd name="connsiteY4" fmla="*/ 23432 h 177553"/>
                <a:gd name="connsiteX5" fmla="*/ 132976 w 177743"/>
                <a:gd name="connsiteY5" fmla="*/ 11716 h 177553"/>
                <a:gd name="connsiteX6" fmla="*/ 114117 w 177743"/>
                <a:gd name="connsiteY6" fmla="*/ 23241 h 177553"/>
                <a:gd name="connsiteX7" fmla="*/ 108116 w 177743"/>
                <a:gd name="connsiteY7" fmla="*/ 2095 h 177553"/>
                <a:gd name="connsiteX8" fmla="*/ 88875 w 177743"/>
                <a:gd name="connsiteY8" fmla="*/ 0 h 177553"/>
                <a:gd name="connsiteX9" fmla="*/ 78398 w 177743"/>
                <a:gd name="connsiteY9" fmla="*/ 19431 h 177553"/>
                <a:gd name="connsiteX10" fmla="*/ 62586 w 177743"/>
                <a:gd name="connsiteY10" fmla="*/ 4001 h 177553"/>
                <a:gd name="connsiteX11" fmla="*/ 44584 w 177743"/>
                <a:gd name="connsiteY11" fmla="*/ 11811 h 177553"/>
                <a:gd name="connsiteX12" fmla="*/ 45156 w 177743"/>
                <a:gd name="connsiteY12" fmla="*/ 34004 h 177553"/>
                <a:gd name="connsiteX13" fmla="*/ 23724 w 177743"/>
                <a:gd name="connsiteY13" fmla="*/ 28384 h 177553"/>
                <a:gd name="connsiteX14" fmla="*/ 11913 w 177743"/>
                <a:gd name="connsiteY14" fmla="*/ 44291 h 177553"/>
                <a:gd name="connsiteX15" fmla="*/ 23534 w 177743"/>
                <a:gd name="connsiteY15" fmla="*/ 63246 h 177553"/>
                <a:gd name="connsiteX16" fmla="*/ 2198 w 177743"/>
                <a:gd name="connsiteY16" fmla="*/ 69152 h 177553"/>
                <a:gd name="connsiteX17" fmla="*/ 7 w 177743"/>
                <a:gd name="connsiteY17" fmla="*/ 88868 h 177553"/>
                <a:gd name="connsiteX18" fmla="*/ 19438 w 177743"/>
                <a:gd name="connsiteY18" fmla="*/ 99346 h 177553"/>
                <a:gd name="connsiteX19" fmla="*/ 4008 w 177743"/>
                <a:gd name="connsiteY19" fmla="*/ 115157 h 177553"/>
                <a:gd name="connsiteX20" fmla="*/ 11913 w 177743"/>
                <a:gd name="connsiteY20" fmla="*/ 133255 h 177553"/>
                <a:gd name="connsiteX21" fmla="*/ 34011 w 177743"/>
                <a:gd name="connsiteY21" fmla="*/ 132683 h 177553"/>
                <a:gd name="connsiteX22" fmla="*/ 28582 w 177743"/>
                <a:gd name="connsiteY22" fmla="*/ 154114 h 177553"/>
                <a:gd name="connsiteX23" fmla="*/ 44489 w 177743"/>
                <a:gd name="connsiteY23" fmla="*/ 165830 h 177553"/>
                <a:gd name="connsiteX24" fmla="*/ 63348 w 177743"/>
                <a:gd name="connsiteY24" fmla="*/ 154210 h 177553"/>
                <a:gd name="connsiteX25" fmla="*/ 69349 w 177743"/>
                <a:gd name="connsiteY25" fmla="*/ 175451 h 177553"/>
                <a:gd name="connsiteX26" fmla="*/ 88875 w 177743"/>
                <a:gd name="connsiteY26" fmla="*/ 177546 h 177553"/>
                <a:gd name="connsiteX27" fmla="*/ 99353 w 177743"/>
                <a:gd name="connsiteY27" fmla="*/ 158210 h 177553"/>
                <a:gd name="connsiteX28" fmla="*/ 115164 w 177743"/>
                <a:gd name="connsiteY28" fmla="*/ 173641 h 177553"/>
                <a:gd name="connsiteX29" fmla="*/ 132976 w 177743"/>
                <a:gd name="connsiteY29" fmla="*/ 165926 h 177553"/>
                <a:gd name="connsiteX30" fmla="*/ 132405 w 177743"/>
                <a:gd name="connsiteY30" fmla="*/ 143828 h 177553"/>
                <a:gd name="connsiteX31" fmla="*/ 153931 w 177743"/>
                <a:gd name="connsiteY31" fmla="*/ 149352 h 177553"/>
                <a:gd name="connsiteX32" fmla="*/ 165742 w 177743"/>
                <a:gd name="connsiteY32" fmla="*/ 133445 h 177553"/>
                <a:gd name="connsiteX33" fmla="*/ 154312 w 177743"/>
                <a:gd name="connsiteY33" fmla="*/ 114681 h 177553"/>
                <a:gd name="connsiteX34" fmla="*/ 175458 w 177743"/>
                <a:gd name="connsiteY34" fmla="*/ 108680 h 177553"/>
                <a:gd name="connsiteX35" fmla="*/ 177744 w 177743"/>
                <a:gd name="connsiteY35" fmla="*/ 88678 h 177553"/>
                <a:gd name="connsiteX36" fmla="*/ 158313 w 177743"/>
                <a:gd name="connsiteY36" fmla="*/ 78200 h 177553"/>
                <a:gd name="connsiteX37" fmla="*/ 97257 w 177743"/>
                <a:gd name="connsiteY37" fmla="*/ 145256 h 177553"/>
                <a:gd name="connsiteX38" fmla="*/ 32297 w 177743"/>
                <a:gd name="connsiteY38" fmla="*/ 97345 h 177553"/>
                <a:gd name="connsiteX39" fmla="*/ 80208 w 177743"/>
                <a:gd name="connsiteY39" fmla="*/ 32290 h 177553"/>
                <a:gd name="connsiteX40" fmla="*/ 145263 w 177743"/>
                <a:gd name="connsiteY40" fmla="*/ 80201 h 177553"/>
                <a:gd name="connsiteX41" fmla="*/ 97353 w 177743"/>
                <a:gd name="connsiteY41" fmla="*/ 145256 h 1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77743" h="177553">
                  <a:moveTo>
                    <a:pt x="158217" y="78295"/>
                  </a:moveTo>
                  <a:cubicBezTo>
                    <a:pt x="157265" y="72390"/>
                    <a:pt x="163742" y="66199"/>
                    <a:pt x="173648" y="62484"/>
                  </a:cubicBezTo>
                  <a:cubicBezTo>
                    <a:pt x="171648" y="55912"/>
                    <a:pt x="168981" y="49816"/>
                    <a:pt x="165647" y="44101"/>
                  </a:cubicBezTo>
                  <a:cubicBezTo>
                    <a:pt x="156217" y="48768"/>
                    <a:pt x="147454" y="49244"/>
                    <a:pt x="143739" y="44577"/>
                  </a:cubicBezTo>
                  <a:cubicBezTo>
                    <a:pt x="140025" y="39910"/>
                    <a:pt x="142406" y="31528"/>
                    <a:pt x="148978" y="23432"/>
                  </a:cubicBezTo>
                  <a:cubicBezTo>
                    <a:pt x="144120" y="18955"/>
                    <a:pt x="138691" y="15049"/>
                    <a:pt x="132976" y="11716"/>
                  </a:cubicBezTo>
                  <a:cubicBezTo>
                    <a:pt x="127166" y="20574"/>
                    <a:pt x="119736" y="25432"/>
                    <a:pt x="114117" y="23241"/>
                  </a:cubicBezTo>
                  <a:cubicBezTo>
                    <a:pt x="108592" y="21050"/>
                    <a:pt x="106497" y="12478"/>
                    <a:pt x="108116" y="2095"/>
                  </a:cubicBezTo>
                  <a:cubicBezTo>
                    <a:pt x="101925" y="667"/>
                    <a:pt x="95448" y="0"/>
                    <a:pt x="88875" y="0"/>
                  </a:cubicBezTo>
                  <a:cubicBezTo>
                    <a:pt x="88304" y="10573"/>
                    <a:pt x="84208" y="18479"/>
                    <a:pt x="78398" y="19431"/>
                  </a:cubicBezTo>
                  <a:cubicBezTo>
                    <a:pt x="72492" y="20288"/>
                    <a:pt x="66301" y="13907"/>
                    <a:pt x="62586" y="4001"/>
                  </a:cubicBezTo>
                  <a:cubicBezTo>
                    <a:pt x="56205" y="6001"/>
                    <a:pt x="50109" y="8572"/>
                    <a:pt x="44584" y="11811"/>
                  </a:cubicBezTo>
                  <a:cubicBezTo>
                    <a:pt x="49347" y="21336"/>
                    <a:pt x="49823" y="30194"/>
                    <a:pt x="45156" y="34004"/>
                  </a:cubicBezTo>
                  <a:cubicBezTo>
                    <a:pt x="40488" y="37719"/>
                    <a:pt x="31821" y="35243"/>
                    <a:pt x="23724" y="28384"/>
                  </a:cubicBezTo>
                  <a:cubicBezTo>
                    <a:pt x="19152" y="33242"/>
                    <a:pt x="15247" y="38576"/>
                    <a:pt x="11913" y="44291"/>
                  </a:cubicBezTo>
                  <a:cubicBezTo>
                    <a:pt x="20867" y="50197"/>
                    <a:pt x="25820" y="57626"/>
                    <a:pt x="23534" y="63246"/>
                  </a:cubicBezTo>
                  <a:cubicBezTo>
                    <a:pt x="21343" y="68866"/>
                    <a:pt x="12675" y="70961"/>
                    <a:pt x="2198" y="69152"/>
                  </a:cubicBezTo>
                  <a:cubicBezTo>
                    <a:pt x="769" y="75533"/>
                    <a:pt x="-88" y="82106"/>
                    <a:pt x="7" y="88868"/>
                  </a:cubicBezTo>
                  <a:cubicBezTo>
                    <a:pt x="10580" y="89440"/>
                    <a:pt x="18581" y="93440"/>
                    <a:pt x="19438" y="99346"/>
                  </a:cubicBezTo>
                  <a:cubicBezTo>
                    <a:pt x="20295" y="105251"/>
                    <a:pt x="13914" y="111443"/>
                    <a:pt x="4008" y="115157"/>
                  </a:cubicBezTo>
                  <a:cubicBezTo>
                    <a:pt x="6008" y="121539"/>
                    <a:pt x="8675" y="127635"/>
                    <a:pt x="11913" y="133255"/>
                  </a:cubicBezTo>
                  <a:cubicBezTo>
                    <a:pt x="21343" y="128492"/>
                    <a:pt x="30201" y="127921"/>
                    <a:pt x="34011" y="132683"/>
                  </a:cubicBezTo>
                  <a:cubicBezTo>
                    <a:pt x="37821" y="137351"/>
                    <a:pt x="35250" y="145923"/>
                    <a:pt x="28582" y="154114"/>
                  </a:cubicBezTo>
                  <a:cubicBezTo>
                    <a:pt x="33440" y="158591"/>
                    <a:pt x="38869" y="162497"/>
                    <a:pt x="44489" y="165830"/>
                  </a:cubicBezTo>
                  <a:cubicBezTo>
                    <a:pt x="50299" y="156972"/>
                    <a:pt x="57729" y="152019"/>
                    <a:pt x="63348" y="154210"/>
                  </a:cubicBezTo>
                  <a:cubicBezTo>
                    <a:pt x="68968" y="156401"/>
                    <a:pt x="71064" y="165068"/>
                    <a:pt x="69349" y="175451"/>
                  </a:cubicBezTo>
                  <a:cubicBezTo>
                    <a:pt x="75636" y="176879"/>
                    <a:pt x="82208" y="177641"/>
                    <a:pt x="88875" y="177546"/>
                  </a:cubicBezTo>
                  <a:cubicBezTo>
                    <a:pt x="89542" y="166973"/>
                    <a:pt x="93447" y="159067"/>
                    <a:pt x="99353" y="158210"/>
                  </a:cubicBezTo>
                  <a:cubicBezTo>
                    <a:pt x="105354" y="157353"/>
                    <a:pt x="111450" y="163735"/>
                    <a:pt x="115164" y="173641"/>
                  </a:cubicBezTo>
                  <a:cubicBezTo>
                    <a:pt x="121451" y="171736"/>
                    <a:pt x="127356" y="169069"/>
                    <a:pt x="132976" y="165926"/>
                  </a:cubicBezTo>
                  <a:cubicBezTo>
                    <a:pt x="128214" y="156496"/>
                    <a:pt x="127737" y="147638"/>
                    <a:pt x="132405" y="143828"/>
                  </a:cubicBezTo>
                  <a:cubicBezTo>
                    <a:pt x="137072" y="140018"/>
                    <a:pt x="145740" y="142589"/>
                    <a:pt x="153931" y="149352"/>
                  </a:cubicBezTo>
                  <a:cubicBezTo>
                    <a:pt x="158503" y="144494"/>
                    <a:pt x="162408" y="139160"/>
                    <a:pt x="165742" y="133445"/>
                  </a:cubicBezTo>
                  <a:cubicBezTo>
                    <a:pt x="156979" y="127635"/>
                    <a:pt x="152121" y="120206"/>
                    <a:pt x="154312" y="114681"/>
                  </a:cubicBezTo>
                  <a:cubicBezTo>
                    <a:pt x="156503" y="109061"/>
                    <a:pt x="165075" y="106966"/>
                    <a:pt x="175458" y="108680"/>
                  </a:cubicBezTo>
                  <a:cubicBezTo>
                    <a:pt x="176982" y="102203"/>
                    <a:pt x="177744" y="95536"/>
                    <a:pt x="177744" y="88678"/>
                  </a:cubicBezTo>
                  <a:cubicBezTo>
                    <a:pt x="167171" y="88106"/>
                    <a:pt x="159265" y="84106"/>
                    <a:pt x="158313" y="78200"/>
                  </a:cubicBezTo>
                  <a:close/>
                  <a:moveTo>
                    <a:pt x="97257" y="145256"/>
                  </a:moveTo>
                  <a:cubicBezTo>
                    <a:pt x="66111" y="150019"/>
                    <a:pt x="36964" y="128588"/>
                    <a:pt x="32297" y="97345"/>
                  </a:cubicBezTo>
                  <a:cubicBezTo>
                    <a:pt x="27630" y="66199"/>
                    <a:pt x="49061" y="37052"/>
                    <a:pt x="80208" y="32290"/>
                  </a:cubicBezTo>
                  <a:cubicBezTo>
                    <a:pt x="111354" y="27527"/>
                    <a:pt x="140501" y="49054"/>
                    <a:pt x="145263" y="80201"/>
                  </a:cubicBezTo>
                  <a:cubicBezTo>
                    <a:pt x="149931" y="111347"/>
                    <a:pt x="128499" y="140494"/>
                    <a:pt x="97353" y="145256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83" name="Freihandform 1882">
              <a:extLst>
                <a:ext uri="{FF2B5EF4-FFF2-40B4-BE49-F238E27FC236}">
                  <a16:creationId xmlns:a16="http://schemas.microsoft.com/office/drawing/2014/main" id="{C50F7087-BC81-AEDF-AD58-E72D2CEF5665}"/>
                </a:ext>
              </a:extLst>
            </p:cNvPr>
            <p:cNvSpPr/>
            <p:nvPr/>
          </p:nvSpPr>
          <p:spPr>
            <a:xfrm>
              <a:off x="2429962" y="13494968"/>
              <a:ext cx="163258" cy="163449"/>
            </a:xfrm>
            <a:custGeom>
              <a:avLst/>
              <a:gdLst>
                <a:gd name="connsiteX0" fmla="*/ 145733 w 163258"/>
                <a:gd name="connsiteY0" fmla="*/ 74295 h 163449"/>
                <a:gd name="connsiteX1" fmla="*/ 160401 w 163258"/>
                <a:gd name="connsiteY1" fmla="*/ 60293 h 163449"/>
                <a:gd name="connsiteX2" fmla="*/ 153638 w 163258"/>
                <a:gd name="connsiteY2" fmla="*/ 43148 h 163449"/>
                <a:gd name="connsiteX3" fmla="*/ 133541 w 163258"/>
                <a:gd name="connsiteY3" fmla="*/ 42863 h 163449"/>
                <a:gd name="connsiteX4" fmla="*/ 139065 w 163258"/>
                <a:gd name="connsiteY4" fmla="*/ 23527 h 163449"/>
                <a:gd name="connsiteX5" fmla="*/ 124777 w 163258"/>
                <a:gd name="connsiteY5" fmla="*/ 12192 h 163449"/>
                <a:gd name="connsiteX6" fmla="*/ 107061 w 163258"/>
                <a:gd name="connsiteY6" fmla="*/ 22193 h 163449"/>
                <a:gd name="connsiteX7" fmla="*/ 102298 w 163258"/>
                <a:gd name="connsiteY7" fmla="*/ 2572 h 163449"/>
                <a:gd name="connsiteX8" fmla="*/ 84677 w 163258"/>
                <a:gd name="connsiteY8" fmla="*/ 0 h 163449"/>
                <a:gd name="connsiteX9" fmla="*/ 74390 w 163258"/>
                <a:gd name="connsiteY9" fmla="*/ 17526 h 163449"/>
                <a:gd name="connsiteX10" fmla="*/ 60389 w 163258"/>
                <a:gd name="connsiteY10" fmla="*/ 2762 h 163449"/>
                <a:gd name="connsiteX11" fmla="*/ 43529 w 163258"/>
                <a:gd name="connsiteY11" fmla="*/ 9335 h 163449"/>
                <a:gd name="connsiteX12" fmla="*/ 43339 w 163258"/>
                <a:gd name="connsiteY12" fmla="*/ 29718 h 163449"/>
                <a:gd name="connsiteX13" fmla="*/ 23813 w 163258"/>
                <a:gd name="connsiteY13" fmla="*/ 23908 h 163449"/>
                <a:gd name="connsiteX14" fmla="*/ 12382 w 163258"/>
                <a:gd name="connsiteY14" fmla="*/ 38195 h 163449"/>
                <a:gd name="connsiteX15" fmla="*/ 22479 w 163258"/>
                <a:gd name="connsiteY15" fmla="*/ 56007 h 163449"/>
                <a:gd name="connsiteX16" fmla="*/ 2667 w 163258"/>
                <a:gd name="connsiteY16" fmla="*/ 60770 h 163449"/>
                <a:gd name="connsiteX17" fmla="*/ 0 w 163258"/>
                <a:gd name="connsiteY17" fmla="*/ 78867 h 163449"/>
                <a:gd name="connsiteX18" fmla="*/ 17431 w 163258"/>
                <a:gd name="connsiteY18" fmla="*/ 89154 h 163449"/>
                <a:gd name="connsiteX19" fmla="*/ 2762 w 163258"/>
                <a:gd name="connsiteY19" fmla="*/ 103156 h 163449"/>
                <a:gd name="connsiteX20" fmla="*/ 9430 w 163258"/>
                <a:gd name="connsiteY20" fmla="*/ 120110 h 163449"/>
                <a:gd name="connsiteX21" fmla="*/ 29718 w 163258"/>
                <a:gd name="connsiteY21" fmla="*/ 120301 h 163449"/>
                <a:gd name="connsiteX22" fmla="*/ 24003 w 163258"/>
                <a:gd name="connsiteY22" fmla="*/ 139827 h 163449"/>
                <a:gd name="connsiteX23" fmla="*/ 38290 w 163258"/>
                <a:gd name="connsiteY23" fmla="*/ 151162 h 163449"/>
                <a:gd name="connsiteX24" fmla="*/ 56007 w 163258"/>
                <a:gd name="connsiteY24" fmla="*/ 141065 h 163449"/>
                <a:gd name="connsiteX25" fmla="*/ 60769 w 163258"/>
                <a:gd name="connsiteY25" fmla="*/ 160782 h 163449"/>
                <a:gd name="connsiteX26" fmla="*/ 78676 w 163258"/>
                <a:gd name="connsiteY26" fmla="*/ 163449 h 163449"/>
                <a:gd name="connsiteX27" fmla="*/ 88964 w 163258"/>
                <a:gd name="connsiteY27" fmla="*/ 146018 h 163449"/>
                <a:gd name="connsiteX28" fmla="*/ 102965 w 163258"/>
                <a:gd name="connsiteY28" fmla="*/ 160687 h 163449"/>
                <a:gd name="connsiteX29" fmla="*/ 119539 w 163258"/>
                <a:gd name="connsiteY29" fmla="*/ 154210 h 163449"/>
                <a:gd name="connsiteX30" fmla="*/ 119729 w 163258"/>
                <a:gd name="connsiteY30" fmla="*/ 133922 h 163449"/>
                <a:gd name="connsiteX31" fmla="*/ 139351 w 163258"/>
                <a:gd name="connsiteY31" fmla="*/ 139732 h 163449"/>
                <a:gd name="connsiteX32" fmla="*/ 150781 w 163258"/>
                <a:gd name="connsiteY32" fmla="*/ 125539 h 163449"/>
                <a:gd name="connsiteX33" fmla="*/ 140875 w 163258"/>
                <a:gd name="connsiteY33" fmla="*/ 107918 h 163449"/>
                <a:gd name="connsiteX34" fmla="*/ 160496 w 163258"/>
                <a:gd name="connsiteY34" fmla="*/ 103156 h 163449"/>
                <a:gd name="connsiteX35" fmla="*/ 163259 w 163258"/>
                <a:gd name="connsiteY35" fmla="*/ 84868 h 163449"/>
                <a:gd name="connsiteX36" fmla="*/ 145828 w 163258"/>
                <a:gd name="connsiteY36" fmla="*/ 74581 h 163449"/>
                <a:gd name="connsiteX37" fmla="*/ 87535 w 163258"/>
                <a:gd name="connsiteY37" fmla="*/ 133826 h 163449"/>
                <a:gd name="connsiteX38" fmla="*/ 29337 w 163258"/>
                <a:gd name="connsiteY38" fmla="*/ 87630 h 163449"/>
                <a:gd name="connsiteX39" fmla="*/ 75533 w 163258"/>
                <a:gd name="connsiteY39" fmla="*/ 29432 h 163449"/>
                <a:gd name="connsiteX40" fmla="*/ 133731 w 163258"/>
                <a:gd name="connsiteY40" fmla="*/ 75628 h 163449"/>
                <a:gd name="connsiteX41" fmla="*/ 87535 w 163258"/>
                <a:gd name="connsiteY41" fmla="*/ 133826 h 163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63258" h="163449">
                  <a:moveTo>
                    <a:pt x="145733" y="74295"/>
                  </a:moveTo>
                  <a:cubicBezTo>
                    <a:pt x="145066" y="68771"/>
                    <a:pt x="151162" y="63341"/>
                    <a:pt x="160401" y="60293"/>
                  </a:cubicBezTo>
                  <a:cubicBezTo>
                    <a:pt x="158782" y="54197"/>
                    <a:pt x="156496" y="48482"/>
                    <a:pt x="153638" y="43148"/>
                  </a:cubicBezTo>
                  <a:cubicBezTo>
                    <a:pt x="144780" y="47149"/>
                    <a:pt x="136779" y="47339"/>
                    <a:pt x="133541" y="42863"/>
                  </a:cubicBezTo>
                  <a:cubicBezTo>
                    <a:pt x="130302" y="38481"/>
                    <a:pt x="132778" y="30766"/>
                    <a:pt x="139065" y="23527"/>
                  </a:cubicBezTo>
                  <a:cubicBezTo>
                    <a:pt x="134779" y="19241"/>
                    <a:pt x="129921" y="15430"/>
                    <a:pt x="124777" y="12192"/>
                  </a:cubicBezTo>
                  <a:cubicBezTo>
                    <a:pt x="119158" y="20098"/>
                    <a:pt x="112109" y="24384"/>
                    <a:pt x="107061" y="22193"/>
                  </a:cubicBezTo>
                  <a:cubicBezTo>
                    <a:pt x="102013" y="20003"/>
                    <a:pt x="100394" y="12002"/>
                    <a:pt x="102298" y="2572"/>
                  </a:cubicBezTo>
                  <a:cubicBezTo>
                    <a:pt x="96679" y="1048"/>
                    <a:pt x="90678" y="191"/>
                    <a:pt x="84677" y="0"/>
                  </a:cubicBezTo>
                  <a:cubicBezTo>
                    <a:pt x="83725" y="9716"/>
                    <a:pt x="79819" y="16859"/>
                    <a:pt x="74390" y="17526"/>
                  </a:cubicBezTo>
                  <a:cubicBezTo>
                    <a:pt x="68866" y="18098"/>
                    <a:pt x="63437" y="12002"/>
                    <a:pt x="60389" y="2762"/>
                  </a:cubicBezTo>
                  <a:cubicBezTo>
                    <a:pt x="54483" y="4382"/>
                    <a:pt x="48768" y="6572"/>
                    <a:pt x="43529" y="9335"/>
                  </a:cubicBezTo>
                  <a:cubicBezTo>
                    <a:pt x="47530" y="18193"/>
                    <a:pt x="47720" y="26479"/>
                    <a:pt x="43339" y="29718"/>
                  </a:cubicBezTo>
                  <a:cubicBezTo>
                    <a:pt x="38957" y="32957"/>
                    <a:pt x="31051" y="30385"/>
                    <a:pt x="23813" y="23908"/>
                  </a:cubicBezTo>
                  <a:cubicBezTo>
                    <a:pt x="19431" y="28289"/>
                    <a:pt x="15716" y="33052"/>
                    <a:pt x="12382" y="38195"/>
                  </a:cubicBezTo>
                  <a:cubicBezTo>
                    <a:pt x="20383" y="43910"/>
                    <a:pt x="24765" y="50864"/>
                    <a:pt x="22479" y="56007"/>
                  </a:cubicBezTo>
                  <a:cubicBezTo>
                    <a:pt x="20288" y="61055"/>
                    <a:pt x="12192" y="62770"/>
                    <a:pt x="2667" y="60770"/>
                  </a:cubicBezTo>
                  <a:cubicBezTo>
                    <a:pt x="1143" y="66580"/>
                    <a:pt x="190" y="72676"/>
                    <a:pt x="0" y="78867"/>
                  </a:cubicBezTo>
                  <a:cubicBezTo>
                    <a:pt x="9715" y="79724"/>
                    <a:pt x="16859" y="83725"/>
                    <a:pt x="17431" y="89154"/>
                  </a:cubicBezTo>
                  <a:cubicBezTo>
                    <a:pt x="18002" y="94678"/>
                    <a:pt x="12001" y="100108"/>
                    <a:pt x="2762" y="103156"/>
                  </a:cubicBezTo>
                  <a:cubicBezTo>
                    <a:pt x="4381" y="109061"/>
                    <a:pt x="6572" y="114776"/>
                    <a:pt x="9430" y="120110"/>
                  </a:cubicBezTo>
                  <a:cubicBezTo>
                    <a:pt x="18288" y="116110"/>
                    <a:pt x="26479" y="115824"/>
                    <a:pt x="29718" y="120301"/>
                  </a:cubicBezTo>
                  <a:cubicBezTo>
                    <a:pt x="33052" y="124777"/>
                    <a:pt x="30480" y="132493"/>
                    <a:pt x="24003" y="139827"/>
                  </a:cubicBezTo>
                  <a:cubicBezTo>
                    <a:pt x="28289" y="144113"/>
                    <a:pt x="33147" y="147923"/>
                    <a:pt x="38290" y="151162"/>
                  </a:cubicBezTo>
                  <a:cubicBezTo>
                    <a:pt x="43910" y="143161"/>
                    <a:pt x="50959" y="138875"/>
                    <a:pt x="56007" y="141065"/>
                  </a:cubicBezTo>
                  <a:cubicBezTo>
                    <a:pt x="61055" y="143256"/>
                    <a:pt x="62770" y="151257"/>
                    <a:pt x="60769" y="160782"/>
                  </a:cubicBezTo>
                  <a:cubicBezTo>
                    <a:pt x="66484" y="162306"/>
                    <a:pt x="72485" y="163163"/>
                    <a:pt x="78676" y="163449"/>
                  </a:cubicBezTo>
                  <a:cubicBezTo>
                    <a:pt x="79629" y="153829"/>
                    <a:pt x="83534" y="146590"/>
                    <a:pt x="88964" y="146018"/>
                  </a:cubicBezTo>
                  <a:cubicBezTo>
                    <a:pt x="94488" y="145352"/>
                    <a:pt x="99917" y="151448"/>
                    <a:pt x="102965" y="160687"/>
                  </a:cubicBezTo>
                  <a:cubicBezTo>
                    <a:pt x="108775" y="159163"/>
                    <a:pt x="114395" y="156972"/>
                    <a:pt x="119539" y="154210"/>
                  </a:cubicBezTo>
                  <a:cubicBezTo>
                    <a:pt x="115443" y="145352"/>
                    <a:pt x="115348" y="137160"/>
                    <a:pt x="119729" y="133922"/>
                  </a:cubicBezTo>
                  <a:cubicBezTo>
                    <a:pt x="124206" y="130588"/>
                    <a:pt x="132017" y="133255"/>
                    <a:pt x="139351" y="139732"/>
                  </a:cubicBezTo>
                  <a:cubicBezTo>
                    <a:pt x="143637" y="135446"/>
                    <a:pt x="147542" y="130683"/>
                    <a:pt x="150781" y="125539"/>
                  </a:cubicBezTo>
                  <a:cubicBezTo>
                    <a:pt x="142970" y="119920"/>
                    <a:pt x="138779" y="112967"/>
                    <a:pt x="140875" y="107918"/>
                  </a:cubicBezTo>
                  <a:cubicBezTo>
                    <a:pt x="143066" y="102870"/>
                    <a:pt x="151067" y="101156"/>
                    <a:pt x="160496" y="103156"/>
                  </a:cubicBezTo>
                  <a:cubicBezTo>
                    <a:pt x="162116" y="97250"/>
                    <a:pt x="162973" y="91154"/>
                    <a:pt x="163259" y="84868"/>
                  </a:cubicBezTo>
                  <a:cubicBezTo>
                    <a:pt x="153543" y="83915"/>
                    <a:pt x="146399" y="80010"/>
                    <a:pt x="145828" y="74581"/>
                  </a:cubicBezTo>
                  <a:close/>
                  <a:moveTo>
                    <a:pt x="87535" y="133826"/>
                  </a:moveTo>
                  <a:cubicBezTo>
                    <a:pt x="58769" y="137160"/>
                    <a:pt x="32671" y="116491"/>
                    <a:pt x="29337" y="87630"/>
                  </a:cubicBezTo>
                  <a:cubicBezTo>
                    <a:pt x="26098" y="58865"/>
                    <a:pt x="46768" y="32766"/>
                    <a:pt x="75533" y="29432"/>
                  </a:cubicBezTo>
                  <a:cubicBezTo>
                    <a:pt x="104299" y="26098"/>
                    <a:pt x="130397" y="46863"/>
                    <a:pt x="133731" y="75628"/>
                  </a:cubicBezTo>
                  <a:cubicBezTo>
                    <a:pt x="136970" y="104489"/>
                    <a:pt x="116300" y="130493"/>
                    <a:pt x="87535" y="133826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887" name="Grafik 662">
            <a:extLst>
              <a:ext uri="{FF2B5EF4-FFF2-40B4-BE49-F238E27FC236}">
                <a16:creationId xmlns:a16="http://schemas.microsoft.com/office/drawing/2014/main" id="{01E42258-0F25-B83D-C7D3-0F4B1916C03C}"/>
              </a:ext>
            </a:extLst>
          </p:cNvPr>
          <p:cNvGrpSpPr/>
          <p:nvPr/>
        </p:nvGrpSpPr>
        <p:grpSpPr>
          <a:xfrm>
            <a:off x="1702912" y="13510215"/>
            <a:ext cx="281654" cy="268224"/>
            <a:chOff x="1702912" y="13510215"/>
            <a:chExt cx="281654" cy="268224"/>
          </a:xfrm>
          <a:solidFill>
            <a:srgbClr val="00497F"/>
          </a:solidFill>
        </p:grpSpPr>
        <p:sp>
          <p:nvSpPr>
            <p:cNvPr id="1888" name="Freihandform 1887">
              <a:extLst>
                <a:ext uri="{FF2B5EF4-FFF2-40B4-BE49-F238E27FC236}">
                  <a16:creationId xmlns:a16="http://schemas.microsoft.com/office/drawing/2014/main" id="{0008A22C-9203-0C79-58B1-D193F67878AC}"/>
                </a:ext>
              </a:extLst>
            </p:cNvPr>
            <p:cNvSpPr/>
            <p:nvPr/>
          </p:nvSpPr>
          <p:spPr>
            <a:xfrm>
              <a:off x="1759110" y="13562412"/>
              <a:ext cx="72580" cy="79057"/>
            </a:xfrm>
            <a:custGeom>
              <a:avLst/>
              <a:gdLst>
                <a:gd name="connsiteX0" fmla="*/ 36290 w 72580"/>
                <a:gd name="connsiteY0" fmla="*/ 0 h 79057"/>
                <a:gd name="connsiteX1" fmla="*/ 0 w 72580"/>
                <a:gd name="connsiteY1" fmla="*/ 39529 h 79057"/>
                <a:gd name="connsiteX2" fmla="*/ 36290 w 72580"/>
                <a:gd name="connsiteY2" fmla="*/ 79057 h 79057"/>
                <a:gd name="connsiteX3" fmla="*/ 72581 w 72580"/>
                <a:gd name="connsiteY3" fmla="*/ 39529 h 79057"/>
                <a:gd name="connsiteX4" fmla="*/ 36290 w 72580"/>
                <a:gd name="connsiteY4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80" h="79057">
                  <a:moveTo>
                    <a:pt x="36290" y="0"/>
                  </a:moveTo>
                  <a:cubicBezTo>
                    <a:pt x="16192" y="0"/>
                    <a:pt x="0" y="17716"/>
                    <a:pt x="0" y="39529"/>
                  </a:cubicBezTo>
                  <a:cubicBezTo>
                    <a:pt x="0" y="61341"/>
                    <a:pt x="16288" y="79057"/>
                    <a:pt x="36290" y="79057"/>
                  </a:cubicBezTo>
                  <a:cubicBezTo>
                    <a:pt x="56293" y="79057"/>
                    <a:pt x="72581" y="61341"/>
                    <a:pt x="72581" y="39529"/>
                  </a:cubicBezTo>
                  <a:cubicBezTo>
                    <a:pt x="72581" y="17716"/>
                    <a:pt x="56293" y="0"/>
                    <a:pt x="36290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89" name="Freihandform 1888">
              <a:extLst>
                <a:ext uri="{FF2B5EF4-FFF2-40B4-BE49-F238E27FC236}">
                  <a16:creationId xmlns:a16="http://schemas.microsoft.com/office/drawing/2014/main" id="{CDAA3F45-D68F-9D98-51E3-41A78B3C9C9D}"/>
                </a:ext>
              </a:extLst>
            </p:cNvPr>
            <p:cNvSpPr/>
            <p:nvPr/>
          </p:nvSpPr>
          <p:spPr>
            <a:xfrm>
              <a:off x="1702912" y="13510215"/>
              <a:ext cx="184785" cy="184689"/>
            </a:xfrm>
            <a:custGeom>
              <a:avLst/>
              <a:gdLst>
                <a:gd name="connsiteX0" fmla="*/ 164497 w 184785"/>
                <a:gd name="connsiteY0" fmla="*/ 150114 h 184689"/>
                <a:gd name="connsiteX1" fmla="*/ 165354 w 184785"/>
                <a:gd name="connsiteY1" fmla="*/ 148971 h 184689"/>
                <a:gd name="connsiteX2" fmla="*/ 170021 w 184785"/>
                <a:gd name="connsiteY2" fmla="*/ 142399 h 184689"/>
                <a:gd name="connsiteX3" fmla="*/ 171450 w 184785"/>
                <a:gd name="connsiteY3" fmla="*/ 140113 h 184689"/>
                <a:gd name="connsiteX4" fmla="*/ 174784 w 184785"/>
                <a:gd name="connsiteY4" fmla="*/ 134112 h 184689"/>
                <a:gd name="connsiteX5" fmla="*/ 176212 w 184785"/>
                <a:gd name="connsiteY5" fmla="*/ 131159 h 184689"/>
                <a:gd name="connsiteX6" fmla="*/ 178689 w 184785"/>
                <a:gd name="connsiteY6" fmla="*/ 125254 h 184689"/>
                <a:gd name="connsiteX7" fmla="*/ 179927 w 184785"/>
                <a:gd name="connsiteY7" fmla="*/ 121920 h 184689"/>
                <a:gd name="connsiteX8" fmla="*/ 181737 w 184785"/>
                <a:gd name="connsiteY8" fmla="*/ 115824 h 184689"/>
                <a:gd name="connsiteX9" fmla="*/ 182594 w 184785"/>
                <a:gd name="connsiteY9" fmla="*/ 112395 h 184689"/>
                <a:gd name="connsiteX10" fmla="*/ 183737 w 184785"/>
                <a:gd name="connsiteY10" fmla="*/ 105632 h 184689"/>
                <a:gd name="connsiteX11" fmla="*/ 184214 w 184785"/>
                <a:gd name="connsiteY11" fmla="*/ 102489 h 184689"/>
                <a:gd name="connsiteX12" fmla="*/ 184785 w 184785"/>
                <a:gd name="connsiteY12" fmla="*/ 92393 h 184689"/>
                <a:gd name="connsiteX13" fmla="*/ 92393 w 184785"/>
                <a:gd name="connsiteY13" fmla="*/ 0 h 184689"/>
                <a:gd name="connsiteX14" fmla="*/ 0 w 184785"/>
                <a:gd name="connsiteY14" fmla="*/ 92393 h 184689"/>
                <a:gd name="connsiteX15" fmla="*/ 571 w 184785"/>
                <a:gd name="connsiteY15" fmla="*/ 102489 h 184689"/>
                <a:gd name="connsiteX16" fmla="*/ 1048 w 184785"/>
                <a:gd name="connsiteY16" fmla="*/ 105632 h 184689"/>
                <a:gd name="connsiteX17" fmla="*/ 2191 w 184785"/>
                <a:gd name="connsiteY17" fmla="*/ 112395 h 184689"/>
                <a:gd name="connsiteX18" fmla="*/ 3048 w 184785"/>
                <a:gd name="connsiteY18" fmla="*/ 115824 h 184689"/>
                <a:gd name="connsiteX19" fmla="*/ 4858 w 184785"/>
                <a:gd name="connsiteY19" fmla="*/ 121920 h 184689"/>
                <a:gd name="connsiteX20" fmla="*/ 6096 w 184785"/>
                <a:gd name="connsiteY20" fmla="*/ 125254 h 184689"/>
                <a:gd name="connsiteX21" fmla="*/ 8572 w 184785"/>
                <a:gd name="connsiteY21" fmla="*/ 131159 h 184689"/>
                <a:gd name="connsiteX22" fmla="*/ 10001 w 184785"/>
                <a:gd name="connsiteY22" fmla="*/ 134112 h 184689"/>
                <a:gd name="connsiteX23" fmla="*/ 13335 w 184785"/>
                <a:gd name="connsiteY23" fmla="*/ 140113 h 184689"/>
                <a:gd name="connsiteX24" fmla="*/ 14764 w 184785"/>
                <a:gd name="connsiteY24" fmla="*/ 142399 h 184689"/>
                <a:gd name="connsiteX25" fmla="*/ 19431 w 184785"/>
                <a:gd name="connsiteY25" fmla="*/ 148971 h 184689"/>
                <a:gd name="connsiteX26" fmla="*/ 20288 w 184785"/>
                <a:gd name="connsiteY26" fmla="*/ 150114 h 184689"/>
                <a:gd name="connsiteX27" fmla="*/ 92202 w 184785"/>
                <a:gd name="connsiteY27" fmla="*/ 184690 h 184689"/>
                <a:gd name="connsiteX28" fmla="*/ 164116 w 184785"/>
                <a:gd name="connsiteY28" fmla="*/ 150114 h 184689"/>
                <a:gd name="connsiteX29" fmla="*/ 145161 w 184785"/>
                <a:gd name="connsiteY29" fmla="*/ 158877 h 184689"/>
                <a:gd name="connsiteX30" fmla="*/ 92583 w 184785"/>
                <a:gd name="connsiteY30" fmla="*/ 147352 h 184689"/>
                <a:gd name="connsiteX31" fmla="*/ 40005 w 184785"/>
                <a:gd name="connsiteY31" fmla="*/ 158877 h 184689"/>
                <a:gd name="connsiteX32" fmla="*/ 21336 w 184785"/>
                <a:gd name="connsiteY32" fmla="*/ 138398 h 184689"/>
                <a:gd name="connsiteX33" fmla="*/ 20574 w 184785"/>
                <a:gd name="connsiteY33" fmla="*/ 137160 h 184689"/>
                <a:gd name="connsiteX34" fmla="*/ 16954 w 184785"/>
                <a:gd name="connsiteY34" fmla="*/ 130778 h 184689"/>
                <a:gd name="connsiteX35" fmla="*/ 15907 w 184785"/>
                <a:gd name="connsiteY35" fmla="*/ 128588 h 184689"/>
                <a:gd name="connsiteX36" fmla="*/ 13430 w 184785"/>
                <a:gd name="connsiteY36" fmla="*/ 122682 h 184689"/>
                <a:gd name="connsiteX37" fmla="*/ 12383 w 184785"/>
                <a:gd name="connsiteY37" fmla="*/ 119920 h 184689"/>
                <a:gd name="connsiteX38" fmla="*/ 10573 w 184785"/>
                <a:gd name="connsiteY38" fmla="*/ 114014 h 184689"/>
                <a:gd name="connsiteX39" fmla="*/ 9811 w 184785"/>
                <a:gd name="connsiteY39" fmla="*/ 110966 h 184689"/>
                <a:gd name="connsiteX40" fmla="*/ 8668 w 184785"/>
                <a:gd name="connsiteY40" fmla="*/ 104585 h 184689"/>
                <a:gd name="connsiteX41" fmla="*/ 8287 w 184785"/>
                <a:gd name="connsiteY41" fmla="*/ 101822 h 184689"/>
                <a:gd name="connsiteX42" fmla="*/ 7715 w 184785"/>
                <a:gd name="connsiteY42" fmla="*/ 92393 h 184689"/>
                <a:gd name="connsiteX43" fmla="*/ 92583 w 184785"/>
                <a:gd name="connsiteY43" fmla="*/ 7525 h 184689"/>
                <a:gd name="connsiteX44" fmla="*/ 177451 w 184785"/>
                <a:gd name="connsiteY44" fmla="*/ 92393 h 184689"/>
                <a:gd name="connsiteX45" fmla="*/ 176879 w 184785"/>
                <a:gd name="connsiteY45" fmla="*/ 101822 h 184689"/>
                <a:gd name="connsiteX46" fmla="*/ 176498 w 184785"/>
                <a:gd name="connsiteY46" fmla="*/ 104585 h 184689"/>
                <a:gd name="connsiteX47" fmla="*/ 175355 w 184785"/>
                <a:gd name="connsiteY47" fmla="*/ 110966 h 184689"/>
                <a:gd name="connsiteX48" fmla="*/ 174593 w 184785"/>
                <a:gd name="connsiteY48" fmla="*/ 114014 h 184689"/>
                <a:gd name="connsiteX49" fmla="*/ 172879 w 184785"/>
                <a:gd name="connsiteY49" fmla="*/ 119920 h 184689"/>
                <a:gd name="connsiteX50" fmla="*/ 171831 w 184785"/>
                <a:gd name="connsiteY50" fmla="*/ 122682 h 184689"/>
                <a:gd name="connsiteX51" fmla="*/ 169259 w 184785"/>
                <a:gd name="connsiteY51" fmla="*/ 128588 h 184689"/>
                <a:gd name="connsiteX52" fmla="*/ 168211 w 184785"/>
                <a:gd name="connsiteY52" fmla="*/ 130778 h 184689"/>
                <a:gd name="connsiteX53" fmla="*/ 164592 w 184785"/>
                <a:gd name="connsiteY53" fmla="*/ 137160 h 184689"/>
                <a:gd name="connsiteX54" fmla="*/ 163830 w 184785"/>
                <a:gd name="connsiteY54" fmla="*/ 138398 h 184689"/>
                <a:gd name="connsiteX55" fmla="*/ 145256 w 184785"/>
                <a:gd name="connsiteY55" fmla="*/ 158877 h 18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84785" h="184689">
                  <a:moveTo>
                    <a:pt x="164497" y="150114"/>
                  </a:moveTo>
                  <a:cubicBezTo>
                    <a:pt x="164497" y="150114"/>
                    <a:pt x="165068" y="149352"/>
                    <a:pt x="165354" y="148971"/>
                  </a:cubicBezTo>
                  <a:cubicBezTo>
                    <a:pt x="166973" y="146875"/>
                    <a:pt x="168593" y="144685"/>
                    <a:pt x="170021" y="142399"/>
                  </a:cubicBezTo>
                  <a:cubicBezTo>
                    <a:pt x="170498" y="141637"/>
                    <a:pt x="170974" y="140875"/>
                    <a:pt x="171450" y="140113"/>
                  </a:cubicBezTo>
                  <a:cubicBezTo>
                    <a:pt x="172593" y="138113"/>
                    <a:pt x="173736" y="136208"/>
                    <a:pt x="174784" y="134112"/>
                  </a:cubicBezTo>
                  <a:cubicBezTo>
                    <a:pt x="175260" y="133160"/>
                    <a:pt x="175736" y="132112"/>
                    <a:pt x="176212" y="131159"/>
                  </a:cubicBezTo>
                  <a:cubicBezTo>
                    <a:pt x="177070" y="129254"/>
                    <a:pt x="177927" y="127254"/>
                    <a:pt x="178689" y="125254"/>
                  </a:cubicBezTo>
                  <a:cubicBezTo>
                    <a:pt x="179070" y="124111"/>
                    <a:pt x="179546" y="123063"/>
                    <a:pt x="179927" y="121920"/>
                  </a:cubicBezTo>
                  <a:cubicBezTo>
                    <a:pt x="180594" y="119920"/>
                    <a:pt x="181166" y="117920"/>
                    <a:pt x="181737" y="115824"/>
                  </a:cubicBezTo>
                  <a:cubicBezTo>
                    <a:pt x="182023" y="114681"/>
                    <a:pt x="182309" y="113538"/>
                    <a:pt x="182594" y="112395"/>
                  </a:cubicBezTo>
                  <a:cubicBezTo>
                    <a:pt x="183071" y="110204"/>
                    <a:pt x="183452" y="107918"/>
                    <a:pt x="183737" y="105632"/>
                  </a:cubicBezTo>
                  <a:cubicBezTo>
                    <a:pt x="183928" y="104585"/>
                    <a:pt x="184118" y="103537"/>
                    <a:pt x="184214" y="102489"/>
                  </a:cubicBezTo>
                  <a:cubicBezTo>
                    <a:pt x="184595" y="99155"/>
                    <a:pt x="184785" y="95822"/>
                    <a:pt x="184785" y="92393"/>
                  </a:cubicBezTo>
                  <a:cubicBezTo>
                    <a:pt x="184785" y="41434"/>
                    <a:pt x="143351" y="0"/>
                    <a:pt x="92393" y="0"/>
                  </a:cubicBezTo>
                  <a:cubicBezTo>
                    <a:pt x="41434" y="0"/>
                    <a:pt x="0" y="41434"/>
                    <a:pt x="0" y="92393"/>
                  </a:cubicBezTo>
                  <a:cubicBezTo>
                    <a:pt x="0" y="95822"/>
                    <a:pt x="190" y="99155"/>
                    <a:pt x="571" y="102489"/>
                  </a:cubicBezTo>
                  <a:cubicBezTo>
                    <a:pt x="667" y="103537"/>
                    <a:pt x="857" y="104585"/>
                    <a:pt x="1048" y="105632"/>
                  </a:cubicBezTo>
                  <a:cubicBezTo>
                    <a:pt x="1333" y="107918"/>
                    <a:pt x="1714" y="110109"/>
                    <a:pt x="2191" y="112395"/>
                  </a:cubicBezTo>
                  <a:cubicBezTo>
                    <a:pt x="2476" y="113538"/>
                    <a:pt x="2762" y="114681"/>
                    <a:pt x="3048" y="115824"/>
                  </a:cubicBezTo>
                  <a:cubicBezTo>
                    <a:pt x="3620" y="117824"/>
                    <a:pt x="4191" y="119920"/>
                    <a:pt x="4858" y="121920"/>
                  </a:cubicBezTo>
                  <a:cubicBezTo>
                    <a:pt x="5239" y="123063"/>
                    <a:pt x="5715" y="124111"/>
                    <a:pt x="6096" y="125254"/>
                  </a:cubicBezTo>
                  <a:cubicBezTo>
                    <a:pt x="6858" y="127254"/>
                    <a:pt x="7715" y="129254"/>
                    <a:pt x="8572" y="131159"/>
                  </a:cubicBezTo>
                  <a:cubicBezTo>
                    <a:pt x="9049" y="132112"/>
                    <a:pt x="9525" y="133160"/>
                    <a:pt x="10001" y="134112"/>
                  </a:cubicBezTo>
                  <a:cubicBezTo>
                    <a:pt x="11049" y="136112"/>
                    <a:pt x="12192" y="138113"/>
                    <a:pt x="13335" y="140113"/>
                  </a:cubicBezTo>
                  <a:cubicBezTo>
                    <a:pt x="13811" y="140875"/>
                    <a:pt x="14288" y="141637"/>
                    <a:pt x="14764" y="142399"/>
                  </a:cubicBezTo>
                  <a:cubicBezTo>
                    <a:pt x="16192" y="144685"/>
                    <a:pt x="17812" y="146780"/>
                    <a:pt x="19431" y="148971"/>
                  </a:cubicBezTo>
                  <a:cubicBezTo>
                    <a:pt x="19717" y="149352"/>
                    <a:pt x="20002" y="149733"/>
                    <a:pt x="20288" y="150114"/>
                  </a:cubicBezTo>
                  <a:cubicBezTo>
                    <a:pt x="37243" y="171164"/>
                    <a:pt x="63151" y="184690"/>
                    <a:pt x="92202" y="184690"/>
                  </a:cubicBezTo>
                  <a:cubicBezTo>
                    <a:pt x="121253" y="184690"/>
                    <a:pt x="147257" y="171164"/>
                    <a:pt x="164116" y="150114"/>
                  </a:cubicBezTo>
                  <a:close/>
                  <a:moveTo>
                    <a:pt x="145161" y="158877"/>
                  </a:moveTo>
                  <a:cubicBezTo>
                    <a:pt x="135255" y="152019"/>
                    <a:pt x="115443" y="147352"/>
                    <a:pt x="92583" y="147352"/>
                  </a:cubicBezTo>
                  <a:cubicBezTo>
                    <a:pt x="69723" y="147352"/>
                    <a:pt x="49816" y="152019"/>
                    <a:pt x="40005" y="158877"/>
                  </a:cubicBezTo>
                  <a:cubicBezTo>
                    <a:pt x="32766" y="153162"/>
                    <a:pt x="26479" y="146209"/>
                    <a:pt x="21336" y="138398"/>
                  </a:cubicBezTo>
                  <a:cubicBezTo>
                    <a:pt x="21050" y="138017"/>
                    <a:pt x="20860" y="137541"/>
                    <a:pt x="20574" y="137160"/>
                  </a:cubicBezTo>
                  <a:cubicBezTo>
                    <a:pt x="19240" y="135065"/>
                    <a:pt x="18097" y="132969"/>
                    <a:pt x="16954" y="130778"/>
                  </a:cubicBezTo>
                  <a:cubicBezTo>
                    <a:pt x="16573" y="130016"/>
                    <a:pt x="16192" y="129254"/>
                    <a:pt x="15907" y="128588"/>
                  </a:cubicBezTo>
                  <a:cubicBezTo>
                    <a:pt x="14954" y="126683"/>
                    <a:pt x="14192" y="124682"/>
                    <a:pt x="13430" y="122682"/>
                  </a:cubicBezTo>
                  <a:cubicBezTo>
                    <a:pt x="13049" y="121730"/>
                    <a:pt x="12764" y="120872"/>
                    <a:pt x="12383" y="119920"/>
                  </a:cubicBezTo>
                  <a:cubicBezTo>
                    <a:pt x="11716" y="118015"/>
                    <a:pt x="11144" y="116014"/>
                    <a:pt x="10573" y="114014"/>
                  </a:cubicBezTo>
                  <a:cubicBezTo>
                    <a:pt x="10287" y="112967"/>
                    <a:pt x="10001" y="112014"/>
                    <a:pt x="9811" y="110966"/>
                  </a:cubicBezTo>
                  <a:cubicBezTo>
                    <a:pt x="9334" y="108871"/>
                    <a:pt x="8953" y="106775"/>
                    <a:pt x="8668" y="104585"/>
                  </a:cubicBezTo>
                  <a:cubicBezTo>
                    <a:pt x="8572" y="103632"/>
                    <a:pt x="8382" y="102680"/>
                    <a:pt x="8287" y="101822"/>
                  </a:cubicBezTo>
                  <a:cubicBezTo>
                    <a:pt x="7906" y="98774"/>
                    <a:pt x="7715" y="95631"/>
                    <a:pt x="7715" y="92393"/>
                  </a:cubicBezTo>
                  <a:cubicBezTo>
                    <a:pt x="7715" y="45625"/>
                    <a:pt x="45815" y="7525"/>
                    <a:pt x="92583" y="7525"/>
                  </a:cubicBezTo>
                  <a:cubicBezTo>
                    <a:pt x="139351" y="7525"/>
                    <a:pt x="177451" y="45625"/>
                    <a:pt x="177451" y="92393"/>
                  </a:cubicBezTo>
                  <a:cubicBezTo>
                    <a:pt x="177451" y="95536"/>
                    <a:pt x="177260" y="98679"/>
                    <a:pt x="176879" y="101822"/>
                  </a:cubicBezTo>
                  <a:cubicBezTo>
                    <a:pt x="176784" y="102775"/>
                    <a:pt x="176594" y="103727"/>
                    <a:pt x="176498" y="104585"/>
                  </a:cubicBezTo>
                  <a:cubicBezTo>
                    <a:pt x="176212" y="106680"/>
                    <a:pt x="175832" y="108871"/>
                    <a:pt x="175355" y="110966"/>
                  </a:cubicBezTo>
                  <a:cubicBezTo>
                    <a:pt x="175165" y="112014"/>
                    <a:pt x="174879" y="112967"/>
                    <a:pt x="174593" y="114014"/>
                  </a:cubicBezTo>
                  <a:cubicBezTo>
                    <a:pt x="174117" y="116014"/>
                    <a:pt x="173450" y="117920"/>
                    <a:pt x="172879" y="119920"/>
                  </a:cubicBezTo>
                  <a:cubicBezTo>
                    <a:pt x="172593" y="120872"/>
                    <a:pt x="172212" y="121825"/>
                    <a:pt x="171831" y="122682"/>
                  </a:cubicBezTo>
                  <a:cubicBezTo>
                    <a:pt x="171069" y="124682"/>
                    <a:pt x="170212" y="126683"/>
                    <a:pt x="169259" y="128588"/>
                  </a:cubicBezTo>
                  <a:cubicBezTo>
                    <a:pt x="168878" y="129350"/>
                    <a:pt x="168593" y="130112"/>
                    <a:pt x="168211" y="130778"/>
                  </a:cubicBezTo>
                  <a:cubicBezTo>
                    <a:pt x="167069" y="132969"/>
                    <a:pt x="165830" y="135160"/>
                    <a:pt x="164592" y="137160"/>
                  </a:cubicBezTo>
                  <a:cubicBezTo>
                    <a:pt x="164306" y="137541"/>
                    <a:pt x="164116" y="138017"/>
                    <a:pt x="163830" y="138398"/>
                  </a:cubicBezTo>
                  <a:cubicBezTo>
                    <a:pt x="158782" y="146209"/>
                    <a:pt x="152495" y="153067"/>
                    <a:pt x="145256" y="158877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90" name="Freihandform 1889">
              <a:extLst>
                <a:ext uri="{FF2B5EF4-FFF2-40B4-BE49-F238E27FC236}">
                  <a16:creationId xmlns:a16="http://schemas.microsoft.com/office/drawing/2014/main" id="{97926F2C-37C0-F63E-E98E-EE01D6C71230}"/>
                </a:ext>
              </a:extLst>
            </p:cNvPr>
            <p:cNvSpPr/>
            <p:nvPr/>
          </p:nvSpPr>
          <p:spPr>
            <a:xfrm>
              <a:off x="1806551" y="13562425"/>
              <a:ext cx="178015" cy="216014"/>
            </a:xfrm>
            <a:custGeom>
              <a:avLst/>
              <a:gdLst>
                <a:gd name="connsiteX0" fmla="*/ 150012 w 178015"/>
                <a:gd name="connsiteY0" fmla="*/ 8179 h 216014"/>
                <a:gd name="connsiteX1" fmla="*/ 145250 w 178015"/>
                <a:gd name="connsiteY1" fmla="*/ 4845 h 216014"/>
                <a:gd name="connsiteX2" fmla="*/ 129914 w 178015"/>
                <a:gd name="connsiteY2" fmla="*/ 368 h 216014"/>
                <a:gd name="connsiteX3" fmla="*/ 116103 w 178015"/>
                <a:gd name="connsiteY3" fmla="*/ 12465 h 216014"/>
                <a:gd name="connsiteX4" fmla="*/ 116865 w 178015"/>
                <a:gd name="connsiteY4" fmla="*/ 59138 h 216014"/>
                <a:gd name="connsiteX5" fmla="*/ 123056 w 178015"/>
                <a:gd name="connsiteY5" fmla="*/ 63519 h 216014"/>
                <a:gd name="connsiteX6" fmla="*/ 131724 w 178015"/>
                <a:gd name="connsiteY6" fmla="*/ 85236 h 216014"/>
                <a:gd name="connsiteX7" fmla="*/ 111055 w 178015"/>
                <a:gd name="connsiteY7" fmla="*/ 125432 h 216014"/>
                <a:gd name="connsiteX8" fmla="*/ 80861 w 178015"/>
                <a:gd name="connsiteY8" fmla="*/ 158388 h 216014"/>
                <a:gd name="connsiteX9" fmla="*/ 68669 w 178015"/>
                <a:gd name="connsiteY9" fmla="*/ 163246 h 216014"/>
                <a:gd name="connsiteX10" fmla="*/ 56477 w 178015"/>
                <a:gd name="connsiteY10" fmla="*/ 157912 h 216014"/>
                <a:gd name="connsiteX11" fmla="*/ 50000 w 178015"/>
                <a:gd name="connsiteY11" fmla="*/ 153340 h 216014"/>
                <a:gd name="connsiteX12" fmla="*/ 6756 w 178015"/>
                <a:gd name="connsiteY12" fmla="*/ 168485 h 216014"/>
                <a:gd name="connsiteX13" fmla="*/ 89 w 178015"/>
                <a:gd name="connsiteY13" fmla="*/ 186201 h 216014"/>
                <a:gd name="connsiteX14" fmla="*/ 10661 w 178015"/>
                <a:gd name="connsiteY14" fmla="*/ 199917 h 216014"/>
                <a:gd name="connsiteX15" fmla="*/ 14662 w 178015"/>
                <a:gd name="connsiteY15" fmla="*/ 202679 h 216014"/>
                <a:gd name="connsiteX16" fmla="*/ 58191 w 178015"/>
                <a:gd name="connsiteY16" fmla="*/ 216014 h 216014"/>
                <a:gd name="connsiteX17" fmla="*/ 96767 w 178015"/>
                <a:gd name="connsiteY17" fmla="*/ 184106 h 216014"/>
                <a:gd name="connsiteX18" fmla="*/ 133058 w 178015"/>
                <a:gd name="connsiteY18" fmla="*/ 140100 h 216014"/>
                <a:gd name="connsiteX19" fmla="*/ 161633 w 178015"/>
                <a:gd name="connsiteY19" fmla="*/ 91618 h 216014"/>
                <a:gd name="connsiteX20" fmla="*/ 178016 w 178015"/>
                <a:gd name="connsiteY20" fmla="*/ 45136 h 216014"/>
                <a:gd name="connsiteX21" fmla="*/ 149822 w 178015"/>
                <a:gd name="connsiteY21" fmla="*/ 8274 h 21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8015" h="216014">
                  <a:moveTo>
                    <a:pt x="150012" y="8179"/>
                  </a:moveTo>
                  <a:lnTo>
                    <a:pt x="145250" y="4845"/>
                  </a:lnTo>
                  <a:cubicBezTo>
                    <a:pt x="139344" y="749"/>
                    <a:pt x="134296" y="-775"/>
                    <a:pt x="129914" y="368"/>
                  </a:cubicBezTo>
                  <a:cubicBezTo>
                    <a:pt x="125533" y="1511"/>
                    <a:pt x="120961" y="5512"/>
                    <a:pt x="116103" y="12465"/>
                  </a:cubicBezTo>
                  <a:cubicBezTo>
                    <a:pt x="101625" y="33039"/>
                    <a:pt x="101911" y="48660"/>
                    <a:pt x="116865" y="59138"/>
                  </a:cubicBezTo>
                  <a:lnTo>
                    <a:pt x="123056" y="63519"/>
                  </a:lnTo>
                  <a:cubicBezTo>
                    <a:pt x="130676" y="68853"/>
                    <a:pt x="133629" y="76092"/>
                    <a:pt x="131724" y="85236"/>
                  </a:cubicBezTo>
                  <a:cubicBezTo>
                    <a:pt x="129533" y="95523"/>
                    <a:pt x="122675" y="108953"/>
                    <a:pt x="111055" y="125432"/>
                  </a:cubicBezTo>
                  <a:cubicBezTo>
                    <a:pt x="99625" y="141719"/>
                    <a:pt x="89528" y="152673"/>
                    <a:pt x="80861" y="158388"/>
                  </a:cubicBezTo>
                  <a:cubicBezTo>
                    <a:pt x="75908" y="161722"/>
                    <a:pt x="71812" y="163341"/>
                    <a:pt x="68669" y="163246"/>
                  </a:cubicBezTo>
                  <a:cubicBezTo>
                    <a:pt x="65525" y="163246"/>
                    <a:pt x="61525" y="161341"/>
                    <a:pt x="56477" y="157912"/>
                  </a:cubicBezTo>
                  <a:lnTo>
                    <a:pt x="50000" y="153340"/>
                  </a:lnTo>
                  <a:cubicBezTo>
                    <a:pt x="35426" y="143053"/>
                    <a:pt x="20948" y="148196"/>
                    <a:pt x="6756" y="168485"/>
                  </a:cubicBezTo>
                  <a:cubicBezTo>
                    <a:pt x="1708" y="175628"/>
                    <a:pt x="-483" y="181534"/>
                    <a:pt x="89" y="186201"/>
                  </a:cubicBezTo>
                  <a:cubicBezTo>
                    <a:pt x="660" y="190773"/>
                    <a:pt x="4184" y="195345"/>
                    <a:pt x="10661" y="199917"/>
                  </a:cubicBezTo>
                  <a:lnTo>
                    <a:pt x="14662" y="202679"/>
                  </a:lnTo>
                  <a:cubicBezTo>
                    <a:pt x="25235" y="210109"/>
                    <a:pt x="39713" y="214490"/>
                    <a:pt x="58191" y="216014"/>
                  </a:cubicBezTo>
                  <a:cubicBezTo>
                    <a:pt x="71431" y="207347"/>
                    <a:pt x="84290" y="196774"/>
                    <a:pt x="96767" y="184106"/>
                  </a:cubicBezTo>
                  <a:cubicBezTo>
                    <a:pt x="109245" y="171437"/>
                    <a:pt x="121342" y="156769"/>
                    <a:pt x="133058" y="140100"/>
                  </a:cubicBezTo>
                  <a:cubicBezTo>
                    <a:pt x="144583" y="123622"/>
                    <a:pt x="154108" y="107429"/>
                    <a:pt x="161633" y="91618"/>
                  </a:cubicBezTo>
                  <a:cubicBezTo>
                    <a:pt x="169157" y="75806"/>
                    <a:pt x="174587" y="60281"/>
                    <a:pt x="178016" y="45136"/>
                  </a:cubicBezTo>
                  <a:cubicBezTo>
                    <a:pt x="169348" y="27705"/>
                    <a:pt x="160013" y="15418"/>
                    <a:pt x="149822" y="8274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137" name="Freihandform 1136">
            <a:extLst>
              <a:ext uri="{FF2B5EF4-FFF2-40B4-BE49-F238E27FC236}">
                <a16:creationId xmlns:a16="http://schemas.microsoft.com/office/drawing/2014/main" id="{FF5BF187-DE1C-C15A-A813-86ADB1FF7339}"/>
              </a:ext>
            </a:extLst>
          </p:cNvPr>
          <p:cNvSpPr/>
          <p:nvPr/>
        </p:nvSpPr>
        <p:spPr>
          <a:xfrm>
            <a:off x="553427" y="6194353"/>
            <a:ext cx="189820" cy="251372"/>
          </a:xfrm>
          <a:custGeom>
            <a:avLst/>
            <a:gdLst>
              <a:gd name="connsiteX0" fmla="*/ 118383 w 189820"/>
              <a:gd name="connsiteY0" fmla="*/ 145931 h 251372"/>
              <a:gd name="connsiteX1" fmla="*/ 86189 w 189820"/>
              <a:gd name="connsiteY1" fmla="*/ 184316 h 251372"/>
              <a:gd name="connsiteX2" fmla="*/ 73235 w 189820"/>
              <a:gd name="connsiteY2" fmla="*/ 189936 h 251372"/>
              <a:gd name="connsiteX3" fmla="*/ 60281 w 189820"/>
              <a:gd name="connsiteY3" fmla="*/ 183745 h 251372"/>
              <a:gd name="connsiteX4" fmla="*/ 53328 w 189820"/>
              <a:gd name="connsiteY4" fmla="*/ 178411 h 251372"/>
              <a:gd name="connsiteX5" fmla="*/ 7227 w 189820"/>
              <a:gd name="connsiteY5" fmla="*/ 196032 h 251372"/>
              <a:gd name="connsiteX6" fmla="*/ 83 w 189820"/>
              <a:gd name="connsiteY6" fmla="*/ 216606 h 251372"/>
              <a:gd name="connsiteX7" fmla="*/ 11322 w 189820"/>
              <a:gd name="connsiteY7" fmla="*/ 232608 h 251372"/>
              <a:gd name="connsiteX8" fmla="*/ 15609 w 189820"/>
              <a:gd name="connsiteY8" fmla="*/ 235847 h 251372"/>
              <a:gd name="connsiteX9" fmla="*/ 62091 w 189820"/>
              <a:gd name="connsiteY9" fmla="*/ 251372 h 251372"/>
              <a:gd name="connsiteX10" fmla="*/ 103143 w 189820"/>
              <a:gd name="connsiteY10" fmla="*/ 214225 h 251372"/>
              <a:gd name="connsiteX11" fmla="*/ 141815 w 189820"/>
              <a:gd name="connsiteY11" fmla="*/ 162980 h 251372"/>
              <a:gd name="connsiteX12" fmla="*/ 172295 w 189820"/>
              <a:gd name="connsiteY12" fmla="*/ 106592 h 251372"/>
              <a:gd name="connsiteX13" fmla="*/ 189821 w 189820"/>
              <a:gd name="connsiteY13" fmla="*/ 52490 h 251372"/>
              <a:gd name="connsiteX14" fmla="*/ 159817 w 189820"/>
              <a:gd name="connsiteY14" fmla="*/ 9533 h 251372"/>
              <a:gd name="connsiteX15" fmla="*/ 154769 w 189820"/>
              <a:gd name="connsiteY15" fmla="*/ 5627 h 251372"/>
              <a:gd name="connsiteX16" fmla="*/ 138481 w 189820"/>
              <a:gd name="connsiteY16" fmla="*/ 389 h 251372"/>
              <a:gd name="connsiteX17" fmla="*/ 123717 w 189820"/>
              <a:gd name="connsiteY17" fmla="*/ 14486 h 251372"/>
              <a:gd name="connsiteX18" fmla="*/ 124479 w 189820"/>
              <a:gd name="connsiteY18" fmla="*/ 68778 h 251372"/>
              <a:gd name="connsiteX19" fmla="*/ 131147 w 189820"/>
              <a:gd name="connsiteY19" fmla="*/ 73826 h 251372"/>
              <a:gd name="connsiteX20" fmla="*/ 140386 w 189820"/>
              <a:gd name="connsiteY20" fmla="*/ 99068 h 251372"/>
              <a:gd name="connsiteX21" fmla="*/ 118383 w 189820"/>
              <a:gd name="connsiteY21" fmla="*/ 145835 h 25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9820" h="251372">
                <a:moveTo>
                  <a:pt x="118383" y="145931"/>
                </a:moveTo>
                <a:cubicBezTo>
                  <a:pt x="106191" y="164885"/>
                  <a:pt x="95523" y="177744"/>
                  <a:pt x="86189" y="184316"/>
                </a:cubicBezTo>
                <a:cubicBezTo>
                  <a:pt x="80855" y="188126"/>
                  <a:pt x="76569" y="190031"/>
                  <a:pt x="73235" y="189936"/>
                </a:cubicBezTo>
                <a:cubicBezTo>
                  <a:pt x="69901" y="189841"/>
                  <a:pt x="65615" y="187745"/>
                  <a:pt x="60281" y="183745"/>
                </a:cubicBezTo>
                <a:lnTo>
                  <a:pt x="53328" y="178411"/>
                </a:lnTo>
                <a:cubicBezTo>
                  <a:pt x="37802" y="166505"/>
                  <a:pt x="22371" y="172315"/>
                  <a:pt x="7227" y="196032"/>
                </a:cubicBezTo>
                <a:cubicBezTo>
                  <a:pt x="1893" y="204414"/>
                  <a:pt x="-489" y="211177"/>
                  <a:pt x="83" y="216606"/>
                </a:cubicBezTo>
                <a:cubicBezTo>
                  <a:pt x="750" y="221940"/>
                  <a:pt x="4464" y="227274"/>
                  <a:pt x="11322" y="232608"/>
                </a:cubicBezTo>
                <a:lnTo>
                  <a:pt x="15609" y="235847"/>
                </a:lnTo>
                <a:cubicBezTo>
                  <a:pt x="26848" y="244514"/>
                  <a:pt x="42279" y="249658"/>
                  <a:pt x="62091" y="251372"/>
                </a:cubicBezTo>
                <a:cubicBezTo>
                  <a:pt x="76188" y="241371"/>
                  <a:pt x="89904" y="228989"/>
                  <a:pt x="103143" y="214225"/>
                </a:cubicBezTo>
                <a:cubicBezTo>
                  <a:pt x="116478" y="199461"/>
                  <a:pt x="129337" y="182411"/>
                  <a:pt x="141815" y="162980"/>
                </a:cubicBezTo>
                <a:cubicBezTo>
                  <a:pt x="154102" y="143740"/>
                  <a:pt x="164294" y="124976"/>
                  <a:pt x="172295" y="106592"/>
                </a:cubicBezTo>
                <a:cubicBezTo>
                  <a:pt x="180296" y="88114"/>
                  <a:pt x="186106" y="70112"/>
                  <a:pt x="189821" y="52490"/>
                </a:cubicBezTo>
                <a:cubicBezTo>
                  <a:pt x="180582" y="32107"/>
                  <a:pt x="170580" y="17819"/>
                  <a:pt x="159817" y="9533"/>
                </a:cubicBezTo>
                <a:lnTo>
                  <a:pt x="154769" y="5627"/>
                </a:lnTo>
                <a:cubicBezTo>
                  <a:pt x="148482" y="865"/>
                  <a:pt x="143053" y="-850"/>
                  <a:pt x="138481" y="389"/>
                </a:cubicBezTo>
                <a:cubicBezTo>
                  <a:pt x="133814" y="1722"/>
                  <a:pt x="128956" y="6389"/>
                  <a:pt x="123717" y="14486"/>
                </a:cubicBezTo>
                <a:cubicBezTo>
                  <a:pt x="108287" y="38489"/>
                  <a:pt x="108573" y="56586"/>
                  <a:pt x="124479" y="68778"/>
                </a:cubicBezTo>
                <a:lnTo>
                  <a:pt x="131147" y="73826"/>
                </a:lnTo>
                <a:cubicBezTo>
                  <a:pt x="139243" y="80113"/>
                  <a:pt x="142386" y="88495"/>
                  <a:pt x="140386" y="99068"/>
                </a:cubicBezTo>
                <a:cubicBezTo>
                  <a:pt x="138005" y="111069"/>
                  <a:pt x="130766" y="126690"/>
                  <a:pt x="118383" y="145835"/>
                </a:cubicBez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2176" name="Grafik 664">
            <a:extLst>
              <a:ext uri="{FF2B5EF4-FFF2-40B4-BE49-F238E27FC236}">
                <a16:creationId xmlns:a16="http://schemas.microsoft.com/office/drawing/2014/main" id="{3E490D6D-6191-70CA-6CE6-0FF832877E81}"/>
              </a:ext>
            </a:extLst>
          </p:cNvPr>
          <p:cNvGrpSpPr/>
          <p:nvPr/>
        </p:nvGrpSpPr>
        <p:grpSpPr>
          <a:xfrm>
            <a:off x="1719135" y="20209443"/>
            <a:ext cx="260677" cy="189359"/>
            <a:chOff x="1719135" y="20209443"/>
            <a:chExt cx="260677" cy="189359"/>
          </a:xfrm>
          <a:solidFill>
            <a:srgbClr val="00497F"/>
          </a:solidFill>
        </p:grpSpPr>
        <p:sp>
          <p:nvSpPr>
            <p:cNvPr id="2177" name="Freihandform 2176">
              <a:extLst>
                <a:ext uri="{FF2B5EF4-FFF2-40B4-BE49-F238E27FC236}">
                  <a16:creationId xmlns:a16="http://schemas.microsoft.com/office/drawing/2014/main" id="{BEEF186F-970C-7869-728C-1DEFC3598DCE}"/>
                </a:ext>
              </a:extLst>
            </p:cNvPr>
            <p:cNvSpPr/>
            <p:nvPr/>
          </p:nvSpPr>
          <p:spPr>
            <a:xfrm>
              <a:off x="1728280" y="20209443"/>
              <a:ext cx="194024" cy="7810"/>
            </a:xfrm>
            <a:custGeom>
              <a:avLst/>
              <a:gdLst>
                <a:gd name="connsiteX0" fmla="*/ 0 w 194024"/>
                <a:gd name="connsiteY0" fmla="*/ 0 h 7810"/>
                <a:gd name="connsiteX1" fmla="*/ 194024 w 194024"/>
                <a:gd name="connsiteY1" fmla="*/ 0 h 7810"/>
                <a:gd name="connsiteX2" fmla="*/ 194024 w 194024"/>
                <a:gd name="connsiteY2" fmla="*/ 7810 h 7810"/>
                <a:gd name="connsiteX3" fmla="*/ 0 w 194024"/>
                <a:gd name="connsiteY3" fmla="*/ 7810 h 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024" h="7810">
                  <a:moveTo>
                    <a:pt x="0" y="0"/>
                  </a:moveTo>
                  <a:lnTo>
                    <a:pt x="194024" y="0"/>
                  </a:lnTo>
                  <a:lnTo>
                    <a:pt x="194024" y="7810"/>
                  </a:lnTo>
                  <a:lnTo>
                    <a:pt x="0" y="7810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78" name="Freihandform 2177">
              <a:extLst>
                <a:ext uri="{FF2B5EF4-FFF2-40B4-BE49-F238E27FC236}">
                  <a16:creationId xmlns:a16="http://schemas.microsoft.com/office/drawing/2014/main" id="{9D75B0F8-4801-E574-5B10-966592EFA090}"/>
                </a:ext>
              </a:extLst>
            </p:cNvPr>
            <p:cNvSpPr/>
            <p:nvPr/>
          </p:nvSpPr>
          <p:spPr>
            <a:xfrm>
              <a:off x="1729422" y="20220968"/>
              <a:ext cx="194024" cy="131349"/>
            </a:xfrm>
            <a:custGeom>
              <a:avLst/>
              <a:gdLst>
                <a:gd name="connsiteX0" fmla="*/ 194024 w 194024"/>
                <a:gd name="connsiteY0" fmla="*/ 62008 h 131349"/>
                <a:gd name="connsiteX1" fmla="*/ 194024 w 194024"/>
                <a:gd name="connsiteY1" fmla="*/ 0 h 131349"/>
                <a:gd name="connsiteX2" fmla="*/ 175641 w 194024"/>
                <a:gd name="connsiteY2" fmla="*/ 0 h 131349"/>
                <a:gd name="connsiteX3" fmla="*/ 18383 w 194024"/>
                <a:gd name="connsiteY3" fmla="*/ 0 h 131349"/>
                <a:gd name="connsiteX4" fmla="*/ 18383 w 194024"/>
                <a:gd name="connsiteY4" fmla="*/ 0 h 131349"/>
                <a:gd name="connsiteX5" fmla="*/ 0 w 194024"/>
                <a:gd name="connsiteY5" fmla="*/ 0 h 131349"/>
                <a:gd name="connsiteX6" fmla="*/ 0 w 194024"/>
                <a:gd name="connsiteY6" fmla="*/ 131350 h 131349"/>
                <a:gd name="connsiteX7" fmla="*/ 136208 w 194024"/>
                <a:gd name="connsiteY7" fmla="*/ 131350 h 131349"/>
                <a:gd name="connsiteX8" fmla="*/ 135922 w 194024"/>
                <a:gd name="connsiteY8" fmla="*/ 124968 h 131349"/>
                <a:gd name="connsiteX9" fmla="*/ 135922 w 194024"/>
                <a:gd name="connsiteY9" fmla="*/ 123539 h 131349"/>
                <a:gd name="connsiteX10" fmla="*/ 18383 w 194024"/>
                <a:gd name="connsiteY10" fmla="*/ 123539 h 131349"/>
                <a:gd name="connsiteX11" fmla="*/ 18383 w 194024"/>
                <a:gd name="connsiteY11" fmla="*/ 117443 h 131349"/>
                <a:gd name="connsiteX12" fmla="*/ 136303 w 194024"/>
                <a:gd name="connsiteY12" fmla="*/ 117443 h 131349"/>
                <a:gd name="connsiteX13" fmla="*/ 137255 w 194024"/>
                <a:gd name="connsiteY13" fmla="*/ 109633 h 131349"/>
                <a:gd name="connsiteX14" fmla="*/ 43148 w 194024"/>
                <a:gd name="connsiteY14" fmla="*/ 109633 h 131349"/>
                <a:gd name="connsiteX15" fmla="*/ 43244 w 194024"/>
                <a:gd name="connsiteY15" fmla="*/ 108776 h 131349"/>
                <a:gd name="connsiteX16" fmla="*/ 43434 w 194024"/>
                <a:gd name="connsiteY16" fmla="*/ 96488 h 131349"/>
                <a:gd name="connsiteX17" fmla="*/ 42863 w 194024"/>
                <a:gd name="connsiteY17" fmla="*/ 93821 h 131349"/>
                <a:gd name="connsiteX18" fmla="*/ 42482 w 194024"/>
                <a:gd name="connsiteY18" fmla="*/ 90773 h 131349"/>
                <a:gd name="connsiteX19" fmla="*/ 35909 w 194024"/>
                <a:gd name="connsiteY19" fmla="*/ 72009 h 131349"/>
                <a:gd name="connsiteX20" fmla="*/ 33433 w 194024"/>
                <a:gd name="connsiteY20" fmla="*/ 70580 h 131349"/>
                <a:gd name="connsiteX21" fmla="*/ 28099 w 194024"/>
                <a:gd name="connsiteY21" fmla="*/ 70580 h 131349"/>
                <a:gd name="connsiteX22" fmla="*/ 28289 w 194024"/>
                <a:gd name="connsiteY22" fmla="*/ 91535 h 131349"/>
                <a:gd name="connsiteX23" fmla="*/ 28289 w 194024"/>
                <a:gd name="connsiteY23" fmla="*/ 91250 h 131349"/>
                <a:gd name="connsiteX24" fmla="*/ 27051 w 194024"/>
                <a:gd name="connsiteY24" fmla="*/ 79629 h 131349"/>
                <a:gd name="connsiteX25" fmla="*/ 24384 w 194024"/>
                <a:gd name="connsiteY25" fmla="*/ 70580 h 131349"/>
                <a:gd name="connsiteX26" fmla="*/ 23717 w 194024"/>
                <a:gd name="connsiteY26" fmla="*/ 69914 h 131349"/>
                <a:gd name="connsiteX27" fmla="*/ 18383 w 194024"/>
                <a:gd name="connsiteY27" fmla="*/ 68866 h 131349"/>
                <a:gd name="connsiteX28" fmla="*/ 18383 w 194024"/>
                <a:gd name="connsiteY28" fmla="*/ 66961 h 131349"/>
                <a:gd name="connsiteX29" fmla="*/ 33719 w 194024"/>
                <a:gd name="connsiteY29" fmla="*/ 68675 h 131349"/>
                <a:gd name="connsiteX30" fmla="*/ 36481 w 194024"/>
                <a:gd name="connsiteY30" fmla="*/ 66961 h 131349"/>
                <a:gd name="connsiteX31" fmla="*/ 36290 w 194024"/>
                <a:gd name="connsiteY31" fmla="*/ 64770 h 131349"/>
                <a:gd name="connsiteX32" fmla="*/ 34862 w 194024"/>
                <a:gd name="connsiteY32" fmla="*/ 64294 h 131349"/>
                <a:gd name="connsiteX33" fmla="*/ 21050 w 194024"/>
                <a:gd name="connsiteY33" fmla="*/ 59722 h 131349"/>
                <a:gd name="connsiteX34" fmla="*/ 18193 w 194024"/>
                <a:gd name="connsiteY34" fmla="*/ 58198 h 131349"/>
                <a:gd name="connsiteX35" fmla="*/ 18193 w 194024"/>
                <a:gd name="connsiteY35" fmla="*/ 55912 h 131349"/>
                <a:gd name="connsiteX36" fmla="*/ 18669 w 194024"/>
                <a:gd name="connsiteY36" fmla="*/ 56198 h 131349"/>
                <a:gd name="connsiteX37" fmla="*/ 19907 w 194024"/>
                <a:gd name="connsiteY37" fmla="*/ 55912 h 131349"/>
                <a:gd name="connsiteX38" fmla="*/ 27813 w 194024"/>
                <a:gd name="connsiteY38" fmla="*/ 37052 h 131349"/>
                <a:gd name="connsiteX39" fmla="*/ 32195 w 194024"/>
                <a:gd name="connsiteY39" fmla="*/ 21812 h 131349"/>
                <a:gd name="connsiteX40" fmla="*/ 32861 w 194024"/>
                <a:gd name="connsiteY40" fmla="*/ 18955 h 131349"/>
                <a:gd name="connsiteX41" fmla="*/ 32861 w 194024"/>
                <a:gd name="connsiteY41" fmla="*/ 20193 h 131349"/>
                <a:gd name="connsiteX42" fmla="*/ 30766 w 194024"/>
                <a:gd name="connsiteY42" fmla="*/ 34671 h 131349"/>
                <a:gd name="connsiteX43" fmla="*/ 22955 w 194024"/>
                <a:gd name="connsiteY43" fmla="*/ 57817 h 131349"/>
                <a:gd name="connsiteX44" fmla="*/ 23432 w 194024"/>
                <a:gd name="connsiteY44" fmla="*/ 58769 h 131349"/>
                <a:gd name="connsiteX45" fmla="*/ 27908 w 194024"/>
                <a:gd name="connsiteY45" fmla="*/ 60579 h 131349"/>
                <a:gd name="connsiteX46" fmla="*/ 30004 w 194024"/>
                <a:gd name="connsiteY46" fmla="*/ 60198 h 131349"/>
                <a:gd name="connsiteX47" fmla="*/ 43148 w 194024"/>
                <a:gd name="connsiteY47" fmla="*/ 48482 h 131349"/>
                <a:gd name="connsiteX48" fmla="*/ 62579 w 194024"/>
                <a:gd name="connsiteY48" fmla="*/ 25717 h 131349"/>
                <a:gd name="connsiteX49" fmla="*/ 64770 w 194024"/>
                <a:gd name="connsiteY49" fmla="*/ 22479 h 131349"/>
                <a:gd name="connsiteX50" fmla="*/ 51245 w 194024"/>
                <a:gd name="connsiteY50" fmla="*/ 43529 h 131349"/>
                <a:gd name="connsiteX51" fmla="*/ 32957 w 194024"/>
                <a:gd name="connsiteY51" fmla="*/ 61913 h 131349"/>
                <a:gd name="connsiteX52" fmla="*/ 37148 w 194024"/>
                <a:gd name="connsiteY52" fmla="*/ 62770 h 131349"/>
                <a:gd name="connsiteX53" fmla="*/ 37814 w 194024"/>
                <a:gd name="connsiteY53" fmla="*/ 62960 h 131349"/>
                <a:gd name="connsiteX54" fmla="*/ 39148 w 194024"/>
                <a:gd name="connsiteY54" fmla="*/ 63151 h 131349"/>
                <a:gd name="connsiteX55" fmla="*/ 63341 w 194024"/>
                <a:gd name="connsiteY55" fmla="*/ 48768 h 131349"/>
                <a:gd name="connsiteX56" fmla="*/ 93726 w 194024"/>
                <a:gd name="connsiteY56" fmla="*/ 9906 h 131349"/>
                <a:gd name="connsiteX57" fmla="*/ 96774 w 194024"/>
                <a:gd name="connsiteY57" fmla="*/ 476 h 131349"/>
                <a:gd name="connsiteX58" fmla="*/ 97060 w 194024"/>
                <a:gd name="connsiteY58" fmla="*/ 857 h 131349"/>
                <a:gd name="connsiteX59" fmla="*/ 100489 w 194024"/>
                <a:gd name="connsiteY59" fmla="*/ 11240 h 131349"/>
                <a:gd name="connsiteX60" fmla="*/ 131064 w 194024"/>
                <a:gd name="connsiteY60" fmla="*/ 49244 h 131349"/>
                <a:gd name="connsiteX61" fmla="*/ 152876 w 194024"/>
                <a:gd name="connsiteY61" fmla="*/ 62294 h 131349"/>
                <a:gd name="connsiteX62" fmla="*/ 155162 w 194024"/>
                <a:gd name="connsiteY62" fmla="*/ 57055 h 131349"/>
                <a:gd name="connsiteX63" fmla="*/ 152019 w 194024"/>
                <a:gd name="connsiteY63" fmla="*/ 54007 h 131349"/>
                <a:gd name="connsiteX64" fmla="*/ 148400 w 194024"/>
                <a:gd name="connsiteY64" fmla="*/ 50483 h 131349"/>
                <a:gd name="connsiteX65" fmla="*/ 132588 w 194024"/>
                <a:gd name="connsiteY65" fmla="*/ 29718 h 131349"/>
                <a:gd name="connsiteX66" fmla="*/ 128778 w 194024"/>
                <a:gd name="connsiteY66" fmla="*/ 22574 h 131349"/>
                <a:gd name="connsiteX67" fmla="*/ 129159 w 194024"/>
                <a:gd name="connsiteY67" fmla="*/ 22860 h 131349"/>
                <a:gd name="connsiteX68" fmla="*/ 144113 w 194024"/>
                <a:gd name="connsiteY68" fmla="*/ 41910 h 131349"/>
                <a:gd name="connsiteX69" fmla="*/ 156782 w 194024"/>
                <a:gd name="connsiteY69" fmla="*/ 54197 h 131349"/>
                <a:gd name="connsiteX70" fmla="*/ 162687 w 194024"/>
                <a:gd name="connsiteY70" fmla="*/ 52673 h 131349"/>
                <a:gd name="connsiteX71" fmla="*/ 169259 w 194024"/>
                <a:gd name="connsiteY71" fmla="*/ 54483 h 131349"/>
                <a:gd name="connsiteX72" fmla="*/ 161163 w 194024"/>
                <a:gd name="connsiteY72" fmla="*/ 25432 h 131349"/>
                <a:gd name="connsiteX73" fmla="*/ 160687 w 194024"/>
                <a:gd name="connsiteY73" fmla="*/ 18860 h 131349"/>
                <a:gd name="connsiteX74" fmla="*/ 160973 w 194024"/>
                <a:gd name="connsiteY74" fmla="*/ 19907 h 131349"/>
                <a:gd name="connsiteX75" fmla="*/ 166878 w 194024"/>
                <a:gd name="connsiteY75" fmla="*/ 40100 h 131349"/>
                <a:gd name="connsiteX76" fmla="*/ 173546 w 194024"/>
                <a:gd name="connsiteY76" fmla="*/ 55626 h 131349"/>
                <a:gd name="connsiteX77" fmla="*/ 175165 w 194024"/>
                <a:gd name="connsiteY77" fmla="*/ 56102 h 131349"/>
                <a:gd name="connsiteX78" fmla="*/ 175355 w 194024"/>
                <a:gd name="connsiteY78" fmla="*/ 56007 h 131349"/>
                <a:gd name="connsiteX79" fmla="*/ 175355 w 194024"/>
                <a:gd name="connsiteY79" fmla="*/ 56198 h 131349"/>
                <a:gd name="connsiteX80" fmla="*/ 193739 w 194024"/>
                <a:gd name="connsiteY80" fmla="*/ 62103 h 13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94024" h="131349">
                  <a:moveTo>
                    <a:pt x="194024" y="62008"/>
                  </a:moveTo>
                  <a:lnTo>
                    <a:pt x="194024" y="0"/>
                  </a:lnTo>
                  <a:lnTo>
                    <a:pt x="175641" y="0"/>
                  </a:lnTo>
                  <a:cubicBezTo>
                    <a:pt x="123254" y="0"/>
                    <a:pt x="70866" y="0"/>
                    <a:pt x="18383" y="0"/>
                  </a:cubicBezTo>
                  <a:lnTo>
                    <a:pt x="18383" y="0"/>
                  </a:lnTo>
                  <a:cubicBezTo>
                    <a:pt x="18383" y="0"/>
                    <a:pt x="0" y="0"/>
                    <a:pt x="0" y="0"/>
                  </a:cubicBezTo>
                  <a:lnTo>
                    <a:pt x="0" y="131350"/>
                  </a:lnTo>
                  <a:lnTo>
                    <a:pt x="136208" y="131350"/>
                  </a:lnTo>
                  <a:cubicBezTo>
                    <a:pt x="136017" y="129159"/>
                    <a:pt x="136017" y="127064"/>
                    <a:pt x="135922" y="124968"/>
                  </a:cubicBezTo>
                  <a:cubicBezTo>
                    <a:pt x="135922" y="124492"/>
                    <a:pt x="135922" y="124015"/>
                    <a:pt x="135922" y="123539"/>
                  </a:cubicBezTo>
                  <a:lnTo>
                    <a:pt x="18383" y="123539"/>
                  </a:lnTo>
                  <a:lnTo>
                    <a:pt x="18383" y="117443"/>
                  </a:lnTo>
                  <a:lnTo>
                    <a:pt x="136303" y="117443"/>
                  </a:lnTo>
                  <a:cubicBezTo>
                    <a:pt x="136493" y="114776"/>
                    <a:pt x="136874" y="112205"/>
                    <a:pt x="137255" y="109633"/>
                  </a:cubicBezTo>
                  <a:lnTo>
                    <a:pt x="43148" y="109633"/>
                  </a:lnTo>
                  <a:cubicBezTo>
                    <a:pt x="43148" y="109633"/>
                    <a:pt x="43148" y="109061"/>
                    <a:pt x="43244" y="108776"/>
                  </a:cubicBezTo>
                  <a:cubicBezTo>
                    <a:pt x="43720" y="104680"/>
                    <a:pt x="43815" y="100584"/>
                    <a:pt x="43434" y="96488"/>
                  </a:cubicBezTo>
                  <a:cubicBezTo>
                    <a:pt x="43434" y="95536"/>
                    <a:pt x="42863" y="94678"/>
                    <a:pt x="42863" y="93821"/>
                  </a:cubicBezTo>
                  <a:cubicBezTo>
                    <a:pt x="42863" y="92774"/>
                    <a:pt x="42672" y="91726"/>
                    <a:pt x="42482" y="90773"/>
                  </a:cubicBezTo>
                  <a:cubicBezTo>
                    <a:pt x="41243" y="84296"/>
                    <a:pt x="38862" y="78010"/>
                    <a:pt x="35909" y="72009"/>
                  </a:cubicBezTo>
                  <a:cubicBezTo>
                    <a:pt x="35433" y="70961"/>
                    <a:pt x="35052" y="70295"/>
                    <a:pt x="33433" y="70580"/>
                  </a:cubicBezTo>
                  <a:cubicBezTo>
                    <a:pt x="31718" y="70771"/>
                    <a:pt x="29909" y="70580"/>
                    <a:pt x="28099" y="70580"/>
                  </a:cubicBezTo>
                  <a:cubicBezTo>
                    <a:pt x="30385" y="77438"/>
                    <a:pt x="29718" y="84487"/>
                    <a:pt x="28289" y="91535"/>
                  </a:cubicBezTo>
                  <a:cubicBezTo>
                    <a:pt x="28289" y="91535"/>
                    <a:pt x="28289" y="91345"/>
                    <a:pt x="28289" y="91250"/>
                  </a:cubicBezTo>
                  <a:cubicBezTo>
                    <a:pt x="28099" y="87344"/>
                    <a:pt x="27718" y="83534"/>
                    <a:pt x="27051" y="79629"/>
                  </a:cubicBezTo>
                  <a:cubicBezTo>
                    <a:pt x="26480" y="76581"/>
                    <a:pt x="25622" y="73533"/>
                    <a:pt x="24384" y="70580"/>
                  </a:cubicBezTo>
                  <a:cubicBezTo>
                    <a:pt x="24289" y="70295"/>
                    <a:pt x="24289" y="70009"/>
                    <a:pt x="23717" y="69914"/>
                  </a:cubicBezTo>
                  <a:cubicBezTo>
                    <a:pt x="21908" y="69723"/>
                    <a:pt x="20098" y="69247"/>
                    <a:pt x="18383" y="68866"/>
                  </a:cubicBezTo>
                  <a:lnTo>
                    <a:pt x="18383" y="66961"/>
                  </a:lnTo>
                  <a:cubicBezTo>
                    <a:pt x="23432" y="68294"/>
                    <a:pt x="28575" y="68771"/>
                    <a:pt x="33719" y="68675"/>
                  </a:cubicBezTo>
                  <a:cubicBezTo>
                    <a:pt x="34766" y="68675"/>
                    <a:pt x="36195" y="67818"/>
                    <a:pt x="36481" y="66961"/>
                  </a:cubicBezTo>
                  <a:cubicBezTo>
                    <a:pt x="36767" y="66199"/>
                    <a:pt x="36671" y="65532"/>
                    <a:pt x="36290" y="64770"/>
                  </a:cubicBezTo>
                  <a:cubicBezTo>
                    <a:pt x="36005" y="64294"/>
                    <a:pt x="35433" y="64389"/>
                    <a:pt x="34862" y="64294"/>
                  </a:cubicBezTo>
                  <a:cubicBezTo>
                    <a:pt x="30004" y="63341"/>
                    <a:pt x="25432" y="61817"/>
                    <a:pt x="21050" y="59722"/>
                  </a:cubicBezTo>
                  <a:cubicBezTo>
                    <a:pt x="20098" y="59246"/>
                    <a:pt x="19145" y="58674"/>
                    <a:pt x="18193" y="58198"/>
                  </a:cubicBezTo>
                  <a:lnTo>
                    <a:pt x="18193" y="55912"/>
                  </a:lnTo>
                  <a:cubicBezTo>
                    <a:pt x="18193" y="55912"/>
                    <a:pt x="18479" y="56102"/>
                    <a:pt x="18669" y="56198"/>
                  </a:cubicBezTo>
                  <a:cubicBezTo>
                    <a:pt x="19526" y="56674"/>
                    <a:pt x="19526" y="56674"/>
                    <a:pt x="19907" y="55912"/>
                  </a:cubicBezTo>
                  <a:cubicBezTo>
                    <a:pt x="22860" y="49721"/>
                    <a:pt x="25527" y="43434"/>
                    <a:pt x="27813" y="37052"/>
                  </a:cubicBezTo>
                  <a:cubicBezTo>
                    <a:pt x="29528" y="32004"/>
                    <a:pt x="31052" y="26956"/>
                    <a:pt x="32195" y="21812"/>
                  </a:cubicBezTo>
                  <a:cubicBezTo>
                    <a:pt x="32385" y="20860"/>
                    <a:pt x="32671" y="19907"/>
                    <a:pt x="32861" y="18955"/>
                  </a:cubicBezTo>
                  <a:cubicBezTo>
                    <a:pt x="32957" y="19336"/>
                    <a:pt x="32861" y="19812"/>
                    <a:pt x="32861" y="20193"/>
                  </a:cubicBezTo>
                  <a:cubicBezTo>
                    <a:pt x="32576" y="25051"/>
                    <a:pt x="31909" y="29909"/>
                    <a:pt x="30766" y="34671"/>
                  </a:cubicBezTo>
                  <a:cubicBezTo>
                    <a:pt x="28956" y="42577"/>
                    <a:pt x="26289" y="50292"/>
                    <a:pt x="22955" y="57817"/>
                  </a:cubicBezTo>
                  <a:cubicBezTo>
                    <a:pt x="22765" y="58293"/>
                    <a:pt x="22955" y="58484"/>
                    <a:pt x="23432" y="58769"/>
                  </a:cubicBezTo>
                  <a:cubicBezTo>
                    <a:pt x="24860" y="59436"/>
                    <a:pt x="26384" y="59912"/>
                    <a:pt x="27908" y="60579"/>
                  </a:cubicBezTo>
                  <a:cubicBezTo>
                    <a:pt x="28766" y="60960"/>
                    <a:pt x="29337" y="60770"/>
                    <a:pt x="30004" y="60198"/>
                  </a:cubicBezTo>
                  <a:cubicBezTo>
                    <a:pt x="34481" y="56388"/>
                    <a:pt x="38957" y="52578"/>
                    <a:pt x="43148" y="48482"/>
                  </a:cubicBezTo>
                  <a:cubicBezTo>
                    <a:pt x="50387" y="41434"/>
                    <a:pt x="56959" y="33909"/>
                    <a:pt x="62579" y="25717"/>
                  </a:cubicBezTo>
                  <a:cubicBezTo>
                    <a:pt x="63341" y="24670"/>
                    <a:pt x="64008" y="23527"/>
                    <a:pt x="64770" y="22479"/>
                  </a:cubicBezTo>
                  <a:cubicBezTo>
                    <a:pt x="61341" y="30004"/>
                    <a:pt x="56674" y="36957"/>
                    <a:pt x="51245" y="43529"/>
                  </a:cubicBezTo>
                  <a:cubicBezTo>
                    <a:pt x="45815" y="50102"/>
                    <a:pt x="39719" y="56102"/>
                    <a:pt x="32957" y="61913"/>
                  </a:cubicBezTo>
                  <a:cubicBezTo>
                    <a:pt x="34481" y="62198"/>
                    <a:pt x="35814" y="62484"/>
                    <a:pt x="37148" y="62770"/>
                  </a:cubicBezTo>
                  <a:cubicBezTo>
                    <a:pt x="37338" y="62770"/>
                    <a:pt x="37719" y="62770"/>
                    <a:pt x="37814" y="62960"/>
                  </a:cubicBezTo>
                  <a:cubicBezTo>
                    <a:pt x="38100" y="63913"/>
                    <a:pt x="38672" y="63341"/>
                    <a:pt x="39148" y="63151"/>
                  </a:cubicBezTo>
                  <a:cubicBezTo>
                    <a:pt x="47816" y="59055"/>
                    <a:pt x="55912" y="54293"/>
                    <a:pt x="63341" y="48768"/>
                  </a:cubicBezTo>
                  <a:cubicBezTo>
                    <a:pt x="77438" y="38100"/>
                    <a:pt x="87821" y="25337"/>
                    <a:pt x="93726" y="9906"/>
                  </a:cubicBezTo>
                  <a:cubicBezTo>
                    <a:pt x="94964" y="6858"/>
                    <a:pt x="95917" y="3715"/>
                    <a:pt x="96774" y="476"/>
                  </a:cubicBezTo>
                  <a:cubicBezTo>
                    <a:pt x="97060" y="476"/>
                    <a:pt x="97060" y="762"/>
                    <a:pt x="97060" y="857"/>
                  </a:cubicBezTo>
                  <a:cubicBezTo>
                    <a:pt x="98012" y="4382"/>
                    <a:pt x="99155" y="7811"/>
                    <a:pt x="100489" y="11240"/>
                  </a:cubicBezTo>
                  <a:cubicBezTo>
                    <a:pt x="106680" y="26289"/>
                    <a:pt x="117062" y="38862"/>
                    <a:pt x="131064" y="49244"/>
                  </a:cubicBezTo>
                  <a:cubicBezTo>
                    <a:pt x="137827" y="54293"/>
                    <a:pt x="145161" y="58484"/>
                    <a:pt x="152876" y="62294"/>
                  </a:cubicBezTo>
                  <a:cubicBezTo>
                    <a:pt x="153638" y="60579"/>
                    <a:pt x="154400" y="58865"/>
                    <a:pt x="155162" y="57055"/>
                  </a:cubicBezTo>
                  <a:cubicBezTo>
                    <a:pt x="154115" y="56007"/>
                    <a:pt x="153067" y="55054"/>
                    <a:pt x="152019" y="54007"/>
                  </a:cubicBezTo>
                  <a:cubicBezTo>
                    <a:pt x="150781" y="52864"/>
                    <a:pt x="149543" y="51721"/>
                    <a:pt x="148400" y="50483"/>
                  </a:cubicBezTo>
                  <a:cubicBezTo>
                    <a:pt x="142399" y="44006"/>
                    <a:pt x="136874" y="37148"/>
                    <a:pt x="132588" y="29718"/>
                  </a:cubicBezTo>
                  <a:cubicBezTo>
                    <a:pt x="131255" y="27337"/>
                    <a:pt x="129921" y="24955"/>
                    <a:pt x="128778" y="22574"/>
                  </a:cubicBezTo>
                  <a:cubicBezTo>
                    <a:pt x="129064" y="22574"/>
                    <a:pt x="129064" y="22765"/>
                    <a:pt x="129159" y="22860"/>
                  </a:cubicBezTo>
                  <a:cubicBezTo>
                    <a:pt x="133541" y="29623"/>
                    <a:pt x="138494" y="35909"/>
                    <a:pt x="144113" y="41910"/>
                  </a:cubicBezTo>
                  <a:cubicBezTo>
                    <a:pt x="148114" y="46196"/>
                    <a:pt x="152400" y="50197"/>
                    <a:pt x="156782" y="54197"/>
                  </a:cubicBezTo>
                  <a:cubicBezTo>
                    <a:pt x="158115" y="52292"/>
                    <a:pt x="159830" y="51911"/>
                    <a:pt x="162687" y="52673"/>
                  </a:cubicBezTo>
                  <a:cubicBezTo>
                    <a:pt x="164878" y="53245"/>
                    <a:pt x="167069" y="53912"/>
                    <a:pt x="169259" y="54483"/>
                  </a:cubicBezTo>
                  <a:cubicBezTo>
                    <a:pt x="165354" y="45053"/>
                    <a:pt x="162401" y="35433"/>
                    <a:pt x="161163" y="25432"/>
                  </a:cubicBezTo>
                  <a:cubicBezTo>
                    <a:pt x="160877" y="23241"/>
                    <a:pt x="160687" y="21146"/>
                    <a:pt x="160687" y="18860"/>
                  </a:cubicBezTo>
                  <a:cubicBezTo>
                    <a:pt x="161068" y="19240"/>
                    <a:pt x="160973" y="19526"/>
                    <a:pt x="160973" y="19907"/>
                  </a:cubicBezTo>
                  <a:cubicBezTo>
                    <a:pt x="162401" y="26765"/>
                    <a:pt x="164402" y="33528"/>
                    <a:pt x="166878" y="40100"/>
                  </a:cubicBezTo>
                  <a:cubicBezTo>
                    <a:pt x="168878" y="45339"/>
                    <a:pt x="171069" y="50483"/>
                    <a:pt x="173546" y="55626"/>
                  </a:cubicBezTo>
                  <a:cubicBezTo>
                    <a:pt x="174117" y="55816"/>
                    <a:pt x="174593" y="55912"/>
                    <a:pt x="175165" y="56102"/>
                  </a:cubicBezTo>
                  <a:cubicBezTo>
                    <a:pt x="175165" y="56102"/>
                    <a:pt x="175355" y="56102"/>
                    <a:pt x="175355" y="56007"/>
                  </a:cubicBezTo>
                  <a:lnTo>
                    <a:pt x="175355" y="56198"/>
                  </a:lnTo>
                  <a:cubicBezTo>
                    <a:pt x="181547" y="57912"/>
                    <a:pt x="187738" y="59817"/>
                    <a:pt x="193739" y="62103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79" name="Freihandform 2178">
              <a:extLst>
                <a:ext uri="{FF2B5EF4-FFF2-40B4-BE49-F238E27FC236}">
                  <a16:creationId xmlns:a16="http://schemas.microsoft.com/office/drawing/2014/main" id="{2B99DA38-CEE2-8A0C-D835-60357AC2B95A}"/>
                </a:ext>
              </a:extLst>
            </p:cNvPr>
            <p:cNvSpPr/>
            <p:nvPr/>
          </p:nvSpPr>
          <p:spPr>
            <a:xfrm>
              <a:off x="1873059" y="20283637"/>
              <a:ext cx="106753" cy="115165"/>
            </a:xfrm>
            <a:custGeom>
              <a:avLst/>
              <a:gdLst>
                <a:gd name="connsiteX0" fmla="*/ 103727 w 106753"/>
                <a:gd name="connsiteY0" fmla="*/ 38392 h 115165"/>
                <a:gd name="connsiteX1" fmla="*/ 88964 w 106753"/>
                <a:gd name="connsiteY1" fmla="*/ 27533 h 115165"/>
                <a:gd name="connsiteX2" fmla="*/ 59912 w 106753"/>
                <a:gd name="connsiteY2" fmla="*/ 10769 h 115165"/>
                <a:gd name="connsiteX3" fmla="*/ 26289 w 106753"/>
                <a:gd name="connsiteY3" fmla="*/ 387 h 115165"/>
                <a:gd name="connsiteX4" fmla="*/ 19431 w 106753"/>
                <a:gd name="connsiteY4" fmla="*/ 3911 h 115165"/>
                <a:gd name="connsiteX5" fmla="*/ 15240 w 106753"/>
                <a:gd name="connsiteY5" fmla="*/ 13341 h 115165"/>
                <a:gd name="connsiteX6" fmla="*/ 5906 w 106753"/>
                <a:gd name="connsiteY6" fmla="*/ 36963 h 115165"/>
                <a:gd name="connsiteX7" fmla="*/ 0 w 106753"/>
                <a:gd name="connsiteY7" fmla="*/ 71063 h 115165"/>
                <a:gd name="connsiteX8" fmla="*/ 476 w 106753"/>
                <a:gd name="connsiteY8" fmla="*/ 79349 h 115165"/>
                <a:gd name="connsiteX9" fmla="*/ 10763 w 106753"/>
                <a:gd name="connsiteY9" fmla="*/ 105638 h 115165"/>
                <a:gd name="connsiteX10" fmla="*/ 30480 w 106753"/>
                <a:gd name="connsiteY10" fmla="*/ 115163 h 115165"/>
                <a:gd name="connsiteX11" fmla="*/ 56674 w 106753"/>
                <a:gd name="connsiteY11" fmla="*/ 107543 h 115165"/>
                <a:gd name="connsiteX12" fmla="*/ 86106 w 106753"/>
                <a:gd name="connsiteY12" fmla="*/ 79349 h 115165"/>
                <a:gd name="connsiteX13" fmla="*/ 105728 w 106753"/>
                <a:gd name="connsiteY13" fmla="*/ 46012 h 115165"/>
                <a:gd name="connsiteX14" fmla="*/ 103918 w 106753"/>
                <a:gd name="connsiteY14" fmla="*/ 38487 h 115165"/>
                <a:gd name="connsiteX15" fmla="*/ 21336 w 106753"/>
                <a:gd name="connsiteY15" fmla="*/ 37249 h 115165"/>
                <a:gd name="connsiteX16" fmla="*/ 42958 w 106753"/>
                <a:gd name="connsiteY16" fmla="*/ 49536 h 115165"/>
                <a:gd name="connsiteX17" fmla="*/ 42101 w 106753"/>
                <a:gd name="connsiteY17" fmla="*/ 51060 h 115165"/>
                <a:gd name="connsiteX18" fmla="*/ 36862 w 106753"/>
                <a:gd name="connsiteY18" fmla="*/ 51632 h 115165"/>
                <a:gd name="connsiteX19" fmla="*/ 19241 w 106753"/>
                <a:gd name="connsiteY19" fmla="*/ 41345 h 115165"/>
                <a:gd name="connsiteX20" fmla="*/ 21336 w 106753"/>
                <a:gd name="connsiteY20" fmla="*/ 37154 h 115165"/>
                <a:gd name="connsiteX21" fmla="*/ 32766 w 106753"/>
                <a:gd name="connsiteY21" fmla="*/ 95256 h 115165"/>
                <a:gd name="connsiteX22" fmla="*/ 18288 w 106753"/>
                <a:gd name="connsiteY22" fmla="*/ 85445 h 115165"/>
                <a:gd name="connsiteX23" fmla="*/ 14002 w 106753"/>
                <a:gd name="connsiteY23" fmla="*/ 62871 h 115165"/>
                <a:gd name="connsiteX24" fmla="*/ 15145 w 106753"/>
                <a:gd name="connsiteY24" fmla="*/ 64205 h 115165"/>
                <a:gd name="connsiteX25" fmla="*/ 26289 w 106753"/>
                <a:gd name="connsiteY25" fmla="*/ 78587 h 115165"/>
                <a:gd name="connsiteX26" fmla="*/ 43339 w 106753"/>
                <a:gd name="connsiteY26" fmla="*/ 85064 h 115165"/>
                <a:gd name="connsiteX27" fmla="*/ 56388 w 106753"/>
                <a:gd name="connsiteY27" fmla="*/ 84493 h 115165"/>
                <a:gd name="connsiteX28" fmla="*/ 57721 w 106753"/>
                <a:gd name="connsiteY28" fmla="*/ 84493 h 115165"/>
                <a:gd name="connsiteX29" fmla="*/ 57912 w 106753"/>
                <a:gd name="connsiteY29" fmla="*/ 84969 h 115165"/>
                <a:gd name="connsiteX30" fmla="*/ 32671 w 106753"/>
                <a:gd name="connsiteY30" fmla="*/ 95351 h 115165"/>
                <a:gd name="connsiteX31" fmla="*/ 54197 w 106753"/>
                <a:gd name="connsiteY31" fmla="*/ 59156 h 115165"/>
                <a:gd name="connsiteX32" fmla="*/ 53245 w 106753"/>
                <a:gd name="connsiteY32" fmla="*/ 57537 h 115165"/>
                <a:gd name="connsiteX33" fmla="*/ 54578 w 106753"/>
                <a:gd name="connsiteY33" fmla="*/ 54489 h 115165"/>
                <a:gd name="connsiteX34" fmla="*/ 72104 w 106753"/>
                <a:gd name="connsiteY34" fmla="*/ 58966 h 115165"/>
                <a:gd name="connsiteX35" fmla="*/ 78200 w 106753"/>
                <a:gd name="connsiteY35" fmla="*/ 67919 h 115165"/>
                <a:gd name="connsiteX36" fmla="*/ 54102 w 106753"/>
                <a:gd name="connsiteY36" fmla="*/ 59156 h 11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6753" h="115165">
                  <a:moveTo>
                    <a:pt x="103727" y="38392"/>
                  </a:moveTo>
                  <a:cubicBezTo>
                    <a:pt x="98869" y="34772"/>
                    <a:pt x="93916" y="31058"/>
                    <a:pt x="88964" y="27533"/>
                  </a:cubicBezTo>
                  <a:cubicBezTo>
                    <a:pt x="79819" y="20961"/>
                    <a:pt x="70390" y="14960"/>
                    <a:pt x="59912" y="10769"/>
                  </a:cubicBezTo>
                  <a:cubicBezTo>
                    <a:pt x="48959" y="6388"/>
                    <a:pt x="37624" y="3530"/>
                    <a:pt x="26289" y="387"/>
                  </a:cubicBezTo>
                  <a:cubicBezTo>
                    <a:pt x="22670" y="-661"/>
                    <a:pt x="20955" y="387"/>
                    <a:pt x="19431" y="3911"/>
                  </a:cubicBezTo>
                  <a:cubicBezTo>
                    <a:pt x="18097" y="7055"/>
                    <a:pt x="16669" y="10198"/>
                    <a:pt x="15240" y="13341"/>
                  </a:cubicBezTo>
                  <a:cubicBezTo>
                    <a:pt x="11621" y="21056"/>
                    <a:pt x="8477" y="28867"/>
                    <a:pt x="5906" y="36963"/>
                  </a:cubicBezTo>
                  <a:cubicBezTo>
                    <a:pt x="2381" y="48012"/>
                    <a:pt x="0" y="59252"/>
                    <a:pt x="0" y="71063"/>
                  </a:cubicBezTo>
                  <a:cubicBezTo>
                    <a:pt x="0" y="73730"/>
                    <a:pt x="95" y="76587"/>
                    <a:pt x="476" y="79349"/>
                  </a:cubicBezTo>
                  <a:cubicBezTo>
                    <a:pt x="1619" y="88970"/>
                    <a:pt x="4763" y="97828"/>
                    <a:pt x="10763" y="105638"/>
                  </a:cubicBezTo>
                  <a:cubicBezTo>
                    <a:pt x="15811" y="112211"/>
                    <a:pt x="22289" y="115259"/>
                    <a:pt x="30480" y="115163"/>
                  </a:cubicBezTo>
                  <a:cubicBezTo>
                    <a:pt x="39910" y="114973"/>
                    <a:pt x="48578" y="112306"/>
                    <a:pt x="56674" y="107543"/>
                  </a:cubicBezTo>
                  <a:cubicBezTo>
                    <a:pt x="68675" y="100495"/>
                    <a:pt x="77915" y="90494"/>
                    <a:pt x="86106" y="79349"/>
                  </a:cubicBezTo>
                  <a:cubicBezTo>
                    <a:pt x="93821" y="68872"/>
                    <a:pt x="99632" y="57347"/>
                    <a:pt x="105728" y="46012"/>
                  </a:cubicBezTo>
                  <a:cubicBezTo>
                    <a:pt x="107537" y="42678"/>
                    <a:pt x="106966" y="40773"/>
                    <a:pt x="103918" y="38487"/>
                  </a:cubicBezTo>
                  <a:close/>
                  <a:moveTo>
                    <a:pt x="21336" y="37249"/>
                  </a:moveTo>
                  <a:cubicBezTo>
                    <a:pt x="31337" y="36201"/>
                    <a:pt x="38767" y="40392"/>
                    <a:pt x="42958" y="49536"/>
                  </a:cubicBezTo>
                  <a:cubicBezTo>
                    <a:pt x="43434" y="50584"/>
                    <a:pt x="43339" y="50965"/>
                    <a:pt x="42101" y="51060"/>
                  </a:cubicBezTo>
                  <a:cubicBezTo>
                    <a:pt x="40100" y="51346"/>
                    <a:pt x="38195" y="51727"/>
                    <a:pt x="36862" y="51632"/>
                  </a:cubicBezTo>
                  <a:cubicBezTo>
                    <a:pt x="28575" y="51632"/>
                    <a:pt x="23051" y="47917"/>
                    <a:pt x="19241" y="41345"/>
                  </a:cubicBezTo>
                  <a:cubicBezTo>
                    <a:pt x="17050" y="37630"/>
                    <a:pt x="17050" y="37630"/>
                    <a:pt x="21336" y="37154"/>
                  </a:cubicBezTo>
                  <a:close/>
                  <a:moveTo>
                    <a:pt x="32766" y="95256"/>
                  </a:moveTo>
                  <a:cubicBezTo>
                    <a:pt x="26098" y="94875"/>
                    <a:pt x="21336" y="91256"/>
                    <a:pt x="18288" y="85445"/>
                  </a:cubicBezTo>
                  <a:cubicBezTo>
                    <a:pt x="14478" y="78397"/>
                    <a:pt x="13907" y="70777"/>
                    <a:pt x="14002" y="62871"/>
                  </a:cubicBezTo>
                  <a:cubicBezTo>
                    <a:pt x="14859" y="63062"/>
                    <a:pt x="14954" y="63728"/>
                    <a:pt x="15145" y="64205"/>
                  </a:cubicBezTo>
                  <a:cubicBezTo>
                    <a:pt x="18288" y="69443"/>
                    <a:pt x="21812" y="74396"/>
                    <a:pt x="26289" y="78587"/>
                  </a:cubicBezTo>
                  <a:cubicBezTo>
                    <a:pt x="31147" y="83159"/>
                    <a:pt x="36957" y="84683"/>
                    <a:pt x="43339" y="85064"/>
                  </a:cubicBezTo>
                  <a:cubicBezTo>
                    <a:pt x="47720" y="85350"/>
                    <a:pt x="52102" y="85160"/>
                    <a:pt x="56388" y="84493"/>
                  </a:cubicBezTo>
                  <a:cubicBezTo>
                    <a:pt x="56864" y="84493"/>
                    <a:pt x="57341" y="84493"/>
                    <a:pt x="57721" y="84493"/>
                  </a:cubicBezTo>
                  <a:cubicBezTo>
                    <a:pt x="57721" y="84683"/>
                    <a:pt x="57817" y="84779"/>
                    <a:pt x="57912" y="84969"/>
                  </a:cubicBezTo>
                  <a:cubicBezTo>
                    <a:pt x="50483" y="90779"/>
                    <a:pt x="42767" y="95923"/>
                    <a:pt x="32671" y="95351"/>
                  </a:cubicBezTo>
                  <a:close/>
                  <a:moveTo>
                    <a:pt x="54197" y="59156"/>
                  </a:moveTo>
                  <a:cubicBezTo>
                    <a:pt x="53816" y="58585"/>
                    <a:pt x="53531" y="58013"/>
                    <a:pt x="53245" y="57537"/>
                  </a:cubicBezTo>
                  <a:cubicBezTo>
                    <a:pt x="51816" y="54965"/>
                    <a:pt x="51816" y="54965"/>
                    <a:pt x="54578" y="54489"/>
                  </a:cubicBezTo>
                  <a:cubicBezTo>
                    <a:pt x="61055" y="53441"/>
                    <a:pt x="67056" y="54299"/>
                    <a:pt x="72104" y="58966"/>
                  </a:cubicBezTo>
                  <a:cubicBezTo>
                    <a:pt x="74866" y="61442"/>
                    <a:pt x="76771" y="64586"/>
                    <a:pt x="78200" y="67919"/>
                  </a:cubicBezTo>
                  <a:cubicBezTo>
                    <a:pt x="67913" y="70586"/>
                    <a:pt x="59531" y="67919"/>
                    <a:pt x="54102" y="59156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80" name="Freihandform 2179">
              <a:extLst>
                <a:ext uri="{FF2B5EF4-FFF2-40B4-BE49-F238E27FC236}">
                  <a16:creationId xmlns:a16="http://schemas.microsoft.com/office/drawing/2014/main" id="{BD2057D9-49F9-0B13-298B-45E73DD39788}"/>
                </a:ext>
              </a:extLst>
            </p:cNvPr>
            <p:cNvSpPr/>
            <p:nvPr/>
          </p:nvSpPr>
          <p:spPr>
            <a:xfrm>
              <a:off x="1719135" y="20356414"/>
              <a:ext cx="148685" cy="7810"/>
            </a:xfrm>
            <a:custGeom>
              <a:avLst/>
              <a:gdLst>
                <a:gd name="connsiteX0" fmla="*/ 0 w 148685"/>
                <a:gd name="connsiteY0" fmla="*/ 0 h 7810"/>
                <a:gd name="connsiteX1" fmla="*/ 0 w 148685"/>
                <a:gd name="connsiteY1" fmla="*/ 7810 h 7810"/>
                <a:gd name="connsiteX2" fmla="*/ 148685 w 148685"/>
                <a:gd name="connsiteY2" fmla="*/ 7810 h 7810"/>
                <a:gd name="connsiteX3" fmla="*/ 146971 w 148685"/>
                <a:gd name="connsiteY3" fmla="*/ 0 h 7810"/>
                <a:gd name="connsiteX4" fmla="*/ 0 w 148685"/>
                <a:gd name="connsiteY4" fmla="*/ 0 h 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685" h="7810">
                  <a:moveTo>
                    <a:pt x="0" y="0"/>
                  </a:moveTo>
                  <a:lnTo>
                    <a:pt x="0" y="7810"/>
                  </a:lnTo>
                  <a:lnTo>
                    <a:pt x="148685" y="7810"/>
                  </a:lnTo>
                  <a:cubicBezTo>
                    <a:pt x="147923" y="5239"/>
                    <a:pt x="147352" y="2667"/>
                    <a:pt x="14697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2184" name="Grafik 666">
            <a:extLst>
              <a:ext uri="{FF2B5EF4-FFF2-40B4-BE49-F238E27FC236}">
                <a16:creationId xmlns:a16="http://schemas.microsoft.com/office/drawing/2014/main" id="{E9149C77-0E49-0772-4846-F21449D18E96}"/>
              </a:ext>
            </a:extLst>
          </p:cNvPr>
          <p:cNvGrpSpPr/>
          <p:nvPr/>
        </p:nvGrpSpPr>
        <p:grpSpPr>
          <a:xfrm>
            <a:off x="2893406" y="20994295"/>
            <a:ext cx="270033" cy="231266"/>
            <a:chOff x="2893406" y="20994295"/>
            <a:chExt cx="270033" cy="231266"/>
          </a:xfrm>
          <a:solidFill>
            <a:srgbClr val="00497F"/>
          </a:solidFill>
        </p:grpSpPr>
        <p:sp>
          <p:nvSpPr>
            <p:cNvPr id="2185" name="Freihandform 2184">
              <a:extLst>
                <a:ext uri="{FF2B5EF4-FFF2-40B4-BE49-F238E27FC236}">
                  <a16:creationId xmlns:a16="http://schemas.microsoft.com/office/drawing/2014/main" id="{82C68D61-1055-18B2-D10E-C8C9C2B7FF6A}"/>
                </a:ext>
              </a:extLst>
            </p:cNvPr>
            <p:cNvSpPr/>
            <p:nvPr/>
          </p:nvSpPr>
          <p:spPr>
            <a:xfrm>
              <a:off x="2893406" y="20994295"/>
              <a:ext cx="237648" cy="231266"/>
            </a:xfrm>
            <a:custGeom>
              <a:avLst/>
              <a:gdLst>
                <a:gd name="connsiteX0" fmla="*/ 119825 w 237648"/>
                <a:gd name="connsiteY0" fmla="*/ 199358 h 231266"/>
                <a:gd name="connsiteX1" fmla="*/ 31814 w 237648"/>
                <a:gd name="connsiteY1" fmla="*/ 111347 h 231266"/>
                <a:gd name="connsiteX2" fmla="*/ 104108 w 237648"/>
                <a:gd name="connsiteY2" fmla="*/ 24765 h 231266"/>
                <a:gd name="connsiteX3" fmla="*/ 89249 w 237648"/>
                <a:gd name="connsiteY3" fmla="*/ 13049 h 231266"/>
                <a:gd name="connsiteX4" fmla="*/ 89249 w 237648"/>
                <a:gd name="connsiteY4" fmla="*/ 13049 h 231266"/>
                <a:gd name="connsiteX5" fmla="*/ 72771 w 237648"/>
                <a:gd name="connsiteY5" fmla="*/ 0 h 231266"/>
                <a:gd name="connsiteX6" fmla="*/ 36100 w 237648"/>
                <a:gd name="connsiteY6" fmla="*/ 21241 h 231266"/>
                <a:gd name="connsiteX7" fmla="*/ 52197 w 237648"/>
                <a:gd name="connsiteY7" fmla="*/ 33909 h 231266"/>
                <a:gd name="connsiteX8" fmla="*/ 44387 w 237648"/>
                <a:gd name="connsiteY8" fmla="*/ 41529 h 231266"/>
                <a:gd name="connsiteX9" fmla="*/ 23527 w 237648"/>
                <a:gd name="connsiteY9" fmla="*/ 38481 h 231266"/>
                <a:gd name="connsiteX10" fmla="*/ 2286 w 237648"/>
                <a:gd name="connsiteY10" fmla="*/ 75152 h 231266"/>
                <a:gd name="connsiteX11" fmla="*/ 22479 w 237648"/>
                <a:gd name="connsiteY11" fmla="*/ 78105 h 231266"/>
                <a:gd name="connsiteX12" fmla="*/ 19526 w 237648"/>
                <a:gd name="connsiteY12" fmla="*/ 88678 h 231266"/>
                <a:gd name="connsiteX13" fmla="*/ 0 w 237648"/>
                <a:gd name="connsiteY13" fmla="*/ 96488 h 231266"/>
                <a:gd name="connsiteX14" fmla="*/ 0 w 237648"/>
                <a:gd name="connsiteY14" fmla="*/ 138874 h 231266"/>
                <a:gd name="connsiteX15" fmla="*/ 18955 w 237648"/>
                <a:gd name="connsiteY15" fmla="*/ 131350 h 231266"/>
                <a:gd name="connsiteX16" fmla="*/ 21622 w 237648"/>
                <a:gd name="connsiteY16" fmla="*/ 141922 h 231266"/>
                <a:gd name="connsiteX17" fmla="*/ 8668 w 237648"/>
                <a:gd name="connsiteY17" fmla="*/ 158401 h 231266"/>
                <a:gd name="connsiteX18" fmla="*/ 29813 w 237648"/>
                <a:gd name="connsiteY18" fmla="*/ 195072 h 231266"/>
                <a:gd name="connsiteX19" fmla="*/ 42482 w 237648"/>
                <a:gd name="connsiteY19" fmla="*/ 179070 h 231266"/>
                <a:gd name="connsiteX20" fmla="*/ 50102 w 237648"/>
                <a:gd name="connsiteY20" fmla="*/ 186976 h 231266"/>
                <a:gd name="connsiteX21" fmla="*/ 47053 w 237648"/>
                <a:gd name="connsiteY21" fmla="*/ 207835 h 231266"/>
                <a:gd name="connsiteX22" fmla="*/ 83725 w 237648"/>
                <a:gd name="connsiteY22" fmla="*/ 228981 h 231266"/>
                <a:gd name="connsiteX23" fmla="*/ 86677 w 237648"/>
                <a:gd name="connsiteY23" fmla="*/ 208788 h 231266"/>
                <a:gd name="connsiteX24" fmla="*/ 97250 w 237648"/>
                <a:gd name="connsiteY24" fmla="*/ 211741 h 231266"/>
                <a:gd name="connsiteX25" fmla="*/ 105061 w 237648"/>
                <a:gd name="connsiteY25" fmla="*/ 231267 h 231266"/>
                <a:gd name="connsiteX26" fmla="*/ 147447 w 237648"/>
                <a:gd name="connsiteY26" fmla="*/ 231267 h 231266"/>
                <a:gd name="connsiteX27" fmla="*/ 139922 w 237648"/>
                <a:gd name="connsiteY27" fmla="*/ 212312 h 231266"/>
                <a:gd name="connsiteX28" fmla="*/ 150590 w 237648"/>
                <a:gd name="connsiteY28" fmla="*/ 209645 h 231266"/>
                <a:gd name="connsiteX29" fmla="*/ 167069 w 237648"/>
                <a:gd name="connsiteY29" fmla="*/ 222694 h 231266"/>
                <a:gd name="connsiteX30" fmla="*/ 203740 w 237648"/>
                <a:gd name="connsiteY30" fmla="*/ 201454 h 231266"/>
                <a:gd name="connsiteX31" fmla="*/ 187738 w 237648"/>
                <a:gd name="connsiteY31" fmla="*/ 188785 h 231266"/>
                <a:gd name="connsiteX32" fmla="*/ 195644 w 237648"/>
                <a:gd name="connsiteY32" fmla="*/ 181166 h 231266"/>
                <a:gd name="connsiteX33" fmla="*/ 216503 w 237648"/>
                <a:gd name="connsiteY33" fmla="*/ 184214 h 231266"/>
                <a:gd name="connsiteX34" fmla="*/ 237649 w 237648"/>
                <a:gd name="connsiteY34" fmla="*/ 147542 h 231266"/>
                <a:gd name="connsiteX35" fmla="*/ 202311 w 237648"/>
                <a:gd name="connsiteY35" fmla="*/ 142399 h 231266"/>
                <a:gd name="connsiteX36" fmla="*/ 120015 w 237648"/>
                <a:gd name="connsiteY36" fmla="*/ 199358 h 23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37648" h="231266">
                  <a:moveTo>
                    <a:pt x="119825" y="199358"/>
                  </a:moveTo>
                  <a:cubicBezTo>
                    <a:pt x="71247" y="199358"/>
                    <a:pt x="31814" y="159925"/>
                    <a:pt x="31814" y="111347"/>
                  </a:cubicBezTo>
                  <a:cubicBezTo>
                    <a:pt x="31814" y="68104"/>
                    <a:pt x="62960" y="32194"/>
                    <a:pt x="104108" y="24765"/>
                  </a:cubicBezTo>
                  <a:lnTo>
                    <a:pt x="89249" y="13049"/>
                  </a:lnTo>
                  <a:cubicBezTo>
                    <a:pt x="89249" y="13049"/>
                    <a:pt x="89249" y="13049"/>
                    <a:pt x="89249" y="13049"/>
                  </a:cubicBezTo>
                  <a:lnTo>
                    <a:pt x="72771" y="0"/>
                  </a:lnTo>
                  <a:lnTo>
                    <a:pt x="36100" y="21241"/>
                  </a:lnTo>
                  <a:lnTo>
                    <a:pt x="52197" y="33909"/>
                  </a:lnTo>
                  <a:cubicBezTo>
                    <a:pt x="49435" y="36290"/>
                    <a:pt x="46863" y="38862"/>
                    <a:pt x="44387" y="41529"/>
                  </a:cubicBezTo>
                  <a:lnTo>
                    <a:pt x="23527" y="38481"/>
                  </a:lnTo>
                  <a:lnTo>
                    <a:pt x="2286" y="75152"/>
                  </a:lnTo>
                  <a:lnTo>
                    <a:pt x="22479" y="78105"/>
                  </a:lnTo>
                  <a:cubicBezTo>
                    <a:pt x="21336" y="81534"/>
                    <a:pt x="20288" y="85058"/>
                    <a:pt x="19526" y="88678"/>
                  </a:cubicBezTo>
                  <a:lnTo>
                    <a:pt x="0" y="96488"/>
                  </a:lnTo>
                  <a:lnTo>
                    <a:pt x="0" y="138874"/>
                  </a:lnTo>
                  <a:lnTo>
                    <a:pt x="18955" y="131350"/>
                  </a:lnTo>
                  <a:cubicBezTo>
                    <a:pt x="19622" y="134969"/>
                    <a:pt x="20574" y="138494"/>
                    <a:pt x="21622" y="141922"/>
                  </a:cubicBezTo>
                  <a:lnTo>
                    <a:pt x="8668" y="158401"/>
                  </a:lnTo>
                  <a:lnTo>
                    <a:pt x="29813" y="195072"/>
                  </a:lnTo>
                  <a:lnTo>
                    <a:pt x="42482" y="179070"/>
                  </a:lnTo>
                  <a:cubicBezTo>
                    <a:pt x="44863" y="181832"/>
                    <a:pt x="47435" y="184499"/>
                    <a:pt x="50102" y="186976"/>
                  </a:cubicBezTo>
                  <a:lnTo>
                    <a:pt x="47053" y="207835"/>
                  </a:lnTo>
                  <a:lnTo>
                    <a:pt x="83725" y="228981"/>
                  </a:lnTo>
                  <a:lnTo>
                    <a:pt x="86677" y="208788"/>
                  </a:lnTo>
                  <a:cubicBezTo>
                    <a:pt x="90107" y="209931"/>
                    <a:pt x="93631" y="210979"/>
                    <a:pt x="97250" y="211741"/>
                  </a:cubicBezTo>
                  <a:lnTo>
                    <a:pt x="105061" y="231267"/>
                  </a:lnTo>
                  <a:lnTo>
                    <a:pt x="147447" y="231267"/>
                  </a:lnTo>
                  <a:lnTo>
                    <a:pt x="139922" y="212312"/>
                  </a:lnTo>
                  <a:cubicBezTo>
                    <a:pt x="143542" y="211645"/>
                    <a:pt x="147066" y="210693"/>
                    <a:pt x="150590" y="209645"/>
                  </a:cubicBezTo>
                  <a:lnTo>
                    <a:pt x="167069" y="222694"/>
                  </a:lnTo>
                  <a:lnTo>
                    <a:pt x="203740" y="201454"/>
                  </a:lnTo>
                  <a:lnTo>
                    <a:pt x="187738" y="188785"/>
                  </a:lnTo>
                  <a:cubicBezTo>
                    <a:pt x="190500" y="186404"/>
                    <a:pt x="193072" y="183833"/>
                    <a:pt x="195644" y="181166"/>
                  </a:cubicBezTo>
                  <a:lnTo>
                    <a:pt x="216503" y="184214"/>
                  </a:lnTo>
                  <a:lnTo>
                    <a:pt x="237649" y="147542"/>
                  </a:lnTo>
                  <a:lnTo>
                    <a:pt x="202311" y="142399"/>
                  </a:lnTo>
                  <a:cubicBezTo>
                    <a:pt x="189738" y="175641"/>
                    <a:pt x="157639" y="199358"/>
                    <a:pt x="120015" y="199358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86" name="Freihandform 2185">
              <a:extLst>
                <a:ext uri="{FF2B5EF4-FFF2-40B4-BE49-F238E27FC236}">
                  <a16:creationId xmlns:a16="http://schemas.microsoft.com/office/drawing/2014/main" id="{BE0EAE21-41B2-83AD-AD36-DFAB79658B44}"/>
                </a:ext>
              </a:extLst>
            </p:cNvPr>
            <p:cNvSpPr/>
            <p:nvPr/>
          </p:nvSpPr>
          <p:spPr>
            <a:xfrm>
              <a:off x="2965701" y="21050493"/>
              <a:ext cx="42767" cy="75437"/>
            </a:xfrm>
            <a:custGeom>
              <a:avLst/>
              <a:gdLst>
                <a:gd name="connsiteX0" fmla="*/ 9716 w 42767"/>
                <a:gd name="connsiteY0" fmla="*/ 0 h 75437"/>
                <a:gd name="connsiteX1" fmla="*/ 0 w 42767"/>
                <a:gd name="connsiteY1" fmla="*/ 37719 h 75437"/>
                <a:gd name="connsiteX2" fmla="*/ 9716 w 42767"/>
                <a:gd name="connsiteY2" fmla="*/ 75438 h 75437"/>
                <a:gd name="connsiteX3" fmla="*/ 42767 w 42767"/>
                <a:gd name="connsiteY3" fmla="*/ 75438 h 75437"/>
                <a:gd name="connsiteX4" fmla="*/ 33052 w 42767"/>
                <a:gd name="connsiteY4" fmla="*/ 37719 h 75437"/>
                <a:gd name="connsiteX5" fmla="*/ 42767 w 42767"/>
                <a:gd name="connsiteY5" fmla="*/ 0 h 75437"/>
                <a:gd name="connsiteX6" fmla="*/ 9716 w 42767"/>
                <a:gd name="connsiteY6" fmla="*/ 0 h 7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767" h="75437">
                  <a:moveTo>
                    <a:pt x="9716" y="0"/>
                  </a:moveTo>
                  <a:cubicBezTo>
                    <a:pt x="4382" y="0"/>
                    <a:pt x="0" y="16859"/>
                    <a:pt x="0" y="37719"/>
                  </a:cubicBezTo>
                  <a:cubicBezTo>
                    <a:pt x="0" y="58579"/>
                    <a:pt x="4382" y="75438"/>
                    <a:pt x="9716" y="75438"/>
                  </a:cubicBezTo>
                  <a:lnTo>
                    <a:pt x="42767" y="75438"/>
                  </a:lnTo>
                  <a:cubicBezTo>
                    <a:pt x="37433" y="75438"/>
                    <a:pt x="33052" y="58579"/>
                    <a:pt x="33052" y="37719"/>
                  </a:cubicBezTo>
                  <a:cubicBezTo>
                    <a:pt x="33052" y="16859"/>
                    <a:pt x="37433" y="0"/>
                    <a:pt x="42767" y="0"/>
                  </a:cubicBezTo>
                  <a:lnTo>
                    <a:pt x="9716" y="0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87" name="Freihandform 2186">
              <a:extLst>
                <a:ext uri="{FF2B5EF4-FFF2-40B4-BE49-F238E27FC236}">
                  <a16:creationId xmlns:a16="http://schemas.microsoft.com/office/drawing/2014/main" id="{C78EA638-556B-7547-77F7-470B9C561BE6}"/>
                </a:ext>
              </a:extLst>
            </p:cNvPr>
            <p:cNvSpPr/>
            <p:nvPr/>
          </p:nvSpPr>
          <p:spPr>
            <a:xfrm>
              <a:off x="3008563" y="21050397"/>
              <a:ext cx="42767" cy="75438"/>
            </a:xfrm>
            <a:custGeom>
              <a:avLst/>
              <a:gdLst>
                <a:gd name="connsiteX0" fmla="*/ 9716 w 42767"/>
                <a:gd name="connsiteY0" fmla="*/ 75438 h 75438"/>
                <a:gd name="connsiteX1" fmla="*/ 42767 w 42767"/>
                <a:gd name="connsiteY1" fmla="*/ 75438 h 75438"/>
                <a:gd name="connsiteX2" fmla="*/ 33052 w 42767"/>
                <a:gd name="connsiteY2" fmla="*/ 37719 h 75438"/>
                <a:gd name="connsiteX3" fmla="*/ 42767 w 42767"/>
                <a:gd name="connsiteY3" fmla="*/ 0 h 75438"/>
                <a:gd name="connsiteX4" fmla="*/ 9716 w 42767"/>
                <a:gd name="connsiteY4" fmla="*/ 0 h 75438"/>
                <a:gd name="connsiteX5" fmla="*/ 0 w 42767"/>
                <a:gd name="connsiteY5" fmla="*/ 37719 h 75438"/>
                <a:gd name="connsiteX6" fmla="*/ 9716 w 42767"/>
                <a:gd name="connsiteY6" fmla="*/ 75438 h 7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767" h="75438">
                  <a:moveTo>
                    <a:pt x="9716" y="75438"/>
                  </a:moveTo>
                  <a:lnTo>
                    <a:pt x="42767" y="75438"/>
                  </a:lnTo>
                  <a:cubicBezTo>
                    <a:pt x="37433" y="75438"/>
                    <a:pt x="33052" y="58579"/>
                    <a:pt x="33052" y="37719"/>
                  </a:cubicBezTo>
                  <a:cubicBezTo>
                    <a:pt x="33052" y="16859"/>
                    <a:pt x="37433" y="0"/>
                    <a:pt x="42767" y="0"/>
                  </a:cubicBezTo>
                  <a:lnTo>
                    <a:pt x="9716" y="0"/>
                  </a:lnTo>
                  <a:cubicBezTo>
                    <a:pt x="4382" y="0"/>
                    <a:pt x="0" y="16859"/>
                    <a:pt x="0" y="37719"/>
                  </a:cubicBezTo>
                  <a:cubicBezTo>
                    <a:pt x="0" y="58579"/>
                    <a:pt x="4382" y="75438"/>
                    <a:pt x="9716" y="75438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88" name="Freihandform 2187">
              <a:extLst>
                <a:ext uri="{FF2B5EF4-FFF2-40B4-BE49-F238E27FC236}">
                  <a16:creationId xmlns:a16="http://schemas.microsoft.com/office/drawing/2014/main" id="{37A75926-E875-3E63-5538-AAF2DC883BEB}"/>
                </a:ext>
              </a:extLst>
            </p:cNvPr>
            <p:cNvSpPr/>
            <p:nvPr/>
          </p:nvSpPr>
          <p:spPr>
            <a:xfrm>
              <a:off x="3051331" y="21051731"/>
              <a:ext cx="20764" cy="75438"/>
            </a:xfrm>
            <a:custGeom>
              <a:avLst/>
              <a:gdLst>
                <a:gd name="connsiteX0" fmla="*/ 9715 w 20764"/>
                <a:gd name="connsiteY0" fmla="*/ 75438 h 75438"/>
                <a:gd name="connsiteX1" fmla="*/ 10573 w 20764"/>
                <a:gd name="connsiteY1" fmla="*/ 75248 h 75438"/>
                <a:gd name="connsiteX2" fmla="*/ 10573 w 20764"/>
                <a:gd name="connsiteY2" fmla="*/ 75438 h 75438"/>
                <a:gd name="connsiteX3" fmla="*/ 20764 w 20764"/>
                <a:gd name="connsiteY3" fmla="*/ 71628 h 75438"/>
                <a:gd name="connsiteX4" fmla="*/ 15240 w 20764"/>
                <a:gd name="connsiteY4" fmla="*/ 37719 h 75438"/>
                <a:gd name="connsiteX5" fmla="*/ 20764 w 20764"/>
                <a:gd name="connsiteY5" fmla="*/ 3810 h 75438"/>
                <a:gd name="connsiteX6" fmla="*/ 10573 w 20764"/>
                <a:gd name="connsiteY6" fmla="*/ 0 h 75438"/>
                <a:gd name="connsiteX7" fmla="*/ 10573 w 20764"/>
                <a:gd name="connsiteY7" fmla="*/ 191 h 75438"/>
                <a:gd name="connsiteX8" fmla="*/ 9715 w 20764"/>
                <a:gd name="connsiteY8" fmla="*/ 0 h 75438"/>
                <a:gd name="connsiteX9" fmla="*/ 0 w 20764"/>
                <a:gd name="connsiteY9" fmla="*/ 37719 h 75438"/>
                <a:gd name="connsiteX10" fmla="*/ 9715 w 20764"/>
                <a:gd name="connsiteY10" fmla="*/ 75438 h 7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64" h="75438">
                  <a:moveTo>
                    <a:pt x="9715" y="75438"/>
                  </a:moveTo>
                  <a:cubicBezTo>
                    <a:pt x="9715" y="75438"/>
                    <a:pt x="10287" y="75438"/>
                    <a:pt x="10573" y="75248"/>
                  </a:cubicBezTo>
                  <a:lnTo>
                    <a:pt x="10573" y="75438"/>
                  </a:lnTo>
                  <a:lnTo>
                    <a:pt x="20764" y="71628"/>
                  </a:lnTo>
                  <a:cubicBezTo>
                    <a:pt x="17526" y="65532"/>
                    <a:pt x="15240" y="52673"/>
                    <a:pt x="15240" y="37719"/>
                  </a:cubicBezTo>
                  <a:cubicBezTo>
                    <a:pt x="15240" y="22765"/>
                    <a:pt x="17526" y="9906"/>
                    <a:pt x="20764" y="3810"/>
                  </a:cubicBezTo>
                  <a:lnTo>
                    <a:pt x="10573" y="0"/>
                  </a:lnTo>
                  <a:lnTo>
                    <a:pt x="10573" y="191"/>
                  </a:lnTo>
                  <a:cubicBezTo>
                    <a:pt x="10573" y="191"/>
                    <a:pt x="10001" y="0"/>
                    <a:pt x="9715" y="0"/>
                  </a:cubicBezTo>
                  <a:cubicBezTo>
                    <a:pt x="4381" y="0"/>
                    <a:pt x="0" y="16859"/>
                    <a:pt x="0" y="37719"/>
                  </a:cubicBezTo>
                  <a:cubicBezTo>
                    <a:pt x="0" y="58579"/>
                    <a:pt x="4381" y="75438"/>
                    <a:pt x="9715" y="75438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89" name="Freihandform 2188">
              <a:extLst>
                <a:ext uri="{FF2B5EF4-FFF2-40B4-BE49-F238E27FC236}">
                  <a16:creationId xmlns:a16="http://schemas.microsoft.com/office/drawing/2014/main" id="{9598DC77-8AA2-613E-FFF7-90769F741242}"/>
                </a:ext>
              </a:extLst>
            </p:cNvPr>
            <p:cNvSpPr/>
            <p:nvPr/>
          </p:nvSpPr>
          <p:spPr>
            <a:xfrm>
              <a:off x="3074191" y="21059255"/>
              <a:ext cx="33528" cy="60388"/>
            </a:xfrm>
            <a:custGeom>
              <a:avLst/>
              <a:gdLst>
                <a:gd name="connsiteX0" fmla="*/ 7715 w 33528"/>
                <a:gd name="connsiteY0" fmla="*/ 60389 h 60388"/>
                <a:gd name="connsiteX1" fmla="*/ 8001 w 33528"/>
                <a:gd name="connsiteY1" fmla="*/ 60389 h 60388"/>
                <a:gd name="connsiteX2" fmla="*/ 8001 w 33528"/>
                <a:gd name="connsiteY2" fmla="*/ 60389 h 60388"/>
                <a:gd name="connsiteX3" fmla="*/ 8382 w 33528"/>
                <a:gd name="connsiteY3" fmla="*/ 60389 h 60388"/>
                <a:gd name="connsiteX4" fmla="*/ 8763 w 33528"/>
                <a:gd name="connsiteY4" fmla="*/ 60103 h 60388"/>
                <a:gd name="connsiteX5" fmla="*/ 33528 w 33528"/>
                <a:gd name="connsiteY5" fmla="*/ 50864 h 60388"/>
                <a:gd name="connsiteX6" fmla="*/ 30861 w 33528"/>
                <a:gd name="connsiteY6" fmla="*/ 30194 h 60388"/>
                <a:gd name="connsiteX7" fmla="*/ 33528 w 33528"/>
                <a:gd name="connsiteY7" fmla="*/ 9430 h 60388"/>
                <a:gd name="connsiteX8" fmla="*/ 8668 w 33528"/>
                <a:gd name="connsiteY8" fmla="*/ 191 h 60388"/>
                <a:gd name="connsiteX9" fmla="*/ 8477 w 33528"/>
                <a:gd name="connsiteY9" fmla="*/ 191 h 60388"/>
                <a:gd name="connsiteX10" fmla="*/ 8096 w 33528"/>
                <a:gd name="connsiteY10" fmla="*/ 0 h 60388"/>
                <a:gd name="connsiteX11" fmla="*/ 8096 w 33528"/>
                <a:gd name="connsiteY11" fmla="*/ 0 h 60388"/>
                <a:gd name="connsiteX12" fmla="*/ 7810 w 33528"/>
                <a:gd name="connsiteY12" fmla="*/ 0 h 60388"/>
                <a:gd name="connsiteX13" fmla="*/ 0 w 33528"/>
                <a:gd name="connsiteY13" fmla="*/ 30194 h 60388"/>
                <a:gd name="connsiteX14" fmla="*/ 7810 w 33528"/>
                <a:gd name="connsiteY14" fmla="*/ 60389 h 6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528" h="60388">
                  <a:moveTo>
                    <a:pt x="7715" y="60389"/>
                  </a:moveTo>
                  <a:cubicBezTo>
                    <a:pt x="7715" y="60389"/>
                    <a:pt x="7906" y="60389"/>
                    <a:pt x="8001" y="60389"/>
                  </a:cubicBezTo>
                  <a:cubicBezTo>
                    <a:pt x="8001" y="60389"/>
                    <a:pt x="8001" y="60389"/>
                    <a:pt x="8001" y="60389"/>
                  </a:cubicBezTo>
                  <a:lnTo>
                    <a:pt x="8382" y="60389"/>
                  </a:lnTo>
                  <a:cubicBezTo>
                    <a:pt x="8382" y="60389"/>
                    <a:pt x="8572" y="60198"/>
                    <a:pt x="8763" y="60103"/>
                  </a:cubicBezTo>
                  <a:lnTo>
                    <a:pt x="33528" y="50864"/>
                  </a:lnTo>
                  <a:cubicBezTo>
                    <a:pt x="31909" y="46101"/>
                    <a:pt x="30861" y="38576"/>
                    <a:pt x="30861" y="30194"/>
                  </a:cubicBezTo>
                  <a:cubicBezTo>
                    <a:pt x="30861" y="21812"/>
                    <a:pt x="31909" y="14288"/>
                    <a:pt x="33528" y="9430"/>
                  </a:cubicBezTo>
                  <a:lnTo>
                    <a:pt x="8668" y="191"/>
                  </a:lnTo>
                  <a:cubicBezTo>
                    <a:pt x="8668" y="191"/>
                    <a:pt x="8477" y="191"/>
                    <a:pt x="8477" y="191"/>
                  </a:cubicBezTo>
                  <a:lnTo>
                    <a:pt x="8096" y="0"/>
                  </a:lnTo>
                  <a:cubicBezTo>
                    <a:pt x="8096" y="0"/>
                    <a:pt x="8096" y="0"/>
                    <a:pt x="8096" y="0"/>
                  </a:cubicBezTo>
                  <a:cubicBezTo>
                    <a:pt x="8001" y="0"/>
                    <a:pt x="7906" y="0"/>
                    <a:pt x="7810" y="0"/>
                  </a:cubicBezTo>
                  <a:cubicBezTo>
                    <a:pt x="3524" y="0"/>
                    <a:pt x="0" y="13526"/>
                    <a:pt x="0" y="30194"/>
                  </a:cubicBezTo>
                  <a:cubicBezTo>
                    <a:pt x="0" y="46863"/>
                    <a:pt x="3524" y="60389"/>
                    <a:pt x="7810" y="60389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90" name="Freihandform 2189">
              <a:extLst>
                <a:ext uri="{FF2B5EF4-FFF2-40B4-BE49-F238E27FC236}">
                  <a16:creationId xmlns:a16="http://schemas.microsoft.com/office/drawing/2014/main" id="{CC3AE5C1-00BF-6099-3534-05E80FC8F39B}"/>
                </a:ext>
              </a:extLst>
            </p:cNvPr>
            <p:cNvSpPr/>
            <p:nvPr/>
          </p:nvSpPr>
          <p:spPr>
            <a:xfrm>
              <a:off x="3112005" y="21072209"/>
              <a:ext cx="51434" cy="34670"/>
            </a:xfrm>
            <a:custGeom>
              <a:avLst/>
              <a:gdLst>
                <a:gd name="connsiteX0" fmla="*/ 4572 w 51434"/>
                <a:gd name="connsiteY0" fmla="*/ 34671 h 34670"/>
                <a:gd name="connsiteX1" fmla="*/ 5239 w 51434"/>
                <a:gd name="connsiteY1" fmla="*/ 34481 h 34670"/>
                <a:gd name="connsiteX2" fmla="*/ 51435 w 51434"/>
                <a:gd name="connsiteY2" fmla="*/ 17335 h 34670"/>
                <a:gd name="connsiteX3" fmla="*/ 5143 w 51434"/>
                <a:gd name="connsiteY3" fmla="*/ 191 h 34670"/>
                <a:gd name="connsiteX4" fmla="*/ 4477 w 51434"/>
                <a:gd name="connsiteY4" fmla="*/ 0 h 34670"/>
                <a:gd name="connsiteX5" fmla="*/ 0 w 51434"/>
                <a:gd name="connsiteY5" fmla="*/ 17335 h 34670"/>
                <a:gd name="connsiteX6" fmla="*/ 4477 w 51434"/>
                <a:gd name="connsiteY6" fmla="*/ 34671 h 3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34" h="34670">
                  <a:moveTo>
                    <a:pt x="4572" y="34671"/>
                  </a:moveTo>
                  <a:cubicBezTo>
                    <a:pt x="4572" y="34671"/>
                    <a:pt x="5048" y="34671"/>
                    <a:pt x="5239" y="34481"/>
                  </a:cubicBezTo>
                  <a:lnTo>
                    <a:pt x="51435" y="17335"/>
                  </a:lnTo>
                  <a:lnTo>
                    <a:pt x="5143" y="191"/>
                  </a:lnTo>
                  <a:cubicBezTo>
                    <a:pt x="5143" y="191"/>
                    <a:pt x="4667" y="0"/>
                    <a:pt x="4477" y="0"/>
                  </a:cubicBezTo>
                  <a:cubicBezTo>
                    <a:pt x="2000" y="0"/>
                    <a:pt x="0" y="7810"/>
                    <a:pt x="0" y="17335"/>
                  </a:cubicBezTo>
                  <a:cubicBezTo>
                    <a:pt x="0" y="26860"/>
                    <a:pt x="2000" y="34671"/>
                    <a:pt x="4477" y="34671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839" name="Freihandform 838">
            <a:extLst>
              <a:ext uri="{FF2B5EF4-FFF2-40B4-BE49-F238E27FC236}">
                <a16:creationId xmlns:a16="http://schemas.microsoft.com/office/drawing/2014/main" id="{E6A42C56-8237-6071-C09D-45BBAA9CD14D}"/>
              </a:ext>
            </a:extLst>
          </p:cNvPr>
          <p:cNvSpPr/>
          <p:nvPr/>
        </p:nvSpPr>
        <p:spPr>
          <a:xfrm>
            <a:off x="3537465" y="4649882"/>
            <a:ext cx="180213" cy="180213"/>
          </a:xfrm>
          <a:custGeom>
            <a:avLst/>
            <a:gdLst>
              <a:gd name="connsiteX0" fmla="*/ 158782 w 180213"/>
              <a:gd name="connsiteY0" fmla="*/ 180213 h 180213"/>
              <a:gd name="connsiteX1" fmla="*/ 180213 w 180213"/>
              <a:gd name="connsiteY1" fmla="*/ 158782 h 180213"/>
              <a:gd name="connsiteX2" fmla="*/ 180213 w 180213"/>
              <a:gd name="connsiteY2" fmla="*/ 21431 h 180213"/>
              <a:gd name="connsiteX3" fmla="*/ 158782 w 180213"/>
              <a:gd name="connsiteY3" fmla="*/ 0 h 180213"/>
              <a:gd name="connsiteX4" fmla="*/ 21431 w 180213"/>
              <a:gd name="connsiteY4" fmla="*/ 0 h 180213"/>
              <a:gd name="connsiteX5" fmla="*/ 0 w 180213"/>
              <a:gd name="connsiteY5" fmla="*/ 21431 h 180213"/>
              <a:gd name="connsiteX6" fmla="*/ 0 w 180213"/>
              <a:gd name="connsiteY6" fmla="*/ 158782 h 180213"/>
              <a:gd name="connsiteX7" fmla="*/ 21431 w 180213"/>
              <a:gd name="connsiteY7" fmla="*/ 180213 h 180213"/>
              <a:gd name="connsiteX8" fmla="*/ 158782 w 180213"/>
              <a:gd name="connsiteY8" fmla="*/ 180213 h 180213"/>
              <a:gd name="connsiteX9" fmla="*/ 75152 w 180213"/>
              <a:gd name="connsiteY9" fmla="*/ 77153 h 180213"/>
              <a:gd name="connsiteX10" fmla="*/ 77438 w 180213"/>
              <a:gd name="connsiteY10" fmla="*/ 77248 h 180213"/>
              <a:gd name="connsiteX11" fmla="*/ 77438 w 180213"/>
              <a:gd name="connsiteY11" fmla="*/ 95250 h 180213"/>
              <a:gd name="connsiteX12" fmla="*/ 75152 w 180213"/>
              <a:gd name="connsiteY12" fmla="*/ 95059 h 180213"/>
              <a:gd name="connsiteX13" fmla="*/ 56483 w 180213"/>
              <a:gd name="connsiteY13" fmla="*/ 113729 h 180213"/>
              <a:gd name="connsiteX14" fmla="*/ 75152 w 180213"/>
              <a:gd name="connsiteY14" fmla="*/ 132398 h 180213"/>
              <a:gd name="connsiteX15" fmla="*/ 94583 w 180213"/>
              <a:gd name="connsiteY15" fmla="*/ 113919 h 180213"/>
              <a:gd name="connsiteX16" fmla="*/ 94774 w 180213"/>
              <a:gd name="connsiteY16" fmla="*/ 29813 h 180213"/>
              <a:gd name="connsiteX17" fmla="*/ 112014 w 180213"/>
              <a:gd name="connsiteY17" fmla="*/ 29813 h 180213"/>
              <a:gd name="connsiteX18" fmla="*/ 141637 w 180213"/>
              <a:gd name="connsiteY18" fmla="*/ 58483 h 180213"/>
              <a:gd name="connsiteX19" fmla="*/ 141637 w 180213"/>
              <a:gd name="connsiteY19" fmla="*/ 78486 h 180213"/>
              <a:gd name="connsiteX20" fmla="*/ 141637 w 180213"/>
              <a:gd name="connsiteY20" fmla="*/ 78486 h 180213"/>
              <a:gd name="connsiteX21" fmla="*/ 138684 w 180213"/>
              <a:gd name="connsiteY21" fmla="*/ 78677 h 180213"/>
              <a:gd name="connsiteX22" fmla="*/ 111824 w 180213"/>
              <a:gd name="connsiteY22" fmla="*/ 64103 h 180213"/>
              <a:gd name="connsiteX23" fmla="*/ 111824 w 180213"/>
              <a:gd name="connsiteY23" fmla="*/ 113633 h 180213"/>
              <a:gd name="connsiteX24" fmla="*/ 75248 w 180213"/>
              <a:gd name="connsiteY24" fmla="*/ 150209 h 180213"/>
              <a:gd name="connsiteX25" fmla="*/ 38671 w 180213"/>
              <a:gd name="connsiteY25" fmla="*/ 113633 h 180213"/>
              <a:gd name="connsiteX26" fmla="*/ 75248 w 180213"/>
              <a:gd name="connsiteY26" fmla="*/ 77057 h 18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80213" h="180213">
                <a:moveTo>
                  <a:pt x="158782" y="180213"/>
                </a:moveTo>
                <a:cubicBezTo>
                  <a:pt x="170593" y="180213"/>
                  <a:pt x="180213" y="170593"/>
                  <a:pt x="180213" y="158782"/>
                </a:cubicBezTo>
                <a:lnTo>
                  <a:pt x="180213" y="21431"/>
                </a:lnTo>
                <a:cubicBezTo>
                  <a:pt x="180213" y="9620"/>
                  <a:pt x="170593" y="0"/>
                  <a:pt x="158782" y="0"/>
                </a:cubicBezTo>
                <a:lnTo>
                  <a:pt x="21431" y="0"/>
                </a:lnTo>
                <a:cubicBezTo>
                  <a:pt x="9620" y="0"/>
                  <a:pt x="0" y="9620"/>
                  <a:pt x="0" y="21431"/>
                </a:cubicBezTo>
                <a:lnTo>
                  <a:pt x="0" y="158782"/>
                </a:lnTo>
                <a:cubicBezTo>
                  <a:pt x="0" y="170593"/>
                  <a:pt x="9620" y="180213"/>
                  <a:pt x="21431" y="180213"/>
                </a:cubicBezTo>
                <a:lnTo>
                  <a:pt x="158782" y="180213"/>
                </a:lnTo>
                <a:close/>
                <a:moveTo>
                  <a:pt x="75152" y="77153"/>
                </a:moveTo>
                <a:cubicBezTo>
                  <a:pt x="75914" y="77153"/>
                  <a:pt x="76676" y="77153"/>
                  <a:pt x="77438" y="77248"/>
                </a:cubicBezTo>
                <a:lnTo>
                  <a:pt x="77438" y="95250"/>
                </a:lnTo>
                <a:cubicBezTo>
                  <a:pt x="76676" y="95250"/>
                  <a:pt x="75914" y="95059"/>
                  <a:pt x="75152" y="95059"/>
                </a:cubicBezTo>
                <a:cubicBezTo>
                  <a:pt x="64865" y="95059"/>
                  <a:pt x="56483" y="103442"/>
                  <a:pt x="56483" y="113729"/>
                </a:cubicBezTo>
                <a:cubicBezTo>
                  <a:pt x="56483" y="124016"/>
                  <a:pt x="64865" y="132398"/>
                  <a:pt x="75152" y="132398"/>
                </a:cubicBezTo>
                <a:cubicBezTo>
                  <a:pt x="85439" y="132398"/>
                  <a:pt x="94583" y="124301"/>
                  <a:pt x="94583" y="113919"/>
                </a:cubicBezTo>
                <a:lnTo>
                  <a:pt x="94774" y="29813"/>
                </a:lnTo>
                <a:lnTo>
                  <a:pt x="112014" y="29813"/>
                </a:lnTo>
                <a:cubicBezTo>
                  <a:pt x="113633" y="45244"/>
                  <a:pt x="126111" y="57341"/>
                  <a:pt x="141637" y="58483"/>
                </a:cubicBezTo>
                <a:lnTo>
                  <a:pt x="141637" y="78486"/>
                </a:lnTo>
                <a:lnTo>
                  <a:pt x="141637" y="78486"/>
                </a:lnTo>
                <a:cubicBezTo>
                  <a:pt x="140684" y="78581"/>
                  <a:pt x="139637" y="78677"/>
                  <a:pt x="138684" y="78677"/>
                </a:cubicBezTo>
                <a:cubicBezTo>
                  <a:pt x="127826" y="78677"/>
                  <a:pt x="117729" y="73247"/>
                  <a:pt x="111824" y="64103"/>
                </a:cubicBezTo>
                <a:lnTo>
                  <a:pt x="111824" y="113633"/>
                </a:lnTo>
                <a:cubicBezTo>
                  <a:pt x="111824" y="133826"/>
                  <a:pt x="95441" y="150209"/>
                  <a:pt x="75248" y="150209"/>
                </a:cubicBezTo>
                <a:cubicBezTo>
                  <a:pt x="55055" y="150209"/>
                  <a:pt x="38671" y="133826"/>
                  <a:pt x="38671" y="113633"/>
                </a:cubicBezTo>
                <a:cubicBezTo>
                  <a:pt x="38671" y="93440"/>
                  <a:pt x="55055" y="77057"/>
                  <a:pt x="75248" y="77057"/>
                </a:cubicBez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392" name="Freihandform 1391">
            <a:extLst>
              <a:ext uri="{FF2B5EF4-FFF2-40B4-BE49-F238E27FC236}">
                <a16:creationId xmlns:a16="http://schemas.microsoft.com/office/drawing/2014/main" id="{CE9046FA-FDA6-0B79-347C-9AD87F2CB327}"/>
              </a:ext>
            </a:extLst>
          </p:cNvPr>
          <p:cNvSpPr/>
          <p:nvPr/>
        </p:nvSpPr>
        <p:spPr>
          <a:xfrm>
            <a:off x="3447498" y="8672690"/>
            <a:ext cx="356901" cy="94392"/>
          </a:xfrm>
          <a:custGeom>
            <a:avLst/>
            <a:gdLst>
              <a:gd name="connsiteX0" fmla="*/ 0 w 356901"/>
              <a:gd name="connsiteY0" fmla="*/ 59246 h 94392"/>
              <a:gd name="connsiteX1" fmla="*/ 225362 w 356901"/>
              <a:gd name="connsiteY1" fmla="*/ 94393 h 94392"/>
              <a:gd name="connsiteX2" fmla="*/ 356902 w 356901"/>
              <a:gd name="connsiteY2" fmla="*/ 32576 h 94392"/>
              <a:gd name="connsiteX3" fmla="*/ 148304 w 356901"/>
              <a:gd name="connsiteY3" fmla="*/ 0 h 94392"/>
              <a:gd name="connsiteX4" fmla="*/ 0 w 356901"/>
              <a:gd name="connsiteY4" fmla="*/ 59246 h 94392"/>
              <a:gd name="connsiteX5" fmla="*/ 168116 w 356901"/>
              <a:gd name="connsiteY5" fmla="*/ 10001 h 94392"/>
              <a:gd name="connsiteX6" fmla="*/ 168116 w 356901"/>
              <a:gd name="connsiteY6" fmla="*/ 10001 h 94392"/>
              <a:gd name="connsiteX7" fmla="*/ 322707 w 356901"/>
              <a:gd name="connsiteY7" fmla="*/ 34100 h 94392"/>
              <a:gd name="connsiteX8" fmla="*/ 225266 w 356901"/>
              <a:gd name="connsiteY8" fmla="*/ 79915 h 94392"/>
              <a:gd name="connsiteX9" fmla="*/ 208217 w 356901"/>
              <a:gd name="connsiteY9" fmla="*/ 77248 h 94392"/>
              <a:gd name="connsiteX10" fmla="*/ 208217 w 356901"/>
              <a:gd name="connsiteY10" fmla="*/ 77248 h 94392"/>
              <a:gd name="connsiteX11" fmla="*/ 41243 w 356901"/>
              <a:gd name="connsiteY11" fmla="*/ 51245 h 94392"/>
              <a:gd name="connsiteX12" fmla="*/ 151067 w 356901"/>
              <a:gd name="connsiteY12" fmla="*/ 7334 h 94392"/>
              <a:gd name="connsiteX13" fmla="*/ 168116 w 356901"/>
              <a:gd name="connsiteY13" fmla="*/ 10001 h 9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6901" h="94392">
                <a:moveTo>
                  <a:pt x="0" y="59246"/>
                </a:moveTo>
                <a:lnTo>
                  <a:pt x="225362" y="94393"/>
                </a:lnTo>
                <a:lnTo>
                  <a:pt x="356902" y="32576"/>
                </a:lnTo>
                <a:lnTo>
                  <a:pt x="148304" y="0"/>
                </a:lnTo>
                <a:lnTo>
                  <a:pt x="0" y="59246"/>
                </a:lnTo>
                <a:close/>
                <a:moveTo>
                  <a:pt x="168116" y="10001"/>
                </a:moveTo>
                <a:lnTo>
                  <a:pt x="168116" y="10001"/>
                </a:lnTo>
                <a:cubicBezTo>
                  <a:pt x="168116" y="10001"/>
                  <a:pt x="322707" y="34100"/>
                  <a:pt x="322707" y="34100"/>
                </a:cubicBezTo>
                <a:lnTo>
                  <a:pt x="225266" y="79915"/>
                </a:lnTo>
                <a:lnTo>
                  <a:pt x="208217" y="77248"/>
                </a:lnTo>
                <a:lnTo>
                  <a:pt x="208217" y="77248"/>
                </a:lnTo>
                <a:cubicBezTo>
                  <a:pt x="208217" y="77248"/>
                  <a:pt x="41243" y="51245"/>
                  <a:pt x="41243" y="51245"/>
                </a:cubicBezTo>
                <a:lnTo>
                  <a:pt x="151067" y="7334"/>
                </a:lnTo>
                <a:lnTo>
                  <a:pt x="168116" y="10001"/>
                </a:ln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2194" name="Grafik 670">
            <a:extLst>
              <a:ext uri="{FF2B5EF4-FFF2-40B4-BE49-F238E27FC236}">
                <a16:creationId xmlns:a16="http://schemas.microsoft.com/office/drawing/2014/main" id="{250D2874-9229-5ACC-6E52-67F063DF41B5}"/>
              </a:ext>
            </a:extLst>
          </p:cNvPr>
          <p:cNvGrpSpPr/>
          <p:nvPr/>
        </p:nvGrpSpPr>
        <p:grpSpPr>
          <a:xfrm>
            <a:off x="2303023" y="16912703"/>
            <a:ext cx="300608" cy="151096"/>
            <a:chOff x="2303023" y="16912703"/>
            <a:chExt cx="300608" cy="151096"/>
          </a:xfrm>
          <a:solidFill>
            <a:srgbClr val="00497F"/>
          </a:solidFill>
        </p:grpSpPr>
        <p:sp>
          <p:nvSpPr>
            <p:cNvPr id="2195" name="Freihandform 2194">
              <a:extLst>
                <a:ext uri="{FF2B5EF4-FFF2-40B4-BE49-F238E27FC236}">
                  <a16:creationId xmlns:a16="http://schemas.microsoft.com/office/drawing/2014/main" id="{CE854B2C-AE0D-0408-1C45-74D634EF78BD}"/>
                </a:ext>
              </a:extLst>
            </p:cNvPr>
            <p:cNvSpPr/>
            <p:nvPr/>
          </p:nvSpPr>
          <p:spPr>
            <a:xfrm>
              <a:off x="2468507" y="16928544"/>
              <a:ext cx="115574" cy="44831"/>
            </a:xfrm>
            <a:custGeom>
              <a:avLst/>
              <a:gdLst>
                <a:gd name="connsiteX0" fmla="*/ 3775 w 115574"/>
                <a:gd name="connsiteY0" fmla="*/ 33528 h 44831"/>
                <a:gd name="connsiteX1" fmla="*/ 80451 w 115574"/>
                <a:gd name="connsiteY1" fmla="*/ 42005 h 44831"/>
                <a:gd name="connsiteX2" fmla="*/ 105407 w 115574"/>
                <a:gd name="connsiteY2" fmla="*/ 44768 h 44831"/>
                <a:gd name="connsiteX3" fmla="*/ 115503 w 115574"/>
                <a:gd name="connsiteY3" fmla="*/ 37338 h 44831"/>
                <a:gd name="connsiteX4" fmla="*/ 115503 w 115574"/>
                <a:gd name="connsiteY4" fmla="*/ 36576 h 44831"/>
                <a:gd name="connsiteX5" fmla="*/ 115503 w 115574"/>
                <a:gd name="connsiteY5" fmla="*/ 35719 h 44831"/>
                <a:gd name="connsiteX6" fmla="*/ 110455 w 115574"/>
                <a:gd name="connsiteY6" fmla="*/ 27623 h 44831"/>
                <a:gd name="connsiteX7" fmla="*/ 86928 w 115574"/>
                <a:gd name="connsiteY7" fmla="*/ 11811 h 44831"/>
                <a:gd name="connsiteX8" fmla="*/ 86928 w 115574"/>
                <a:gd name="connsiteY8" fmla="*/ 11811 h 44831"/>
                <a:gd name="connsiteX9" fmla="*/ 86166 w 115574"/>
                <a:gd name="connsiteY9" fmla="*/ 11335 h 44831"/>
                <a:gd name="connsiteX10" fmla="*/ 85404 w 115574"/>
                <a:gd name="connsiteY10" fmla="*/ 10763 h 44831"/>
                <a:gd name="connsiteX11" fmla="*/ 85023 w 115574"/>
                <a:gd name="connsiteY11" fmla="*/ 10573 h 44831"/>
                <a:gd name="connsiteX12" fmla="*/ 82070 w 115574"/>
                <a:gd name="connsiteY12" fmla="*/ 8763 h 44831"/>
                <a:gd name="connsiteX13" fmla="*/ 68735 w 115574"/>
                <a:gd name="connsiteY13" fmla="*/ 30766 h 44831"/>
                <a:gd name="connsiteX14" fmla="*/ 66259 w 115574"/>
                <a:gd name="connsiteY14" fmla="*/ 30480 h 44831"/>
                <a:gd name="connsiteX15" fmla="*/ 66259 w 115574"/>
                <a:gd name="connsiteY15" fmla="*/ 30480 h 44831"/>
                <a:gd name="connsiteX16" fmla="*/ 65783 w 115574"/>
                <a:gd name="connsiteY16" fmla="*/ 30480 h 44831"/>
                <a:gd name="connsiteX17" fmla="*/ 79784 w 115574"/>
                <a:gd name="connsiteY17" fmla="*/ 7525 h 44831"/>
                <a:gd name="connsiteX18" fmla="*/ 74831 w 115574"/>
                <a:gd name="connsiteY18" fmla="*/ 4477 h 44831"/>
                <a:gd name="connsiteX19" fmla="*/ 59496 w 115574"/>
                <a:gd name="connsiteY19" fmla="*/ 29813 h 44831"/>
                <a:gd name="connsiteX20" fmla="*/ 58353 w 115574"/>
                <a:gd name="connsiteY20" fmla="*/ 29718 h 44831"/>
                <a:gd name="connsiteX21" fmla="*/ 56067 w 115574"/>
                <a:gd name="connsiteY21" fmla="*/ 29432 h 44831"/>
                <a:gd name="connsiteX22" fmla="*/ 72069 w 115574"/>
                <a:gd name="connsiteY22" fmla="*/ 3048 h 44831"/>
                <a:gd name="connsiteX23" fmla="*/ 67116 w 115574"/>
                <a:gd name="connsiteY23" fmla="*/ 0 h 44831"/>
                <a:gd name="connsiteX24" fmla="*/ 49685 w 115574"/>
                <a:gd name="connsiteY24" fmla="*/ 28670 h 44831"/>
                <a:gd name="connsiteX25" fmla="*/ 29207 w 115574"/>
                <a:gd name="connsiteY25" fmla="*/ 26384 h 44831"/>
                <a:gd name="connsiteX26" fmla="*/ 1965 w 115574"/>
                <a:gd name="connsiteY26" fmla="*/ 23336 h 44831"/>
                <a:gd name="connsiteX27" fmla="*/ 632 w 115574"/>
                <a:gd name="connsiteY27" fmla="*/ 24384 h 44831"/>
                <a:gd name="connsiteX28" fmla="*/ 155 w 115574"/>
                <a:gd name="connsiteY28" fmla="*/ 28956 h 44831"/>
                <a:gd name="connsiteX29" fmla="*/ 3870 w 115574"/>
                <a:gd name="connsiteY29" fmla="*/ 33528 h 44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5574" h="44831">
                  <a:moveTo>
                    <a:pt x="3775" y="33528"/>
                  </a:moveTo>
                  <a:cubicBezTo>
                    <a:pt x="29302" y="36290"/>
                    <a:pt x="54829" y="39148"/>
                    <a:pt x="80451" y="42005"/>
                  </a:cubicBezTo>
                  <a:cubicBezTo>
                    <a:pt x="88738" y="42958"/>
                    <a:pt x="97120" y="43910"/>
                    <a:pt x="105407" y="44768"/>
                  </a:cubicBezTo>
                  <a:cubicBezTo>
                    <a:pt x="110455" y="45339"/>
                    <a:pt x="114836" y="42005"/>
                    <a:pt x="115503" y="37338"/>
                  </a:cubicBezTo>
                  <a:cubicBezTo>
                    <a:pt x="115503" y="37052"/>
                    <a:pt x="115503" y="36767"/>
                    <a:pt x="115503" y="36576"/>
                  </a:cubicBezTo>
                  <a:cubicBezTo>
                    <a:pt x="115598" y="36481"/>
                    <a:pt x="115598" y="36195"/>
                    <a:pt x="115503" y="35719"/>
                  </a:cubicBezTo>
                  <a:cubicBezTo>
                    <a:pt x="114741" y="32385"/>
                    <a:pt x="113217" y="29623"/>
                    <a:pt x="110455" y="27623"/>
                  </a:cubicBezTo>
                  <a:cubicBezTo>
                    <a:pt x="102740" y="22098"/>
                    <a:pt x="94834" y="16955"/>
                    <a:pt x="86928" y="11811"/>
                  </a:cubicBezTo>
                  <a:lnTo>
                    <a:pt x="86928" y="11811"/>
                  </a:lnTo>
                  <a:cubicBezTo>
                    <a:pt x="86928" y="11811"/>
                    <a:pt x="86166" y="11335"/>
                    <a:pt x="86166" y="11335"/>
                  </a:cubicBezTo>
                  <a:cubicBezTo>
                    <a:pt x="85880" y="11144"/>
                    <a:pt x="85595" y="10954"/>
                    <a:pt x="85404" y="10763"/>
                  </a:cubicBezTo>
                  <a:cubicBezTo>
                    <a:pt x="85214" y="10668"/>
                    <a:pt x="85118" y="10573"/>
                    <a:pt x="85023" y="10573"/>
                  </a:cubicBezTo>
                  <a:lnTo>
                    <a:pt x="82070" y="8763"/>
                  </a:lnTo>
                  <a:lnTo>
                    <a:pt x="68735" y="30766"/>
                  </a:lnTo>
                  <a:lnTo>
                    <a:pt x="66259" y="30480"/>
                  </a:lnTo>
                  <a:lnTo>
                    <a:pt x="66259" y="30480"/>
                  </a:lnTo>
                  <a:cubicBezTo>
                    <a:pt x="66259" y="30480"/>
                    <a:pt x="65973" y="30480"/>
                    <a:pt x="65783" y="30480"/>
                  </a:cubicBezTo>
                  <a:lnTo>
                    <a:pt x="79784" y="7525"/>
                  </a:lnTo>
                  <a:lnTo>
                    <a:pt x="74831" y="4477"/>
                  </a:lnTo>
                  <a:lnTo>
                    <a:pt x="59496" y="29813"/>
                  </a:lnTo>
                  <a:cubicBezTo>
                    <a:pt x="59496" y="29813"/>
                    <a:pt x="58734" y="29813"/>
                    <a:pt x="58353" y="29718"/>
                  </a:cubicBezTo>
                  <a:cubicBezTo>
                    <a:pt x="57591" y="29718"/>
                    <a:pt x="56829" y="29528"/>
                    <a:pt x="56067" y="29432"/>
                  </a:cubicBezTo>
                  <a:lnTo>
                    <a:pt x="72069" y="3048"/>
                  </a:lnTo>
                  <a:lnTo>
                    <a:pt x="67116" y="0"/>
                  </a:lnTo>
                  <a:lnTo>
                    <a:pt x="49685" y="28670"/>
                  </a:lnTo>
                  <a:cubicBezTo>
                    <a:pt x="42827" y="27908"/>
                    <a:pt x="36065" y="27146"/>
                    <a:pt x="29207" y="26384"/>
                  </a:cubicBezTo>
                  <a:cubicBezTo>
                    <a:pt x="20158" y="25336"/>
                    <a:pt x="11014" y="24384"/>
                    <a:pt x="1965" y="23336"/>
                  </a:cubicBezTo>
                  <a:cubicBezTo>
                    <a:pt x="1013" y="23241"/>
                    <a:pt x="727" y="23432"/>
                    <a:pt x="632" y="24384"/>
                  </a:cubicBezTo>
                  <a:cubicBezTo>
                    <a:pt x="632" y="25908"/>
                    <a:pt x="441" y="27432"/>
                    <a:pt x="155" y="28956"/>
                  </a:cubicBezTo>
                  <a:cubicBezTo>
                    <a:pt x="-511" y="32861"/>
                    <a:pt x="1013" y="33147"/>
                    <a:pt x="3870" y="33528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96" name="Freihandform 2195">
              <a:extLst>
                <a:ext uri="{FF2B5EF4-FFF2-40B4-BE49-F238E27FC236}">
                  <a16:creationId xmlns:a16="http://schemas.microsoft.com/office/drawing/2014/main" id="{7D212FA5-78E8-7BAC-89F3-D31706F71E51}"/>
                </a:ext>
              </a:extLst>
            </p:cNvPr>
            <p:cNvSpPr/>
            <p:nvPr/>
          </p:nvSpPr>
          <p:spPr>
            <a:xfrm>
              <a:off x="2469212" y="16919988"/>
              <a:ext cx="63751" cy="35342"/>
            </a:xfrm>
            <a:custGeom>
              <a:avLst/>
              <a:gdLst>
                <a:gd name="connsiteX0" fmla="*/ 1260 w 63751"/>
                <a:gd name="connsiteY0" fmla="*/ 30369 h 35342"/>
                <a:gd name="connsiteX1" fmla="*/ 23549 w 63751"/>
                <a:gd name="connsiteY1" fmla="*/ 32845 h 35342"/>
                <a:gd name="connsiteX2" fmla="*/ 23549 w 63751"/>
                <a:gd name="connsiteY2" fmla="*/ 32845 h 35342"/>
                <a:gd name="connsiteX3" fmla="*/ 45932 w 63751"/>
                <a:gd name="connsiteY3" fmla="*/ 35322 h 35342"/>
                <a:gd name="connsiteX4" fmla="*/ 47456 w 63751"/>
                <a:gd name="connsiteY4" fmla="*/ 34750 h 35342"/>
                <a:gd name="connsiteX5" fmla="*/ 63554 w 63751"/>
                <a:gd name="connsiteY5" fmla="*/ 8175 h 35342"/>
                <a:gd name="connsiteX6" fmla="*/ 63173 w 63751"/>
                <a:gd name="connsiteY6" fmla="*/ 7032 h 35342"/>
                <a:gd name="connsiteX7" fmla="*/ 59648 w 63751"/>
                <a:gd name="connsiteY7" fmla="*/ 5127 h 35342"/>
                <a:gd name="connsiteX8" fmla="*/ 53838 w 63751"/>
                <a:gd name="connsiteY8" fmla="*/ 5508 h 35342"/>
                <a:gd name="connsiteX9" fmla="*/ 52981 w 63751"/>
                <a:gd name="connsiteY9" fmla="*/ 6080 h 35342"/>
                <a:gd name="connsiteX10" fmla="*/ 31073 w 63751"/>
                <a:gd name="connsiteY10" fmla="*/ 10557 h 35342"/>
                <a:gd name="connsiteX11" fmla="*/ 22501 w 63751"/>
                <a:gd name="connsiteY11" fmla="*/ 5508 h 35342"/>
                <a:gd name="connsiteX12" fmla="*/ 18215 w 63751"/>
                <a:gd name="connsiteY12" fmla="*/ 1603 h 35342"/>
                <a:gd name="connsiteX13" fmla="*/ 7642 w 63751"/>
                <a:gd name="connsiteY13" fmla="*/ 1413 h 35342"/>
                <a:gd name="connsiteX14" fmla="*/ 2213 w 63751"/>
                <a:gd name="connsiteY14" fmla="*/ 10461 h 35342"/>
                <a:gd name="connsiteX15" fmla="*/ 22 w 63751"/>
                <a:gd name="connsiteY15" fmla="*/ 29130 h 35342"/>
                <a:gd name="connsiteX16" fmla="*/ 1070 w 63751"/>
                <a:gd name="connsiteY16" fmla="*/ 30464 h 3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51" h="35342">
                  <a:moveTo>
                    <a:pt x="1260" y="30369"/>
                  </a:moveTo>
                  <a:cubicBezTo>
                    <a:pt x="8690" y="31131"/>
                    <a:pt x="16119" y="31988"/>
                    <a:pt x="23549" y="32845"/>
                  </a:cubicBezTo>
                  <a:cubicBezTo>
                    <a:pt x="23549" y="32845"/>
                    <a:pt x="23549" y="32845"/>
                    <a:pt x="23549" y="32845"/>
                  </a:cubicBezTo>
                  <a:cubicBezTo>
                    <a:pt x="30978" y="33702"/>
                    <a:pt x="38503" y="34464"/>
                    <a:pt x="45932" y="35322"/>
                  </a:cubicBezTo>
                  <a:cubicBezTo>
                    <a:pt x="46504" y="35322"/>
                    <a:pt x="47075" y="35512"/>
                    <a:pt x="47456" y="34750"/>
                  </a:cubicBezTo>
                  <a:cubicBezTo>
                    <a:pt x="52790" y="25892"/>
                    <a:pt x="58220" y="17034"/>
                    <a:pt x="63554" y="8175"/>
                  </a:cubicBezTo>
                  <a:cubicBezTo>
                    <a:pt x="63935" y="7509"/>
                    <a:pt x="63744" y="7318"/>
                    <a:pt x="63173" y="7032"/>
                  </a:cubicBezTo>
                  <a:cubicBezTo>
                    <a:pt x="62030" y="6461"/>
                    <a:pt x="60791" y="5794"/>
                    <a:pt x="59648" y="5127"/>
                  </a:cubicBezTo>
                  <a:cubicBezTo>
                    <a:pt x="57553" y="3794"/>
                    <a:pt x="55648" y="3508"/>
                    <a:pt x="53838" y="5508"/>
                  </a:cubicBezTo>
                  <a:cubicBezTo>
                    <a:pt x="53648" y="5794"/>
                    <a:pt x="53267" y="5889"/>
                    <a:pt x="52981" y="6080"/>
                  </a:cubicBezTo>
                  <a:cubicBezTo>
                    <a:pt x="46123" y="9890"/>
                    <a:pt x="38884" y="11604"/>
                    <a:pt x="31073" y="10557"/>
                  </a:cubicBezTo>
                  <a:cubicBezTo>
                    <a:pt x="27549" y="10080"/>
                    <a:pt x="24596" y="8556"/>
                    <a:pt x="22501" y="5508"/>
                  </a:cubicBezTo>
                  <a:cubicBezTo>
                    <a:pt x="21358" y="3889"/>
                    <a:pt x="19929" y="2556"/>
                    <a:pt x="18215" y="1603"/>
                  </a:cubicBezTo>
                  <a:cubicBezTo>
                    <a:pt x="14786" y="-302"/>
                    <a:pt x="11166" y="-683"/>
                    <a:pt x="7642" y="1413"/>
                  </a:cubicBezTo>
                  <a:cubicBezTo>
                    <a:pt x="4213" y="3413"/>
                    <a:pt x="2689" y="6747"/>
                    <a:pt x="2213" y="10461"/>
                  </a:cubicBezTo>
                  <a:cubicBezTo>
                    <a:pt x="1355" y="16653"/>
                    <a:pt x="784" y="22939"/>
                    <a:pt x="22" y="29130"/>
                  </a:cubicBezTo>
                  <a:cubicBezTo>
                    <a:pt x="-73" y="30083"/>
                    <a:pt x="117" y="30369"/>
                    <a:pt x="1070" y="30464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97" name="Freihandform 2196">
              <a:extLst>
                <a:ext uri="{FF2B5EF4-FFF2-40B4-BE49-F238E27FC236}">
                  <a16:creationId xmlns:a16="http://schemas.microsoft.com/office/drawing/2014/main" id="{0592FDB8-FF71-0B85-3D96-1AA7D6390ACC}"/>
                </a:ext>
              </a:extLst>
            </p:cNvPr>
            <p:cNvSpPr/>
            <p:nvPr/>
          </p:nvSpPr>
          <p:spPr>
            <a:xfrm>
              <a:off x="2339842" y="16933390"/>
              <a:ext cx="93594" cy="79836"/>
            </a:xfrm>
            <a:custGeom>
              <a:avLst/>
              <a:gdLst>
                <a:gd name="connsiteX0" fmla="*/ 2234 w 93594"/>
                <a:gd name="connsiteY0" fmla="*/ 10014 h 79836"/>
                <a:gd name="connsiteX1" fmla="*/ 60146 w 93594"/>
                <a:gd name="connsiteY1" fmla="*/ 60877 h 79836"/>
                <a:gd name="connsiteX2" fmla="*/ 79005 w 93594"/>
                <a:gd name="connsiteY2" fmla="*/ 77451 h 79836"/>
                <a:gd name="connsiteX3" fmla="*/ 91483 w 93594"/>
                <a:gd name="connsiteY3" fmla="*/ 77070 h 79836"/>
                <a:gd name="connsiteX4" fmla="*/ 91959 w 93594"/>
                <a:gd name="connsiteY4" fmla="*/ 76498 h 79836"/>
                <a:gd name="connsiteX5" fmla="*/ 92435 w 93594"/>
                <a:gd name="connsiteY5" fmla="*/ 75832 h 79836"/>
                <a:gd name="connsiteX6" fmla="*/ 92912 w 93594"/>
                <a:gd name="connsiteY6" fmla="*/ 66307 h 79836"/>
                <a:gd name="connsiteX7" fmla="*/ 82720 w 93594"/>
                <a:gd name="connsiteY7" fmla="*/ 39827 h 79836"/>
                <a:gd name="connsiteX8" fmla="*/ 82720 w 93594"/>
                <a:gd name="connsiteY8" fmla="*/ 39827 h 79836"/>
                <a:gd name="connsiteX9" fmla="*/ 82339 w 93594"/>
                <a:gd name="connsiteY9" fmla="*/ 38970 h 79836"/>
                <a:gd name="connsiteX10" fmla="*/ 81958 w 93594"/>
                <a:gd name="connsiteY10" fmla="*/ 38112 h 79836"/>
                <a:gd name="connsiteX11" fmla="*/ 81767 w 93594"/>
                <a:gd name="connsiteY11" fmla="*/ 37732 h 79836"/>
                <a:gd name="connsiteX12" fmla="*/ 80339 w 93594"/>
                <a:gd name="connsiteY12" fmla="*/ 34588 h 79836"/>
                <a:gd name="connsiteX13" fmla="*/ 56717 w 93594"/>
                <a:gd name="connsiteY13" fmla="*/ 44971 h 79836"/>
                <a:gd name="connsiteX14" fmla="*/ 54812 w 93594"/>
                <a:gd name="connsiteY14" fmla="*/ 43351 h 79836"/>
                <a:gd name="connsiteX15" fmla="*/ 54812 w 93594"/>
                <a:gd name="connsiteY15" fmla="*/ 43351 h 79836"/>
                <a:gd name="connsiteX16" fmla="*/ 54431 w 93594"/>
                <a:gd name="connsiteY16" fmla="*/ 43065 h 79836"/>
                <a:gd name="connsiteX17" fmla="*/ 79100 w 93594"/>
                <a:gd name="connsiteY17" fmla="*/ 32207 h 79836"/>
                <a:gd name="connsiteX18" fmla="*/ 76814 w 93594"/>
                <a:gd name="connsiteY18" fmla="*/ 26873 h 79836"/>
                <a:gd name="connsiteX19" fmla="*/ 49763 w 93594"/>
                <a:gd name="connsiteY19" fmla="*/ 38779 h 79836"/>
                <a:gd name="connsiteX20" fmla="*/ 48906 w 93594"/>
                <a:gd name="connsiteY20" fmla="*/ 38017 h 79836"/>
                <a:gd name="connsiteX21" fmla="*/ 47192 w 93594"/>
                <a:gd name="connsiteY21" fmla="*/ 36493 h 79836"/>
                <a:gd name="connsiteX22" fmla="*/ 75481 w 93594"/>
                <a:gd name="connsiteY22" fmla="*/ 24015 h 79836"/>
                <a:gd name="connsiteX23" fmla="*/ 73195 w 93594"/>
                <a:gd name="connsiteY23" fmla="*/ 18681 h 79836"/>
                <a:gd name="connsiteX24" fmla="*/ 42429 w 93594"/>
                <a:gd name="connsiteY24" fmla="*/ 32207 h 79836"/>
                <a:gd name="connsiteX25" fmla="*/ 26999 w 93594"/>
                <a:gd name="connsiteY25" fmla="*/ 18586 h 79836"/>
                <a:gd name="connsiteX26" fmla="*/ 6425 w 93594"/>
                <a:gd name="connsiteY26" fmla="*/ 489 h 79836"/>
                <a:gd name="connsiteX27" fmla="*/ 4710 w 93594"/>
                <a:gd name="connsiteY27" fmla="*/ 584 h 79836"/>
                <a:gd name="connsiteX28" fmla="*/ 1662 w 93594"/>
                <a:gd name="connsiteY28" fmla="*/ 4013 h 79836"/>
                <a:gd name="connsiteX29" fmla="*/ 2138 w 93594"/>
                <a:gd name="connsiteY29" fmla="*/ 9918 h 7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3594" h="79836">
                  <a:moveTo>
                    <a:pt x="2234" y="10014"/>
                  </a:moveTo>
                  <a:cubicBezTo>
                    <a:pt x="21569" y="26968"/>
                    <a:pt x="40810" y="43923"/>
                    <a:pt x="60146" y="60877"/>
                  </a:cubicBezTo>
                  <a:cubicBezTo>
                    <a:pt x="66432" y="66402"/>
                    <a:pt x="72719" y="71926"/>
                    <a:pt x="79005" y="77451"/>
                  </a:cubicBezTo>
                  <a:cubicBezTo>
                    <a:pt x="82815" y="80785"/>
                    <a:pt x="88340" y="80594"/>
                    <a:pt x="91483" y="77070"/>
                  </a:cubicBezTo>
                  <a:cubicBezTo>
                    <a:pt x="91673" y="76879"/>
                    <a:pt x="91864" y="76689"/>
                    <a:pt x="91959" y="76498"/>
                  </a:cubicBezTo>
                  <a:cubicBezTo>
                    <a:pt x="92150" y="76498"/>
                    <a:pt x="92340" y="76212"/>
                    <a:pt x="92435" y="75832"/>
                  </a:cubicBezTo>
                  <a:cubicBezTo>
                    <a:pt x="93674" y="72593"/>
                    <a:pt x="94055" y="69450"/>
                    <a:pt x="92912" y="66307"/>
                  </a:cubicBezTo>
                  <a:cubicBezTo>
                    <a:pt x="89768" y="57353"/>
                    <a:pt x="86244" y="48590"/>
                    <a:pt x="82720" y="39827"/>
                  </a:cubicBezTo>
                  <a:lnTo>
                    <a:pt x="82720" y="39827"/>
                  </a:lnTo>
                  <a:cubicBezTo>
                    <a:pt x="82720" y="39827"/>
                    <a:pt x="82339" y="38970"/>
                    <a:pt x="82339" y="38970"/>
                  </a:cubicBezTo>
                  <a:cubicBezTo>
                    <a:pt x="82244" y="38684"/>
                    <a:pt x="82148" y="38398"/>
                    <a:pt x="81958" y="38112"/>
                  </a:cubicBezTo>
                  <a:cubicBezTo>
                    <a:pt x="81958" y="37922"/>
                    <a:pt x="81863" y="37827"/>
                    <a:pt x="81767" y="37732"/>
                  </a:cubicBezTo>
                  <a:lnTo>
                    <a:pt x="80339" y="34588"/>
                  </a:lnTo>
                  <a:lnTo>
                    <a:pt x="56717" y="44971"/>
                  </a:lnTo>
                  <a:lnTo>
                    <a:pt x="54812" y="43351"/>
                  </a:lnTo>
                  <a:lnTo>
                    <a:pt x="54812" y="43351"/>
                  </a:lnTo>
                  <a:cubicBezTo>
                    <a:pt x="54812" y="43351"/>
                    <a:pt x="54526" y="43161"/>
                    <a:pt x="54431" y="43065"/>
                  </a:cubicBezTo>
                  <a:lnTo>
                    <a:pt x="79100" y="32207"/>
                  </a:lnTo>
                  <a:lnTo>
                    <a:pt x="76814" y="26873"/>
                  </a:lnTo>
                  <a:lnTo>
                    <a:pt x="49763" y="38779"/>
                  </a:lnTo>
                  <a:cubicBezTo>
                    <a:pt x="49763" y="38779"/>
                    <a:pt x="49192" y="38303"/>
                    <a:pt x="48906" y="38017"/>
                  </a:cubicBezTo>
                  <a:cubicBezTo>
                    <a:pt x="48335" y="37541"/>
                    <a:pt x="47763" y="37065"/>
                    <a:pt x="47192" y="36493"/>
                  </a:cubicBezTo>
                  <a:lnTo>
                    <a:pt x="75481" y="24015"/>
                  </a:lnTo>
                  <a:lnTo>
                    <a:pt x="73195" y="18681"/>
                  </a:lnTo>
                  <a:lnTo>
                    <a:pt x="42429" y="32207"/>
                  </a:lnTo>
                  <a:cubicBezTo>
                    <a:pt x="37286" y="27635"/>
                    <a:pt x="32142" y="23158"/>
                    <a:pt x="26999" y="18586"/>
                  </a:cubicBezTo>
                  <a:cubicBezTo>
                    <a:pt x="20141" y="12585"/>
                    <a:pt x="13283" y="6585"/>
                    <a:pt x="6425" y="489"/>
                  </a:cubicBezTo>
                  <a:cubicBezTo>
                    <a:pt x="5663" y="-178"/>
                    <a:pt x="5282" y="-178"/>
                    <a:pt x="4710" y="584"/>
                  </a:cubicBezTo>
                  <a:cubicBezTo>
                    <a:pt x="3758" y="1822"/>
                    <a:pt x="2805" y="2965"/>
                    <a:pt x="1662" y="4013"/>
                  </a:cubicBezTo>
                  <a:cubicBezTo>
                    <a:pt x="-1100" y="6775"/>
                    <a:pt x="-52" y="8013"/>
                    <a:pt x="2138" y="9918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98" name="Freihandform 2197">
              <a:extLst>
                <a:ext uri="{FF2B5EF4-FFF2-40B4-BE49-F238E27FC236}">
                  <a16:creationId xmlns:a16="http://schemas.microsoft.com/office/drawing/2014/main" id="{5C0BF9F1-6FAB-5F41-102A-B5188C25F163}"/>
                </a:ext>
              </a:extLst>
            </p:cNvPr>
            <p:cNvSpPr/>
            <p:nvPr/>
          </p:nvSpPr>
          <p:spPr>
            <a:xfrm>
              <a:off x="2346955" y="16912703"/>
              <a:ext cx="64930" cy="50326"/>
            </a:xfrm>
            <a:custGeom>
              <a:avLst/>
              <a:gdLst>
                <a:gd name="connsiteX0" fmla="*/ 17314 w 64930"/>
                <a:gd name="connsiteY0" fmla="*/ 34891 h 50326"/>
                <a:gd name="connsiteX1" fmla="*/ 17314 w 64930"/>
                <a:gd name="connsiteY1" fmla="*/ 34891 h 50326"/>
                <a:gd name="connsiteX2" fmla="*/ 34269 w 64930"/>
                <a:gd name="connsiteY2" fmla="*/ 49750 h 50326"/>
                <a:gd name="connsiteX3" fmla="*/ 35888 w 64930"/>
                <a:gd name="connsiteY3" fmla="*/ 50226 h 50326"/>
                <a:gd name="connsiteX4" fmla="*/ 64368 w 64930"/>
                <a:gd name="connsiteY4" fmla="*/ 37749 h 50326"/>
                <a:gd name="connsiteX5" fmla="*/ 64749 w 64930"/>
                <a:gd name="connsiteY5" fmla="*/ 36510 h 50326"/>
                <a:gd name="connsiteX6" fmla="*/ 63034 w 64930"/>
                <a:gd name="connsiteY6" fmla="*/ 32891 h 50326"/>
                <a:gd name="connsiteX7" fmla="*/ 58081 w 64930"/>
                <a:gd name="connsiteY7" fmla="*/ 29843 h 50326"/>
                <a:gd name="connsiteX8" fmla="*/ 57033 w 64930"/>
                <a:gd name="connsiteY8" fmla="*/ 29843 h 50326"/>
                <a:gd name="connsiteX9" fmla="*/ 36555 w 64930"/>
                <a:gd name="connsiteY9" fmla="*/ 20889 h 50326"/>
                <a:gd name="connsiteX10" fmla="*/ 32459 w 64930"/>
                <a:gd name="connsiteY10" fmla="*/ 11841 h 50326"/>
                <a:gd name="connsiteX11" fmla="*/ 31125 w 64930"/>
                <a:gd name="connsiteY11" fmla="*/ 6221 h 50326"/>
                <a:gd name="connsiteX12" fmla="*/ 22648 w 64930"/>
                <a:gd name="connsiteY12" fmla="*/ 30 h 50326"/>
                <a:gd name="connsiteX13" fmla="*/ 12933 w 64930"/>
                <a:gd name="connsiteY13" fmla="*/ 4316 h 50326"/>
                <a:gd name="connsiteX14" fmla="*/ 455 w 64930"/>
                <a:gd name="connsiteY14" fmla="*/ 18318 h 50326"/>
                <a:gd name="connsiteX15" fmla="*/ 550 w 64930"/>
                <a:gd name="connsiteY15" fmla="*/ 20032 h 50326"/>
                <a:gd name="connsiteX16" fmla="*/ 17409 w 64930"/>
                <a:gd name="connsiteY16" fmla="*/ 34796 h 5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930" h="50326">
                  <a:moveTo>
                    <a:pt x="17314" y="34891"/>
                  </a:moveTo>
                  <a:cubicBezTo>
                    <a:pt x="17314" y="34891"/>
                    <a:pt x="17314" y="34891"/>
                    <a:pt x="17314" y="34891"/>
                  </a:cubicBezTo>
                  <a:cubicBezTo>
                    <a:pt x="22934" y="39844"/>
                    <a:pt x="28649" y="44797"/>
                    <a:pt x="34269" y="49750"/>
                  </a:cubicBezTo>
                  <a:cubicBezTo>
                    <a:pt x="34745" y="50131"/>
                    <a:pt x="35126" y="50512"/>
                    <a:pt x="35888" y="50226"/>
                  </a:cubicBezTo>
                  <a:cubicBezTo>
                    <a:pt x="45318" y="46035"/>
                    <a:pt x="54843" y="41844"/>
                    <a:pt x="64368" y="37749"/>
                  </a:cubicBezTo>
                  <a:cubicBezTo>
                    <a:pt x="65034" y="37463"/>
                    <a:pt x="65034" y="37177"/>
                    <a:pt x="64749" y="36510"/>
                  </a:cubicBezTo>
                  <a:cubicBezTo>
                    <a:pt x="64082" y="35367"/>
                    <a:pt x="63510" y="34129"/>
                    <a:pt x="63034" y="32891"/>
                  </a:cubicBezTo>
                  <a:cubicBezTo>
                    <a:pt x="62177" y="30605"/>
                    <a:pt x="60748" y="29271"/>
                    <a:pt x="58081" y="29843"/>
                  </a:cubicBezTo>
                  <a:cubicBezTo>
                    <a:pt x="57795" y="29843"/>
                    <a:pt x="57414" y="29843"/>
                    <a:pt x="57033" y="29843"/>
                  </a:cubicBezTo>
                  <a:cubicBezTo>
                    <a:pt x="49223" y="29081"/>
                    <a:pt x="42365" y="26319"/>
                    <a:pt x="36555" y="20889"/>
                  </a:cubicBezTo>
                  <a:cubicBezTo>
                    <a:pt x="33888" y="18413"/>
                    <a:pt x="32364" y="15460"/>
                    <a:pt x="32459" y="11841"/>
                  </a:cubicBezTo>
                  <a:cubicBezTo>
                    <a:pt x="32459" y="9840"/>
                    <a:pt x="31983" y="7935"/>
                    <a:pt x="31125" y="6221"/>
                  </a:cubicBezTo>
                  <a:cubicBezTo>
                    <a:pt x="29411" y="2697"/>
                    <a:pt x="26649" y="315"/>
                    <a:pt x="22648" y="30"/>
                  </a:cubicBezTo>
                  <a:cubicBezTo>
                    <a:pt x="18648" y="-256"/>
                    <a:pt x="15504" y="1554"/>
                    <a:pt x="12933" y="4316"/>
                  </a:cubicBezTo>
                  <a:cubicBezTo>
                    <a:pt x="8742" y="8888"/>
                    <a:pt x="4646" y="13650"/>
                    <a:pt x="455" y="18318"/>
                  </a:cubicBezTo>
                  <a:cubicBezTo>
                    <a:pt x="-212" y="18984"/>
                    <a:pt x="-117" y="19365"/>
                    <a:pt x="550" y="20032"/>
                  </a:cubicBezTo>
                  <a:cubicBezTo>
                    <a:pt x="6170" y="24985"/>
                    <a:pt x="11790" y="29938"/>
                    <a:pt x="17409" y="34796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99" name="Freihandform 2198">
              <a:extLst>
                <a:ext uri="{FF2B5EF4-FFF2-40B4-BE49-F238E27FC236}">
                  <a16:creationId xmlns:a16="http://schemas.microsoft.com/office/drawing/2014/main" id="{078B07CC-F44C-633C-39A9-D7CA012A6AC4}"/>
                </a:ext>
              </a:extLst>
            </p:cNvPr>
            <p:cNvSpPr/>
            <p:nvPr/>
          </p:nvSpPr>
          <p:spPr>
            <a:xfrm>
              <a:off x="2303023" y="17049131"/>
              <a:ext cx="112490" cy="14668"/>
            </a:xfrm>
            <a:custGeom>
              <a:avLst/>
              <a:gdLst>
                <a:gd name="connsiteX0" fmla="*/ 105156 w 112490"/>
                <a:gd name="connsiteY0" fmla="*/ 0 h 14668"/>
                <a:gd name="connsiteX1" fmla="*/ 7334 w 112490"/>
                <a:gd name="connsiteY1" fmla="*/ 0 h 14668"/>
                <a:gd name="connsiteX2" fmla="*/ 0 w 112490"/>
                <a:gd name="connsiteY2" fmla="*/ 7334 h 14668"/>
                <a:gd name="connsiteX3" fmla="*/ 7334 w 112490"/>
                <a:gd name="connsiteY3" fmla="*/ 14669 h 14668"/>
                <a:gd name="connsiteX4" fmla="*/ 105156 w 112490"/>
                <a:gd name="connsiteY4" fmla="*/ 14669 h 14668"/>
                <a:gd name="connsiteX5" fmla="*/ 112490 w 112490"/>
                <a:gd name="connsiteY5" fmla="*/ 7334 h 14668"/>
                <a:gd name="connsiteX6" fmla="*/ 105156 w 112490"/>
                <a:gd name="connsiteY6" fmla="*/ 0 h 1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490" h="14668">
                  <a:moveTo>
                    <a:pt x="105156" y="0"/>
                  </a:moveTo>
                  <a:lnTo>
                    <a:pt x="7334" y="0"/>
                  </a:lnTo>
                  <a:cubicBezTo>
                    <a:pt x="3239" y="0"/>
                    <a:pt x="0" y="3334"/>
                    <a:pt x="0" y="7334"/>
                  </a:cubicBezTo>
                  <a:cubicBezTo>
                    <a:pt x="0" y="11335"/>
                    <a:pt x="3334" y="14669"/>
                    <a:pt x="7334" y="14669"/>
                  </a:cubicBezTo>
                  <a:lnTo>
                    <a:pt x="105156" y="14669"/>
                  </a:lnTo>
                  <a:cubicBezTo>
                    <a:pt x="109252" y="14669"/>
                    <a:pt x="112490" y="11335"/>
                    <a:pt x="112490" y="7334"/>
                  </a:cubicBezTo>
                  <a:cubicBezTo>
                    <a:pt x="112490" y="3334"/>
                    <a:pt x="109157" y="0"/>
                    <a:pt x="105156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00" name="Freihandform 2199">
              <a:extLst>
                <a:ext uri="{FF2B5EF4-FFF2-40B4-BE49-F238E27FC236}">
                  <a16:creationId xmlns:a16="http://schemas.microsoft.com/office/drawing/2014/main" id="{1F028AC5-F1B9-7380-8813-3779F72C9111}"/>
                </a:ext>
              </a:extLst>
            </p:cNvPr>
            <p:cNvSpPr/>
            <p:nvPr/>
          </p:nvSpPr>
          <p:spPr>
            <a:xfrm>
              <a:off x="2395035" y="17017984"/>
              <a:ext cx="112490" cy="14668"/>
            </a:xfrm>
            <a:custGeom>
              <a:avLst/>
              <a:gdLst>
                <a:gd name="connsiteX0" fmla="*/ 105156 w 112490"/>
                <a:gd name="connsiteY0" fmla="*/ 0 h 14668"/>
                <a:gd name="connsiteX1" fmla="*/ 7334 w 112490"/>
                <a:gd name="connsiteY1" fmla="*/ 0 h 14668"/>
                <a:gd name="connsiteX2" fmla="*/ 0 w 112490"/>
                <a:gd name="connsiteY2" fmla="*/ 7334 h 14668"/>
                <a:gd name="connsiteX3" fmla="*/ 7334 w 112490"/>
                <a:gd name="connsiteY3" fmla="*/ 14668 h 14668"/>
                <a:gd name="connsiteX4" fmla="*/ 105156 w 112490"/>
                <a:gd name="connsiteY4" fmla="*/ 14668 h 14668"/>
                <a:gd name="connsiteX5" fmla="*/ 112490 w 112490"/>
                <a:gd name="connsiteY5" fmla="*/ 7334 h 14668"/>
                <a:gd name="connsiteX6" fmla="*/ 105156 w 112490"/>
                <a:gd name="connsiteY6" fmla="*/ 0 h 1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490" h="14668">
                  <a:moveTo>
                    <a:pt x="105156" y="0"/>
                  </a:moveTo>
                  <a:lnTo>
                    <a:pt x="7334" y="0"/>
                  </a:lnTo>
                  <a:cubicBezTo>
                    <a:pt x="3239" y="0"/>
                    <a:pt x="0" y="3334"/>
                    <a:pt x="0" y="7334"/>
                  </a:cubicBezTo>
                  <a:cubicBezTo>
                    <a:pt x="0" y="11335"/>
                    <a:pt x="3334" y="14668"/>
                    <a:pt x="7334" y="14668"/>
                  </a:cubicBezTo>
                  <a:lnTo>
                    <a:pt x="105156" y="14668"/>
                  </a:lnTo>
                  <a:cubicBezTo>
                    <a:pt x="109252" y="14668"/>
                    <a:pt x="112490" y="11335"/>
                    <a:pt x="112490" y="7334"/>
                  </a:cubicBezTo>
                  <a:cubicBezTo>
                    <a:pt x="112490" y="3334"/>
                    <a:pt x="109156" y="0"/>
                    <a:pt x="105156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01" name="Freihandform 2200">
              <a:extLst>
                <a:ext uri="{FF2B5EF4-FFF2-40B4-BE49-F238E27FC236}">
                  <a16:creationId xmlns:a16="http://schemas.microsoft.com/office/drawing/2014/main" id="{532F7EF1-0FFC-7A08-AF29-9BA62856F2A2}"/>
                </a:ext>
              </a:extLst>
            </p:cNvPr>
            <p:cNvSpPr/>
            <p:nvPr/>
          </p:nvSpPr>
          <p:spPr>
            <a:xfrm>
              <a:off x="2491142" y="16986933"/>
              <a:ext cx="112490" cy="14668"/>
            </a:xfrm>
            <a:custGeom>
              <a:avLst/>
              <a:gdLst>
                <a:gd name="connsiteX0" fmla="*/ 105156 w 112490"/>
                <a:gd name="connsiteY0" fmla="*/ 0 h 14668"/>
                <a:gd name="connsiteX1" fmla="*/ 7334 w 112490"/>
                <a:gd name="connsiteY1" fmla="*/ 0 h 14668"/>
                <a:gd name="connsiteX2" fmla="*/ 0 w 112490"/>
                <a:gd name="connsiteY2" fmla="*/ 7334 h 14668"/>
                <a:gd name="connsiteX3" fmla="*/ 7334 w 112490"/>
                <a:gd name="connsiteY3" fmla="*/ 14668 h 14668"/>
                <a:gd name="connsiteX4" fmla="*/ 105156 w 112490"/>
                <a:gd name="connsiteY4" fmla="*/ 14668 h 14668"/>
                <a:gd name="connsiteX5" fmla="*/ 112490 w 112490"/>
                <a:gd name="connsiteY5" fmla="*/ 7334 h 14668"/>
                <a:gd name="connsiteX6" fmla="*/ 105156 w 112490"/>
                <a:gd name="connsiteY6" fmla="*/ 0 h 1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490" h="14668">
                  <a:moveTo>
                    <a:pt x="105156" y="0"/>
                  </a:moveTo>
                  <a:lnTo>
                    <a:pt x="7334" y="0"/>
                  </a:lnTo>
                  <a:cubicBezTo>
                    <a:pt x="3238" y="0"/>
                    <a:pt x="0" y="3334"/>
                    <a:pt x="0" y="7334"/>
                  </a:cubicBezTo>
                  <a:cubicBezTo>
                    <a:pt x="0" y="11335"/>
                    <a:pt x="3334" y="14668"/>
                    <a:pt x="7334" y="14668"/>
                  </a:cubicBezTo>
                  <a:lnTo>
                    <a:pt x="105156" y="14668"/>
                  </a:lnTo>
                  <a:cubicBezTo>
                    <a:pt x="109252" y="14668"/>
                    <a:pt x="112490" y="11335"/>
                    <a:pt x="112490" y="7334"/>
                  </a:cubicBezTo>
                  <a:cubicBezTo>
                    <a:pt x="112490" y="3334"/>
                    <a:pt x="109156" y="0"/>
                    <a:pt x="105156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849" name="Freihandform 848">
            <a:extLst>
              <a:ext uri="{FF2B5EF4-FFF2-40B4-BE49-F238E27FC236}">
                <a16:creationId xmlns:a16="http://schemas.microsoft.com/office/drawing/2014/main" id="{BEE08EDE-E9B4-257B-E42C-870D6E8908EE}"/>
              </a:ext>
            </a:extLst>
          </p:cNvPr>
          <p:cNvSpPr/>
          <p:nvPr/>
        </p:nvSpPr>
        <p:spPr>
          <a:xfrm>
            <a:off x="2951208" y="4671885"/>
            <a:ext cx="163353" cy="132683"/>
          </a:xfrm>
          <a:custGeom>
            <a:avLst/>
            <a:gdLst>
              <a:gd name="connsiteX0" fmla="*/ 95 w 163353"/>
              <a:gd name="connsiteY0" fmla="*/ 117634 h 132683"/>
              <a:gd name="connsiteX1" fmla="*/ 51435 w 163353"/>
              <a:gd name="connsiteY1" fmla="*/ 132683 h 132683"/>
              <a:gd name="connsiteX2" fmla="*/ 146685 w 163353"/>
              <a:gd name="connsiteY2" fmla="*/ 37433 h 132683"/>
              <a:gd name="connsiteX3" fmla="*/ 146590 w 163353"/>
              <a:gd name="connsiteY3" fmla="*/ 33147 h 132683"/>
              <a:gd name="connsiteX4" fmla="*/ 163354 w 163353"/>
              <a:gd name="connsiteY4" fmla="*/ 15811 h 132683"/>
              <a:gd name="connsiteX5" fmla="*/ 144113 w 163353"/>
              <a:gd name="connsiteY5" fmla="*/ 21050 h 132683"/>
              <a:gd name="connsiteX6" fmla="*/ 158877 w 163353"/>
              <a:gd name="connsiteY6" fmla="*/ 2476 h 132683"/>
              <a:gd name="connsiteX7" fmla="*/ 137636 w 163353"/>
              <a:gd name="connsiteY7" fmla="*/ 10573 h 132683"/>
              <a:gd name="connsiteX8" fmla="*/ 113157 w 163353"/>
              <a:gd name="connsiteY8" fmla="*/ 0 h 132683"/>
              <a:gd name="connsiteX9" fmla="*/ 79629 w 163353"/>
              <a:gd name="connsiteY9" fmla="*/ 33528 h 132683"/>
              <a:gd name="connsiteX10" fmla="*/ 80486 w 163353"/>
              <a:gd name="connsiteY10" fmla="*/ 41148 h 132683"/>
              <a:gd name="connsiteX11" fmla="*/ 11430 w 163353"/>
              <a:gd name="connsiteY11" fmla="*/ 6191 h 132683"/>
              <a:gd name="connsiteX12" fmla="*/ 6953 w 163353"/>
              <a:gd name="connsiteY12" fmla="*/ 23050 h 132683"/>
              <a:gd name="connsiteX13" fmla="*/ 21812 w 163353"/>
              <a:gd name="connsiteY13" fmla="*/ 50959 h 132683"/>
              <a:gd name="connsiteX14" fmla="*/ 6667 w 163353"/>
              <a:gd name="connsiteY14" fmla="*/ 46768 h 132683"/>
              <a:gd name="connsiteX15" fmla="*/ 6667 w 163353"/>
              <a:gd name="connsiteY15" fmla="*/ 47149 h 132683"/>
              <a:gd name="connsiteX16" fmla="*/ 33528 w 163353"/>
              <a:gd name="connsiteY16" fmla="*/ 80010 h 132683"/>
              <a:gd name="connsiteX17" fmla="*/ 24670 w 163353"/>
              <a:gd name="connsiteY17" fmla="*/ 81153 h 132683"/>
              <a:gd name="connsiteX18" fmla="*/ 18383 w 163353"/>
              <a:gd name="connsiteY18" fmla="*/ 80582 h 132683"/>
              <a:gd name="connsiteX19" fmla="*/ 49625 w 163353"/>
              <a:gd name="connsiteY19" fmla="*/ 103823 h 132683"/>
              <a:gd name="connsiteX20" fmla="*/ 8001 w 163353"/>
              <a:gd name="connsiteY20" fmla="*/ 118205 h 132683"/>
              <a:gd name="connsiteX21" fmla="*/ 0 w 163353"/>
              <a:gd name="connsiteY21" fmla="*/ 117729 h 13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3353" h="132683">
                <a:moveTo>
                  <a:pt x="95" y="117634"/>
                </a:moveTo>
                <a:cubicBezTo>
                  <a:pt x="14954" y="127159"/>
                  <a:pt x="32480" y="132683"/>
                  <a:pt x="51435" y="132683"/>
                </a:cubicBezTo>
                <a:cubicBezTo>
                  <a:pt x="113062" y="132683"/>
                  <a:pt x="146685" y="81629"/>
                  <a:pt x="146685" y="37433"/>
                </a:cubicBezTo>
                <a:cubicBezTo>
                  <a:pt x="146685" y="36004"/>
                  <a:pt x="146685" y="34576"/>
                  <a:pt x="146590" y="33147"/>
                </a:cubicBezTo>
                <a:cubicBezTo>
                  <a:pt x="153162" y="28385"/>
                  <a:pt x="158782" y="22574"/>
                  <a:pt x="163354" y="15811"/>
                </a:cubicBezTo>
                <a:cubicBezTo>
                  <a:pt x="157353" y="18478"/>
                  <a:pt x="150876" y="20288"/>
                  <a:pt x="144113" y="21050"/>
                </a:cubicBezTo>
                <a:cubicBezTo>
                  <a:pt x="151067" y="16954"/>
                  <a:pt x="156305" y="10382"/>
                  <a:pt x="158877" y="2476"/>
                </a:cubicBezTo>
                <a:cubicBezTo>
                  <a:pt x="152400" y="6286"/>
                  <a:pt x="145256" y="9144"/>
                  <a:pt x="137636" y="10573"/>
                </a:cubicBezTo>
                <a:cubicBezTo>
                  <a:pt x="131540" y="4096"/>
                  <a:pt x="122873" y="0"/>
                  <a:pt x="113157" y="0"/>
                </a:cubicBezTo>
                <a:cubicBezTo>
                  <a:pt x="94679" y="0"/>
                  <a:pt x="79629" y="14954"/>
                  <a:pt x="79629" y="33528"/>
                </a:cubicBezTo>
                <a:cubicBezTo>
                  <a:pt x="79629" y="36195"/>
                  <a:pt x="79915" y="38672"/>
                  <a:pt x="80486" y="41148"/>
                </a:cubicBezTo>
                <a:cubicBezTo>
                  <a:pt x="52673" y="39719"/>
                  <a:pt x="28004" y="26384"/>
                  <a:pt x="11430" y="6191"/>
                </a:cubicBezTo>
                <a:cubicBezTo>
                  <a:pt x="8572" y="11144"/>
                  <a:pt x="6953" y="16859"/>
                  <a:pt x="6953" y="23050"/>
                </a:cubicBezTo>
                <a:cubicBezTo>
                  <a:pt x="6953" y="34671"/>
                  <a:pt x="12859" y="44863"/>
                  <a:pt x="21812" y="50959"/>
                </a:cubicBezTo>
                <a:cubicBezTo>
                  <a:pt x="16288" y="50768"/>
                  <a:pt x="11144" y="49244"/>
                  <a:pt x="6667" y="46768"/>
                </a:cubicBezTo>
                <a:lnTo>
                  <a:pt x="6667" y="47149"/>
                </a:lnTo>
                <a:cubicBezTo>
                  <a:pt x="6667" y="63341"/>
                  <a:pt x="18193" y="76867"/>
                  <a:pt x="33528" y="80010"/>
                </a:cubicBezTo>
                <a:cubicBezTo>
                  <a:pt x="30766" y="80772"/>
                  <a:pt x="27718" y="81153"/>
                  <a:pt x="24670" y="81153"/>
                </a:cubicBezTo>
                <a:cubicBezTo>
                  <a:pt x="22479" y="81153"/>
                  <a:pt x="20384" y="80962"/>
                  <a:pt x="18383" y="80582"/>
                </a:cubicBezTo>
                <a:cubicBezTo>
                  <a:pt x="22670" y="93917"/>
                  <a:pt x="35052" y="103537"/>
                  <a:pt x="49625" y="103823"/>
                </a:cubicBezTo>
                <a:cubicBezTo>
                  <a:pt x="38195" y="112776"/>
                  <a:pt x="23717" y="118205"/>
                  <a:pt x="8001" y="118205"/>
                </a:cubicBezTo>
                <a:cubicBezTo>
                  <a:pt x="5334" y="118205"/>
                  <a:pt x="2667" y="118015"/>
                  <a:pt x="0" y="117729"/>
                </a:cubicBez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921" name="Grafik 672">
            <a:extLst>
              <a:ext uri="{FF2B5EF4-FFF2-40B4-BE49-F238E27FC236}">
                <a16:creationId xmlns:a16="http://schemas.microsoft.com/office/drawing/2014/main" id="{C75CB140-C908-C099-37C6-AE7470E1092F}"/>
              </a:ext>
            </a:extLst>
          </p:cNvPr>
          <p:cNvGrpSpPr/>
          <p:nvPr/>
        </p:nvGrpSpPr>
        <p:grpSpPr>
          <a:xfrm>
            <a:off x="1715254" y="5390365"/>
            <a:ext cx="239672" cy="263194"/>
            <a:chOff x="1715254" y="5390365"/>
            <a:chExt cx="239672" cy="263194"/>
          </a:xfrm>
          <a:solidFill>
            <a:srgbClr val="00497F"/>
          </a:solidFill>
        </p:grpSpPr>
        <p:sp>
          <p:nvSpPr>
            <p:cNvPr id="922" name="Freihandform 921">
              <a:extLst>
                <a:ext uri="{FF2B5EF4-FFF2-40B4-BE49-F238E27FC236}">
                  <a16:creationId xmlns:a16="http://schemas.microsoft.com/office/drawing/2014/main" id="{3C395775-4120-2498-3E8F-F7CB6FD9D4D0}"/>
                </a:ext>
              </a:extLst>
            </p:cNvPr>
            <p:cNvSpPr/>
            <p:nvPr/>
          </p:nvSpPr>
          <p:spPr>
            <a:xfrm>
              <a:off x="1715254" y="5390365"/>
              <a:ext cx="239672" cy="263194"/>
            </a:xfrm>
            <a:custGeom>
              <a:avLst/>
              <a:gdLst>
                <a:gd name="connsiteX0" fmla="*/ 239667 w 239672"/>
                <a:gd name="connsiteY0" fmla="*/ 145542 h 263194"/>
                <a:gd name="connsiteX1" fmla="*/ 133368 w 239672"/>
                <a:gd name="connsiteY1" fmla="*/ 25432 h 263194"/>
                <a:gd name="connsiteX2" fmla="*/ 133559 w 239672"/>
                <a:gd name="connsiteY2" fmla="*/ 13049 h 263194"/>
                <a:gd name="connsiteX3" fmla="*/ 136130 w 239672"/>
                <a:gd name="connsiteY3" fmla="*/ 13049 h 263194"/>
                <a:gd name="connsiteX4" fmla="*/ 138512 w 239672"/>
                <a:gd name="connsiteY4" fmla="*/ 10763 h 263194"/>
                <a:gd name="connsiteX5" fmla="*/ 136226 w 239672"/>
                <a:gd name="connsiteY5" fmla="*/ 8382 h 263194"/>
                <a:gd name="connsiteX6" fmla="*/ 133654 w 239672"/>
                <a:gd name="connsiteY6" fmla="*/ 8382 h 263194"/>
                <a:gd name="connsiteX7" fmla="*/ 133654 w 239672"/>
                <a:gd name="connsiteY7" fmla="*/ 4667 h 263194"/>
                <a:gd name="connsiteX8" fmla="*/ 129368 w 239672"/>
                <a:gd name="connsiteY8" fmla="*/ 191 h 263194"/>
                <a:gd name="connsiteX9" fmla="*/ 115366 w 239672"/>
                <a:gd name="connsiteY9" fmla="*/ 0 h 263194"/>
                <a:gd name="connsiteX10" fmla="*/ 110889 w 239672"/>
                <a:gd name="connsiteY10" fmla="*/ 4286 h 263194"/>
                <a:gd name="connsiteX11" fmla="*/ 110889 w 239672"/>
                <a:gd name="connsiteY11" fmla="*/ 7906 h 263194"/>
                <a:gd name="connsiteX12" fmla="*/ 108032 w 239672"/>
                <a:gd name="connsiteY12" fmla="*/ 7906 h 263194"/>
                <a:gd name="connsiteX13" fmla="*/ 105650 w 239672"/>
                <a:gd name="connsiteY13" fmla="*/ 10192 h 263194"/>
                <a:gd name="connsiteX14" fmla="*/ 107936 w 239672"/>
                <a:gd name="connsiteY14" fmla="*/ 12573 h 263194"/>
                <a:gd name="connsiteX15" fmla="*/ 110699 w 239672"/>
                <a:gd name="connsiteY15" fmla="*/ 12573 h 263194"/>
                <a:gd name="connsiteX16" fmla="*/ 110508 w 239672"/>
                <a:gd name="connsiteY16" fmla="*/ 24955 h 263194"/>
                <a:gd name="connsiteX17" fmla="*/ 209 w 239672"/>
                <a:gd name="connsiteY17" fmla="*/ 141351 h 263194"/>
                <a:gd name="connsiteX18" fmla="*/ 18 w 239672"/>
                <a:gd name="connsiteY18" fmla="*/ 141351 h 263194"/>
                <a:gd name="connsiteX19" fmla="*/ 117842 w 239672"/>
                <a:gd name="connsiteY19" fmla="*/ 263176 h 263194"/>
                <a:gd name="connsiteX20" fmla="*/ 239667 w 239672"/>
                <a:gd name="connsiteY20" fmla="*/ 146304 h 263194"/>
                <a:gd name="connsiteX21" fmla="*/ 239667 w 239672"/>
                <a:gd name="connsiteY21" fmla="*/ 146304 h 263194"/>
                <a:gd name="connsiteX22" fmla="*/ 239667 w 239672"/>
                <a:gd name="connsiteY22" fmla="*/ 145828 h 263194"/>
                <a:gd name="connsiteX23" fmla="*/ 239667 w 239672"/>
                <a:gd name="connsiteY23" fmla="*/ 145352 h 263194"/>
                <a:gd name="connsiteX24" fmla="*/ 239667 w 239672"/>
                <a:gd name="connsiteY24" fmla="*/ 145352 h 263194"/>
                <a:gd name="connsiteX25" fmla="*/ 118033 w 239672"/>
                <a:gd name="connsiteY25" fmla="*/ 250603 h 263194"/>
                <a:gd name="connsiteX26" fmla="*/ 11829 w 239672"/>
                <a:gd name="connsiteY26" fmla="*/ 142589 h 263194"/>
                <a:gd name="connsiteX27" fmla="*/ 11924 w 239672"/>
                <a:gd name="connsiteY27" fmla="*/ 142589 h 263194"/>
                <a:gd name="connsiteX28" fmla="*/ 121652 w 239672"/>
                <a:gd name="connsiteY28" fmla="*/ 37433 h 263194"/>
                <a:gd name="connsiteX29" fmla="*/ 227761 w 239672"/>
                <a:gd name="connsiteY29" fmla="*/ 145637 h 263194"/>
                <a:gd name="connsiteX30" fmla="*/ 118033 w 239672"/>
                <a:gd name="connsiteY30" fmla="*/ 250603 h 26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9672" h="263194">
                  <a:moveTo>
                    <a:pt x="239667" y="145542"/>
                  </a:moveTo>
                  <a:cubicBezTo>
                    <a:pt x="240239" y="83725"/>
                    <a:pt x="193757" y="32195"/>
                    <a:pt x="133368" y="25432"/>
                  </a:cubicBezTo>
                  <a:lnTo>
                    <a:pt x="133559" y="13049"/>
                  </a:lnTo>
                  <a:lnTo>
                    <a:pt x="136130" y="13049"/>
                  </a:lnTo>
                  <a:cubicBezTo>
                    <a:pt x="137464" y="13049"/>
                    <a:pt x="138512" y="12097"/>
                    <a:pt x="138512" y="10763"/>
                  </a:cubicBezTo>
                  <a:cubicBezTo>
                    <a:pt x="138512" y="9430"/>
                    <a:pt x="137464" y="8382"/>
                    <a:pt x="136226" y="8382"/>
                  </a:cubicBezTo>
                  <a:lnTo>
                    <a:pt x="133654" y="8382"/>
                  </a:lnTo>
                  <a:cubicBezTo>
                    <a:pt x="133654" y="8382"/>
                    <a:pt x="133654" y="4667"/>
                    <a:pt x="133654" y="4667"/>
                  </a:cubicBezTo>
                  <a:cubicBezTo>
                    <a:pt x="133654" y="2286"/>
                    <a:pt x="131749" y="286"/>
                    <a:pt x="129368" y="191"/>
                  </a:cubicBezTo>
                  <a:lnTo>
                    <a:pt x="115366" y="0"/>
                  </a:lnTo>
                  <a:cubicBezTo>
                    <a:pt x="112985" y="0"/>
                    <a:pt x="110984" y="1905"/>
                    <a:pt x="110889" y="4286"/>
                  </a:cubicBezTo>
                  <a:lnTo>
                    <a:pt x="110889" y="7906"/>
                  </a:lnTo>
                  <a:cubicBezTo>
                    <a:pt x="110889" y="7906"/>
                    <a:pt x="108032" y="7906"/>
                    <a:pt x="108032" y="7906"/>
                  </a:cubicBezTo>
                  <a:cubicBezTo>
                    <a:pt x="106698" y="7906"/>
                    <a:pt x="105650" y="8953"/>
                    <a:pt x="105650" y="10192"/>
                  </a:cubicBezTo>
                  <a:cubicBezTo>
                    <a:pt x="105650" y="11430"/>
                    <a:pt x="106698" y="12573"/>
                    <a:pt x="107936" y="12573"/>
                  </a:cubicBezTo>
                  <a:lnTo>
                    <a:pt x="110699" y="12573"/>
                  </a:lnTo>
                  <a:cubicBezTo>
                    <a:pt x="110699" y="12573"/>
                    <a:pt x="110508" y="24955"/>
                    <a:pt x="110508" y="24955"/>
                  </a:cubicBezTo>
                  <a:cubicBezTo>
                    <a:pt x="49929" y="29623"/>
                    <a:pt x="1733" y="79534"/>
                    <a:pt x="209" y="141351"/>
                  </a:cubicBezTo>
                  <a:lnTo>
                    <a:pt x="18" y="141351"/>
                  </a:lnTo>
                  <a:cubicBezTo>
                    <a:pt x="-1125" y="207550"/>
                    <a:pt x="51644" y="262033"/>
                    <a:pt x="117842" y="263176"/>
                  </a:cubicBezTo>
                  <a:cubicBezTo>
                    <a:pt x="183660" y="264319"/>
                    <a:pt x="238048" y="212027"/>
                    <a:pt x="239667" y="146304"/>
                  </a:cubicBezTo>
                  <a:lnTo>
                    <a:pt x="239667" y="146304"/>
                  </a:lnTo>
                  <a:cubicBezTo>
                    <a:pt x="239667" y="146304"/>
                    <a:pt x="239667" y="146018"/>
                    <a:pt x="239667" y="145828"/>
                  </a:cubicBezTo>
                  <a:cubicBezTo>
                    <a:pt x="239667" y="145637"/>
                    <a:pt x="239667" y="145542"/>
                    <a:pt x="239667" y="145352"/>
                  </a:cubicBezTo>
                  <a:lnTo>
                    <a:pt x="239667" y="145352"/>
                  </a:lnTo>
                  <a:close/>
                  <a:moveTo>
                    <a:pt x="118033" y="250603"/>
                  </a:moveTo>
                  <a:cubicBezTo>
                    <a:pt x="58978" y="249650"/>
                    <a:pt x="11829" y="201454"/>
                    <a:pt x="11829" y="142589"/>
                  </a:cubicBezTo>
                  <a:lnTo>
                    <a:pt x="11924" y="142589"/>
                  </a:lnTo>
                  <a:cubicBezTo>
                    <a:pt x="13448" y="83439"/>
                    <a:pt x="62312" y="36385"/>
                    <a:pt x="121652" y="37433"/>
                  </a:cubicBezTo>
                  <a:cubicBezTo>
                    <a:pt x="180707" y="38386"/>
                    <a:pt x="227951" y="86677"/>
                    <a:pt x="227761" y="145637"/>
                  </a:cubicBezTo>
                  <a:cubicBezTo>
                    <a:pt x="226142" y="204692"/>
                    <a:pt x="177278" y="251650"/>
                    <a:pt x="118033" y="250603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23" name="Freihandform 922">
              <a:extLst>
                <a:ext uri="{FF2B5EF4-FFF2-40B4-BE49-F238E27FC236}">
                  <a16:creationId xmlns:a16="http://schemas.microsoft.com/office/drawing/2014/main" id="{14506F72-743B-B078-289B-4281F2EE708F}"/>
                </a:ext>
              </a:extLst>
            </p:cNvPr>
            <p:cNvSpPr/>
            <p:nvPr/>
          </p:nvSpPr>
          <p:spPr>
            <a:xfrm>
              <a:off x="1738037" y="5521048"/>
              <a:ext cx="26860" cy="12477"/>
            </a:xfrm>
            <a:custGeom>
              <a:avLst/>
              <a:gdLst>
                <a:gd name="connsiteX0" fmla="*/ 26861 w 26860"/>
                <a:gd name="connsiteY0" fmla="*/ 6477 h 12477"/>
                <a:gd name="connsiteX1" fmla="*/ 20860 w 26860"/>
                <a:gd name="connsiteY1" fmla="*/ 286 h 12477"/>
                <a:gd name="connsiteX2" fmla="*/ 6191 w 26860"/>
                <a:gd name="connsiteY2" fmla="*/ 0 h 12477"/>
                <a:gd name="connsiteX3" fmla="*/ 0 w 26860"/>
                <a:gd name="connsiteY3" fmla="*/ 6001 h 12477"/>
                <a:gd name="connsiteX4" fmla="*/ 6001 w 26860"/>
                <a:gd name="connsiteY4" fmla="*/ 12192 h 12477"/>
                <a:gd name="connsiteX5" fmla="*/ 20669 w 26860"/>
                <a:gd name="connsiteY5" fmla="*/ 12478 h 12477"/>
                <a:gd name="connsiteX6" fmla="*/ 26861 w 26860"/>
                <a:gd name="connsiteY6" fmla="*/ 6477 h 12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60" h="12477">
                  <a:moveTo>
                    <a:pt x="26861" y="6477"/>
                  </a:moveTo>
                  <a:cubicBezTo>
                    <a:pt x="26861" y="3143"/>
                    <a:pt x="24194" y="381"/>
                    <a:pt x="20860" y="286"/>
                  </a:cubicBezTo>
                  <a:lnTo>
                    <a:pt x="6191" y="0"/>
                  </a:lnTo>
                  <a:cubicBezTo>
                    <a:pt x="2858" y="0"/>
                    <a:pt x="95" y="2667"/>
                    <a:pt x="0" y="6001"/>
                  </a:cubicBezTo>
                  <a:cubicBezTo>
                    <a:pt x="0" y="9334"/>
                    <a:pt x="2667" y="12097"/>
                    <a:pt x="6001" y="12192"/>
                  </a:cubicBezTo>
                  <a:lnTo>
                    <a:pt x="20669" y="12478"/>
                  </a:lnTo>
                  <a:cubicBezTo>
                    <a:pt x="24003" y="12478"/>
                    <a:pt x="26765" y="9811"/>
                    <a:pt x="26861" y="6477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24" name="Freihandform 923">
              <a:extLst>
                <a:ext uri="{FF2B5EF4-FFF2-40B4-BE49-F238E27FC236}">
                  <a16:creationId xmlns:a16="http://schemas.microsoft.com/office/drawing/2014/main" id="{8A13C350-1D68-9A43-AF06-A527DA0B82B8}"/>
                </a:ext>
              </a:extLst>
            </p:cNvPr>
            <p:cNvSpPr/>
            <p:nvPr/>
          </p:nvSpPr>
          <p:spPr>
            <a:xfrm>
              <a:off x="1752137" y="5474283"/>
              <a:ext cx="24758" cy="19709"/>
            </a:xfrm>
            <a:custGeom>
              <a:avLst/>
              <a:gdLst>
                <a:gd name="connsiteX0" fmla="*/ 21809 w 24758"/>
                <a:gd name="connsiteY0" fmla="*/ 8379 h 19709"/>
                <a:gd name="connsiteX1" fmla="*/ 9236 w 24758"/>
                <a:gd name="connsiteY1" fmla="*/ 854 h 19709"/>
                <a:gd name="connsiteX2" fmla="*/ 854 w 24758"/>
                <a:gd name="connsiteY2" fmla="*/ 2949 h 19709"/>
                <a:gd name="connsiteX3" fmla="*/ 2949 w 24758"/>
                <a:gd name="connsiteY3" fmla="*/ 11331 h 19709"/>
                <a:gd name="connsiteX4" fmla="*/ 15522 w 24758"/>
                <a:gd name="connsiteY4" fmla="*/ 18856 h 19709"/>
                <a:gd name="connsiteX5" fmla="*/ 23904 w 24758"/>
                <a:gd name="connsiteY5" fmla="*/ 16761 h 19709"/>
                <a:gd name="connsiteX6" fmla="*/ 21809 w 24758"/>
                <a:gd name="connsiteY6" fmla="*/ 8379 h 1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58" h="19709">
                  <a:moveTo>
                    <a:pt x="21809" y="8379"/>
                  </a:moveTo>
                  <a:lnTo>
                    <a:pt x="9236" y="854"/>
                  </a:lnTo>
                  <a:cubicBezTo>
                    <a:pt x="6378" y="-861"/>
                    <a:pt x="2664" y="92"/>
                    <a:pt x="854" y="2949"/>
                  </a:cubicBezTo>
                  <a:cubicBezTo>
                    <a:pt x="-861" y="5807"/>
                    <a:pt x="92" y="9522"/>
                    <a:pt x="2949" y="11331"/>
                  </a:cubicBezTo>
                  <a:lnTo>
                    <a:pt x="15522" y="18856"/>
                  </a:lnTo>
                  <a:cubicBezTo>
                    <a:pt x="18380" y="20571"/>
                    <a:pt x="22095" y="19618"/>
                    <a:pt x="23904" y="16761"/>
                  </a:cubicBezTo>
                  <a:cubicBezTo>
                    <a:pt x="25619" y="13903"/>
                    <a:pt x="24666" y="10188"/>
                    <a:pt x="21809" y="8379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29" name="Freihandform 928">
              <a:extLst>
                <a:ext uri="{FF2B5EF4-FFF2-40B4-BE49-F238E27FC236}">
                  <a16:creationId xmlns:a16="http://schemas.microsoft.com/office/drawing/2014/main" id="{215945D1-B843-374E-0D21-9B36BA0F03A1}"/>
                </a:ext>
              </a:extLst>
            </p:cNvPr>
            <p:cNvSpPr/>
            <p:nvPr/>
          </p:nvSpPr>
          <p:spPr>
            <a:xfrm>
              <a:off x="1787283" y="5441802"/>
              <a:ext cx="19332" cy="25047"/>
            </a:xfrm>
            <a:custGeom>
              <a:avLst/>
              <a:gdLst>
                <a:gd name="connsiteX0" fmla="*/ 11428 w 19332"/>
                <a:gd name="connsiteY0" fmla="*/ 3141 h 25047"/>
                <a:gd name="connsiteX1" fmla="*/ 3141 w 19332"/>
                <a:gd name="connsiteY1" fmla="*/ 760 h 25047"/>
                <a:gd name="connsiteX2" fmla="*/ 760 w 19332"/>
                <a:gd name="connsiteY2" fmla="*/ 9047 h 25047"/>
                <a:gd name="connsiteX3" fmla="*/ 7904 w 19332"/>
                <a:gd name="connsiteY3" fmla="*/ 21906 h 25047"/>
                <a:gd name="connsiteX4" fmla="*/ 16191 w 19332"/>
                <a:gd name="connsiteY4" fmla="*/ 24287 h 25047"/>
                <a:gd name="connsiteX5" fmla="*/ 18572 w 19332"/>
                <a:gd name="connsiteY5" fmla="*/ 16000 h 25047"/>
                <a:gd name="connsiteX6" fmla="*/ 11428 w 19332"/>
                <a:gd name="connsiteY6" fmla="*/ 3141 h 25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32" h="25047">
                  <a:moveTo>
                    <a:pt x="11428" y="3141"/>
                  </a:moveTo>
                  <a:cubicBezTo>
                    <a:pt x="9809" y="189"/>
                    <a:pt x="6094" y="-859"/>
                    <a:pt x="3141" y="760"/>
                  </a:cubicBezTo>
                  <a:cubicBezTo>
                    <a:pt x="189" y="2379"/>
                    <a:pt x="-859" y="6094"/>
                    <a:pt x="760" y="9047"/>
                  </a:cubicBezTo>
                  <a:lnTo>
                    <a:pt x="7904" y="21906"/>
                  </a:lnTo>
                  <a:cubicBezTo>
                    <a:pt x="9523" y="24858"/>
                    <a:pt x="13238" y="25906"/>
                    <a:pt x="16191" y="24287"/>
                  </a:cubicBezTo>
                  <a:cubicBezTo>
                    <a:pt x="19143" y="22668"/>
                    <a:pt x="20191" y="18953"/>
                    <a:pt x="18572" y="16000"/>
                  </a:cubicBezTo>
                  <a:lnTo>
                    <a:pt x="11428" y="3141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30" name="Freihandform 929">
              <a:extLst>
                <a:ext uri="{FF2B5EF4-FFF2-40B4-BE49-F238E27FC236}">
                  <a16:creationId xmlns:a16="http://schemas.microsoft.com/office/drawing/2014/main" id="{085F8675-7A6D-F6B6-E39D-817A7867063D}"/>
                </a:ext>
              </a:extLst>
            </p:cNvPr>
            <p:cNvSpPr/>
            <p:nvPr/>
          </p:nvSpPr>
          <p:spPr>
            <a:xfrm>
              <a:off x="1905963" y="5523905"/>
              <a:ext cx="26860" cy="12477"/>
            </a:xfrm>
            <a:custGeom>
              <a:avLst/>
              <a:gdLst>
                <a:gd name="connsiteX0" fmla="*/ 0 w 26860"/>
                <a:gd name="connsiteY0" fmla="*/ 6001 h 12477"/>
                <a:gd name="connsiteX1" fmla="*/ 6001 w 26860"/>
                <a:gd name="connsiteY1" fmla="*/ 12192 h 12477"/>
                <a:gd name="connsiteX2" fmla="*/ 20669 w 26860"/>
                <a:gd name="connsiteY2" fmla="*/ 12478 h 12477"/>
                <a:gd name="connsiteX3" fmla="*/ 26860 w 26860"/>
                <a:gd name="connsiteY3" fmla="*/ 6477 h 12477"/>
                <a:gd name="connsiteX4" fmla="*/ 20860 w 26860"/>
                <a:gd name="connsiteY4" fmla="*/ 286 h 12477"/>
                <a:gd name="connsiteX5" fmla="*/ 6191 w 26860"/>
                <a:gd name="connsiteY5" fmla="*/ 0 h 12477"/>
                <a:gd name="connsiteX6" fmla="*/ 0 w 26860"/>
                <a:gd name="connsiteY6" fmla="*/ 6001 h 12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60" h="12477">
                  <a:moveTo>
                    <a:pt x="0" y="6001"/>
                  </a:moveTo>
                  <a:cubicBezTo>
                    <a:pt x="0" y="9335"/>
                    <a:pt x="2667" y="12097"/>
                    <a:pt x="6001" y="12192"/>
                  </a:cubicBezTo>
                  <a:lnTo>
                    <a:pt x="20669" y="12478"/>
                  </a:lnTo>
                  <a:cubicBezTo>
                    <a:pt x="24003" y="12478"/>
                    <a:pt x="26765" y="9811"/>
                    <a:pt x="26860" y="6477"/>
                  </a:cubicBezTo>
                  <a:cubicBezTo>
                    <a:pt x="26860" y="3143"/>
                    <a:pt x="24193" y="381"/>
                    <a:pt x="20860" y="286"/>
                  </a:cubicBezTo>
                  <a:lnTo>
                    <a:pt x="6191" y="0"/>
                  </a:lnTo>
                  <a:cubicBezTo>
                    <a:pt x="2857" y="0"/>
                    <a:pt x="95" y="2667"/>
                    <a:pt x="0" y="6001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31" name="Freihandform 930">
              <a:extLst>
                <a:ext uri="{FF2B5EF4-FFF2-40B4-BE49-F238E27FC236}">
                  <a16:creationId xmlns:a16="http://schemas.microsoft.com/office/drawing/2014/main" id="{453C4AF4-97B0-F326-517E-996477E97A1C}"/>
                </a:ext>
              </a:extLst>
            </p:cNvPr>
            <p:cNvSpPr/>
            <p:nvPr/>
          </p:nvSpPr>
          <p:spPr>
            <a:xfrm>
              <a:off x="1895297" y="5476854"/>
              <a:ext cx="25047" cy="19332"/>
            </a:xfrm>
            <a:custGeom>
              <a:avLst/>
              <a:gdLst>
                <a:gd name="connsiteX0" fmla="*/ 3141 w 25047"/>
                <a:gd name="connsiteY0" fmla="*/ 7904 h 19332"/>
                <a:gd name="connsiteX1" fmla="*/ 760 w 25047"/>
                <a:gd name="connsiteY1" fmla="*/ 16191 h 19332"/>
                <a:gd name="connsiteX2" fmla="*/ 9047 w 25047"/>
                <a:gd name="connsiteY2" fmla="*/ 18572 h 19332"/>
                <a:gd name="connsiteX3" fmla="*/ 21906 w 25047"/>
                <a:gd name="connsiteY3" fmla="*/ 11428 h 19332"/>
                <a:gd name="connsiteX4" fmla="*/ 24287 w 25047"/>
                <a:gd name="connsiteY4" fmla="*/ 3141 h 19332"/>
                <a:gd name="connsiteX5" fmla="*/ 16000 w 25047"/>
                <a:gd name="connsiteY5" fmla="*/ 760 h 19332"/>
                <a:gd name="connsiteX6" fmla="*/ 3141 w 25047"/>
                <a:gd name="connsiteY6" fmla="*/ 7904 h 1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047" h="19332">
                  <a:moveTo>
                    <a:pt x="3141" y="7904"/>
                  </a:moveTo>
                  <a:cubicBezTo>
                    <a:pt x="189" y="9523"/>
                    <a:pt x="-859" y="13238"/>
                    <a:pt x="760" y="16191"/>
                  </a:cubicBezTo>
                  <a:cubicBezTo>
                    <a:pt x="2379" y="19143"/>
                    <a:pt x="6094" y="20191"/>
                    <a:pt x="9047" y="18572"/>
                  </a:cubicBezTo>
                  <a:lnTo>
                    <a:pt x="21906" y="11428"/>
                  </a:lnTo>
                  <a:cubicBezTo>
                    <a:pt x="24858" y="9809"/>
                    <a:pt x="25906" y="6094"/>
                    <a:pt x="24287" y="3141"/>
                  </a:cubicBezTo>
                  <a:cubicBezTo>
                    <a:pt x="22668" y="189"/>
                    <a:pt x="18953" y="-859"/>
                    <a:pt x="16000" y="760"/>
                  </a:cubicBezTo>
                  <a:lnTo>
                    <a:pt x="3141" y="790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32" name="Freihandform 931">
              <a:extLst>
                <a:ext uri="{FF2B5EF4-FFF2-40B4-BE49-F238E27FC236}">
                  <a16:creationId xmlns:a16="http://schemas.microsoft.com/office/drawing/2014/main" id="{1AC10F0C-0572-FAA3-2599-F9A7F75F9FAB}"/>
                </a:ext>
              </a:extLst>
            </p:cNvPr>
            <p:cNvSpPr/>
            <p:nvPr/>
          </p:nvSpPr>
          <p:spPr>
            <a:xfrm>
              <a:off x="1866533" y="5443285"/>
              <a:ext cx="19709" cy="24800"/>
            </a:xfrm>
            <a:custGeom>
              <a:avLst/>
              <a:gdLst>
                <a:gd name="connsiteX0" fmla="*/ 2949 w 19709"/>
                <a:gd name="connsiteY0" fmla="*/ 23947 h 24800"/>
                <a:gd name="connsiteX1" fmla="*/ 11331 w 19709"/>
                <a:gd name="connsiteY1" fmla="*/ 21851 h 24800"/>
                <a:gd name="connsiteX2" fmla="*/ 18856 w 19709"/>
                <a:gd name="connsiteY2" fmla="*/ 9278 h 24800"/>
                <a:gd name="connsiteX3" fmla="*/ 16761 w 19709"/>
                <a:gd name="connsiteY3" fmla="*/ 896 h 24800"/>
                <a:gd name="connsiteX4" fmla="*/ 8379 w 19709"/>
                <a:gd name="connsiteY4" fmla="*/ 2992 h 24800"/>
                <a:gd name="connsiteX5" fmla="*/ 854 w 19709"/>
                <a:gd name="connsiteY5" fmla="*/ 15565 h 24800"/>
                <a:gd name="connsiteX6" fmla="*/ 2949 w 19709"/>
                <a:gd name="connsiteY6" fmla="*/ 23947 h 2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09" h="24800">
                  <a:moveTo>
                    <a:pt x="2949" y="23947"/>
                  </a:moveTo>
                  <a:cubicBezTo>
                    <a:pt x="5807" y="25661"/>
                    <a:pt x="9522" y="24709"/>
                    <a:pt x="11331" y="21851"/>
                  </a:cubicBezTo>
                  <a:lnTo>
                    <a:pt x="18856" y="9278"/>
                  </a:lnTo>
                  <a:cubicBezTo>
                    <a:pt x="20571" y="6421"/>
                    <a:pt x="19618" y="2706"/>
                    <a:pt x="16761" y="896"/>
                  </a:cubicBezTo>
                  <a:cubicBezTo>
                    <a:pt x="13903" y="-914"/>
                    <a:pt x="10188" y="134"/>
                    <a:pt x="8379" y="2992"/>
                  </a:cubicBezTo>
                  <a:lnTo>
                    <a:pt x="854" y="15565"/>
                  </a:lnTo>
                  <a:cubicBezTo>
                    <a:pt x="-861" y="18422"/>
                    <a:pt x="92" y="22137"/>
                    <a:pt x="2949" y="23947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47" name="Freihandform 946">
              <a:extLst>
                <a:ext uri="{FF2B5EF4-FFF2-40B4-BE49-F238E27FC236}">
                  <a16:creationId xmlns:a16="http://schemas.microsoft.com/office/drawing/2014/main" id="{AB86779F-765B-273B-9AD9-85FAFC017006}"/>
                </a:ext>
              </a:extLst>
            </p:cNvPr>
            <p:cNvSpPr/>
            <p:nvPr/>
          </p:nvSpPr>
          <p:spPr>
            <a:xfrm>
              <a:off x="1784046" y="5591917"/>
              <a:ext cx="19709" cy="24758"/>
            </a:xfrm>
            <a:custGeom>
              <a:avLst/>
              <a:gdLst>
                <a:gd name="connsiteX0" fmla="*/ 16761 w 19709"/>
                <a:gd name="connsiteY0" fmla="*/ 854 h 24758"/>
                <a:gd name="connsiteX1" fmla="*/ 8379 w 19709"/>
                <a:gd name="connsiteY1" fmla="*/ 2949 h 24758"/>
                <a:gd name="connsiteX2" fmla="*/ 854 w 19709"/>
                <a:gd name="connsiteY2" fmla="*/ 15522 h 24758"/>
                <a:gd name="connsiteX3" fmla="*/ 2949 w 19709"/>
                <a:gd name="connsiteY3" fmla="*/ 23904 h 24758"/>
                <a:gd name="connsiteX4" fmla="*/ 11331 w 19709"/>
                <a:gd name="connsiteY4" fmla="*/ 21809 h 24758"/>
                <a:gd name="connsiteX5" fmla="*/ 18856 w 19709"/>
                <a:gd name="connsiteY5" fmla="*/ 9236 h 24758"/>
                <a:gd name="connsiteX6" fmla="*/ 16761 w 19709"/>
                <a:gd name="connsiteY6" fmla="*/ 854 h 2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09" h="24758">
                  <a:moveTo>
                    <a:pt x="16761" y="854"/>
                  </a:moveTo>
                  <a:cubicBezTo>
                    <a:pt x="13903" y="-861"/>
                    <a:pt x="10188" y="92"/>
                    <a:pt x="8379" y="2949"/>
                  </a:cubicBezTo>
                  <a:lnTo>
                    <a:pt x="854" y="15522"/>
                  </a:lnTo>
                  <a:cubicBezTo>
                    <a:pt x="-861" y="18380"/>
                    <a:pt x="92" y="22095"/>
                    <a:pt x="2949" y="23904"/>
                  </a:cubicBezTo>
                  <a:cubicBezTo>
                    <a:pt x="5807" y="25619"/>
                    <a:pt x="9522" y="24666"/>
                    <a:pt x="11331" y="21809"/>
                  </a:cubicBezTo>
                  <a:lnTo>
                    <a:pt x="18856" y="9236"/>
                  </a:lnTo>
                  <a:cubicBezTo>
                    <a:pt x="20571" y="6378"/>
                    <a:pt x="19618" y="2664"/>
                    <a:pt x="16761" y="854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48" name="Freihandform 947">
              <a:extLst>
                <a:ext uri="{FF2B5EF4-FFF2-40B4-BE49-F238E27FC236}">
                  <a16:creationId xmlns:a16="http://schemas.microsoft.com/office/drawing/2014/main" id="{848589A0-08E3-C0A9-D194-A8B79DF80681}"/>
                </a:ext>
              </a:extLst>
            </p:cNvPr>
            <p:cNvSpPr/>
            <p:nvPr/>
          </p:nvSpPr>
          <p:spPr>
            <a:xfrm>
              <a:off x="1893965" y="5563533"/>
              <a:ext cx="24758" cy="19709"/>
            </a:xfrm>
            <a:custGeom>
              <a:avLst/>
              <a:gdLst>
                <a:gd name="connsiteX0" fmla="*/ 21809 w 24758"/>
                <a:gd name="connsiteY0" fmla="*/ 8379 h 19709"/>
                <a:gd name="connsiteX1" fmla="*/ 9236 w 24758"/>
                <a:gd name="connsiteY1" fmla="*/ 854 h 19709"/>
                <a:gd name="connsiteX2" fmla="*/ 854 w 24758"/>
                <a:gd name="connsiteY2" fmla="*/ 2949 h 19709"/>
                <a:gd name="connsiteX3" fmla="*/ 2949 w 24758"/>
                <a:gd name="connsiteY3" fmla="*/ 11331 h 19709"/>
                <a:gd name="connsiteX4" fmla="*/ 15522 w 24758"/>
                <a:gd name="connsiteY4" fmla="*/ 18856 h 19709"/>
                <a:gd name="connsiteX5" fmla="*/ 23904 w 24758"/>
                <a:gd name="connsiteY5" fmla="*/ 16761 h 19709"/>
                <a:gd name="connsiteX6" fmla="*/ 21809 w 24758"/>
                <a:gd name="connsiteY6" fmla="*/ 8379 h 1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58" h="19709">
                  <a:moveTo>
                    <a:pt x="21809" y="8379"/>
                  </a:moveTo>
                  <a:lnTo>
                    <a:pt x="9236" y="854"/>
                  </a:lnTo>
                  <a:cubicBezTo>
                    <a:pt x="6378" y="-861"/>
                    <a:pt x="2664" y="92"/>
                    <a:pt x="854" y="2949"/>
                  </a:cubicBezTo>
                  <a:cubicBezTo>
                    <a:pt x="-861" y="5807"/>
                    <a:pt x="92" y="9522"/>
                    <a:pt x="2949" y="11331"/>
                  </a:cubicBezTo>
                  <a:lnTo>
                    <a:pt x="15522" y="18856"/>
                  </a:lnTo>
                  <a:cubicBezTo>
                    <a:pt x="18380" y="20571"/>
                    <a:pt x="22095" y="19618"/>
                    <a:pt x="23904" y="16761"/>
                  </a:cubicBezTo>
                  <a:cubicBezTo>
                    <a:pt x="25619" y="13903"/>
                    <a:pt x="24666" y="10188"/>
                    <a:pt x="21809" y="8379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49" name="Freihandform 948">
              <a:extLst>
                <a:ext uri="{FF2B5EF4-FFF2-40B4-BE49-F238E27FC236}">
                  <a16:creationId xmlns:a16="http://schemas.microsoft.com/office/drawing/2014/main" id="{EA202B25-0681-7E83-CCC3-83119F18CA1C}"/>
                </a:ext>
              </a:extLst>
            </p:cNvPr>
            <p:cNvSpPr/>
            <p:nvPr/>
          </p:nvSpPr>
          <p:spPr>
            <a:xfrm>
              <a:off x="1866150" y="5593154"/>
              <a:ext cx="19332" cy="25047"/>
            </a:xfrm>
            <a:custGeom>
              <a:avLst/>
              <a:gdLst>
                <a:gd name="connsiteX0" fmla="*/ 11428 w 19332"/>
                <a:gd name="connsiteY0" fmla="*/ 3141 h 25047"/>
                <a:gd name="connsiteX1" fmla="*/ 3141 w 19332"/>
                <a:gd name="connsiteY1" fmla="*/ 760 h 25047"/>
                <a:gd name="connsiteX2" fmla="*/ 760 w 19332"/>
                <a:gd name="connsiteY2" fmla="*/ 9047 h 25047"/>
                <a:gd name="connsiteX3" fmla="*/ 7904 w 19332"/>
                <a:gd name="connsiteY3" fmla="*/ 21906 h 25047"/>
                <a:gd name="connsiteX4" fmla="*/ 16191 w 19332"/>
                <a:gd name="connsiteY4" fmla="*/ 24287 h 25047"/>
                <a:gd name="connsiteX5" fmla="*/ 18572 w 19332"/>
                <a:gd name="connsiteY5" fmla="*/ 16000 h 25047"/>
                <a:gd name="connsiteX6" fmla="*/ 11428 w 19332"/>
                <a:gd name="connsiteY6" fmla="*/ 3141 h 25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32" h="25047">
                  <a:moveTo>
                    <a:pt x="11428" y="3141"/>
                  </a:moveTo>
                  <a:cubicBezTo>
                    <a:pt x="9809" y="189"/>
                    <a:pt x="6094" y="-859"/>
                    <a:pt x="3141" y="760"/>
                  </a:cubicBezTo>
                  <a:cubicBezTo>
                    <a:pt x="189" y="2379"/>
                    <a:pt x="-859" y="6094"/>
                    <a:pt x="760" y="9047"/>
                  </a:cubicBezTo>
                  <a:lnTo>
                    <a:pt x="7904" y="21906"/>
                  </a:lnTo>
                  <a:cubicBezTo>
                    <a:pt x="9523" y="24858"/>
                    <a:pt x="13238" y="25906"/>
                    <a:pt x="16191" y="24287"/>
                  </a:cubicBezTo>
                  <a:cubicBezTo>
                    <a:pt x="19143" y="22668"/>
                    <a:pt x="20191" y="18953"/>
                    <a:pt x="18572" y="16000"/>
                  </a:cubicBezTo>
                  <a:lnTo>
                    <a:pt x="11428" y="3141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50" name="Freihandform 949">
              <a:extLst>
                <a:ext uri="{FF2B5EF4-FFF2-40B4-BE49-F238E27FC236}">
                  <a16:creationId xmlns:a16="http://schemas.microsoft.com/office/drawing/2014/main" id="{99888FBC-7612-E4BF-E628-EBEB928E4CE1}"/>
                </a:ext>
              </a:extLst>
            </p:cNvPr>
            <p:cNvSpPr/>
            <p:nvPr/>
          </p:nvSpPr>
          <p:spPr>
            <a:xfrm>
              <a:off x="1830430" y="5431513"/>
              <a:ext cx="12477" cy="26860"/>
            </a:xfrm>
            <a:custGeom>
              <a:avLst/>
              <a:gdLst>
                <a:gd name="connsiteX0" fmla="*/ 6001 w 12477"/>
                <a:gd name="connsiteY0" fmla="*/ 26861 h 26860"/>
                <a:gd name="connsiteX1" fmla="*/ 12192 w 12477"/>
                <a:gd name="connsiteY1" fmla="*/ 20860 h 26860"/>
                <a:gd name="connsiteX2" fmla="*/ 12478 w 12477"/>
                <a:gd name="connsiteY2" fmla="*/ 6191 h 26860"/>
                <a:gd name="connsiteX3" fmla="*/ 6477 w 12477"/>
                <a:gd name="connsiteY3" fmla="*/ 0 h 26860"/>
                <a:gd name="connsiteX4" fmla="*/ 286 w 12477"/>
                <a:gd name="connsiteY4" fmla="*/ 6001 h 26860"/>
                <a:gd name="connsiteX5" fmla="*/ 0 w 12477"/>
                <a:gd name="connsiteY5" fmla="*/ 20669 h 26860"/>
                <a:gd name="connsiteX6" fmla="*/ 6001 w 12477"/>
                <a:gd name="connsiteY6" fmla="*/ 26861 h 2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7" h="26860">
                  <a:moveTo>
                    <a:pt x="6001" y="26861"/>
                  </a:moveTo>
                  <a:cubicBezTo>
                    <a:pt x="9334" y="26861"/>
                    <a:pt x="12097" y="24194"/>
                    <a:pt x="12192" y="20860"/>
                  </a:cubicBezTo>
                  <a:lnTo>
                    <a:pt x="12478" y="6191"/>
                  </a:lnTo>
                  <a:cubicBezTo>
                    <a:pt x="12478" y="2858"/>
                    <a:pt x="9811" y="95"/>
                    <a:pt x="6477" y="0"/>
                  </a:cubicBezTo>
                  <a:cubicBezTo>
                    <a:pt x="3143" y="0"/>
                    <a:pt x="381" y="2667"/>
                    <a:pt x="286" y="6001"/>
                  </a:cubicBezTo>
                  <a:lnTo>
                    <a:pt x="0" y="20669"/>
                  </a:lnTo>
                  <a:cubicBezTo>
                    <a:pt x="0" y="24003"/>
                    <a:pt x="2667" y="26765"/>
                    <a:pt x="6001" y="26861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54" name="Freihandform 953">
              <a:extLst>
                <a:ext uri="{FF2B5EF4-FFF2-40B4-BE49-F238E27FC236}">
                  <a16:creationId xmlns:a16="http://schemas.microsoft.com/office/drawing/2014/main" id="{7D3BDA3F-E95F-9DBE-66AF-3C801C1B944C}"/>
                </a:ext>
              </a:extLst>
            </p:cNvPr>
            <p:cNvSpPr/>
            <p:nvPr/>
          </p:nvSpPr>
          <p:spPr>
            <a:xfrm>
              <a:off x="1827382" y="5608297"/>
              <a:ext cx="12477" cy="26860"/>
            </a:xfrm>
            <a:custGeom>
              <a:avLst/>
              <a:gdLst>
                <a:gd name="connsiteX0" fmla="*/ 6477 w 12477"/>
                <a:gd name="connsiteY0" fmla="*/ 0 h 26860"/>
                <a:gd name="connsiteX1" fmla="*/ 286 w 12477"/>
                <a:gd name="connsiteY1" fmla="*/ 6001 h 26860"/>
                <a:gd name="connsiteX2" fmla="*/ 0 w 12477"/>
                <a:gd name="connsiteY2" fmla="*/ 20669 h 26860"/>
                <a:gd name="connsiteX3" fmla="*/ 6001 w 12477"/>
                <a:gd name="connsiteY3" fmla="*/ 26861 h 26860"/>
                <a:gd name="connsiteX4" fmla="*/ 12192 w 12477"/>
                <a:gd name="connsiteY4" fmla="*/ 20860 h 26860"/>
                <a:gd name="connsiteX5" fmla="*/ 12478 w 12477"/>
                <a:gd name="connsiteY5" fmla="*/ 6191 h 26860"/>
                <a:gd name="connsiteX6" fmla="*/ 6477 w 12477"/>
                <a:gd name="connsiteY6" fmla="*/ 0 h 2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7" h="26860">
                  <a:moveTo>
                    <a:pt x="6477" y="0"/>
                  </a:moveTo>
                  <a:cubicBezTo>
                    <a:pt x="3143" y="0"/>
                    <a:pt x="381" y="2667"/>
                    <a:pt x="286" y="6001"/>
                  </a:cubicBezTo>
                  <a:lnTo>
                    <a:pt x="0" y="20669"/>
                  </a:lnTo>
                  <a:cubicBezTo>
                    <a:pt x="0" y="24003"/>
                    <a:pt x="2667" y="26765"/>
                    <a:pt x="6001" y="26861"/>
                  </a:cubicBezTo>
                  <a:cubicBezTo>
                    <a:pt x="9334" y="26861"/>
                    <a:pt x="12097" y="24193"/>
                    <a:pt x="12192" y="20860"/>
                  </a:cubicBezTo>
                  <a:lnTo>
                    <a:pt x="12478" y="6191"/>
                  </a:lnTo>
                  <a:cubicBezTo>
                    <a:pt x="12478" y="2857"/>
                    <a:pt x="9811" y="95"/>
                    <a:pt x="6477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55" name="Freihandform 954">
              <a:extLst>
                <a:ext uri="{FF2B5EF4-FFF2-40B4-BE49-F238E27FC236}">
                  <a16:creationId xmlns:a16="http://schemas.microsoft.com/office/drawing/2014/main" id="{03ACC1C0-4B4D-EB36-1317-4477319EC1F0}"/>
                </a:ext>
              </a:extLst>
            </p:cNvPr>
            <p:cNvSpPr/>
            <p:nvPr/>
          </p:nvSpPr>
          <p:spPr>
            <a:xfrm>
              <a:off x="1812237" y="5479233"/>
              <a:ext cx="79438" cy="120300"/>
            </a:xfrm>
            <a:custGeom>
              <a:avLst/>
              <a:gdLst>
                <a:gd name="connsiteX0" fmla="*/ 15621 w 79438"/>
                <a:gd name="connsiteY0" fmla="*/ 41434 h 120300"/>
                <a:gd name="connsiteX1" fmla="*/ 14859 w 79438"/>
                <a:gd name="connsiteY1" fmla="*/ 42386 h 120300"/>
                <a:gd name="connsiteX2" fmla="*/ 14288 w 79438"/>
                <a:gd name="connsiteY2" fmla="*/ 43053 h 120300"/>
                <a:gd name="connsiteX3" fmla="*/ 13240 w 79438"/>
                <a:gd name="connsiteY3" fmla="*/ 45053 h 120300"/>
                <a:gd name="connsiteX4" fmla="*/ 13049 w 79438"/>
                <a:gd name="connsiteY4" fmla="*/ 45529 h 120300"/>
                <a:gd name="connsiteX5" fmla="*/ 12954 w 79438"/>
                <a:gd name="connsiteY5" fmla="*/ 46196 h 120300"/>
                <a:gd name="connsiteX6" fmla="*/ 12764 w 79438"/>
                <a:gd name="connsiteY6" fmla="*/ 47053 h 120300"/>
                <a:gd name="connsiteX7" fmla="*/ 12764 w 79438"/>
                <a:gd name="connsiteY7" fmla="*/ 47053 h 120300"/>
                <a:gd name="connsiteX8" fmla="*/ 0 w 79438"/>
                <a:gd name="connsiteY8" fmla="*/ 120301 h 120300"/>
                <a:gd name="connsiteX9" fmla="*/ 27432 w 79438"/>
                <a:gd name="connsiteY9" fmla="*/ 51816 h 120300"/>
                <a:gd name="connsiteX10" fmla="*/ 79439 w 79438"/>
                <a:gd name="connsiteY10" fmla="*/ 0 h 120300"/>
                <a:gd name="connsiteX11" fmla="*/ 17050 w 79438"/>
                <a:gd name="connsiteY11" fmla="*/ 40481 h 120300"/>
                <a:gd name="connsiteX12" fmla="*/ 15716 w 79438"/>
                <a:gd name="connsiteY12" fmla="*/ 41338 h 1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438" h="120300">
                  <a:moveTo>
                    <a:pt x="15621" y="41434"/>
                  </a:moveTo>
                  <a:cubicBezTo>
                    <a:pt x="15621" y="41434"/>
                    <a:pt x="15145" y="42101"/>
                    <a:pt x="14859" y="42386"/>
                  </a:cubicBezTo>
                  <a:cubicBezTo>
                    <a:pt x="14668" y="42577"/>
                    <a:pt x="14478" y="42767"/>
                    <a:pt x="14288" y="43053"/>
                  </a:cubicBezTo>
                  <a:cubicBezTo>
                    <a:pt x="13811" y="43720"/>
                    <a:pt x="13526" y="44387"/>
                    <a:pt x="13240" y="45053"/>
                  </a:cubicBezTo>
                  <a:cubicBezTo>
                    <a:pt x="13240" y="45244"/>
                    <a:pt x="13049" y="45339"/>
                    <a:pt x="13049" y="45529"/>
                  </a:cubicBezTo>
                  <a:cubicBezTo>
                    <a:pt x="13049" y="45720"/>
                    <a:pt x="13049" y="46006"/>
                    <a:pt x="12954" y="46196"/>
                  </a:cubicBezTo>
                  <a:cubicBezTo>
                    <a:pt x="12954" y="46482"/>
                    <a:pt x="12859" y="46768"/>
                    <a:pt x="12764" y="47053"/>
                  </a:cubicBezTo>
                  <a:cubicBezTo>
                    <a:pt x="12764" y="47053"/>
                    <a:pt x="12764" y="47053"/>
                    <a:pt x="12764" y="47053"/>
                  </a:cubicBezTo>
                  <a:lnTo>
                    <a:pt x="0" y="120301"/>
                  </a:lnTo>
                  <a:lnTo>
                    <a:pt x="27432" y="51816"/>
                  </a:lnTo>
                  <a:lnTo>
                    <a:pt x="79439" y="0"/>
                  </a:lnTo>
                  <a:lnTo>
                    <a:pt x="17050" y="40481"/>
                  </a:lnTo>
                  <a:cubicBezTo>
                    <a:pt x="16573" y="40767"/>
                    <a:pt x="16097" y="41053"/>
                    <a:pt x="15716" y="41338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56" name="Freihandform 955">
              <a:extLst>
                <a:ext uri="{FF2B5EF4-FFF2-40B4-BE49-F238E27FC236}">
                  <a16:creationId xmlns:a16="http://schemas.microsoft.com/office/drawing/2014/main" id="{48B0B8EE-9D2F-672E-A9C1-9A66532D3A79}"/>
                </a:ext>
              </a:extLst>
            </p:cNvPr>
            <p:cNvSpPr/>
            <p:nvPr/>
          </p:nvSpPr>
          <p:spPr>
            <a:xfrm>
              <a:off x="1750517" y="5561340"/>
              <a:ext cx="25047" cy="19332"/>
            </a:xfrm>
            <a:custGeom>
              <a:avLst/>
              <a:gdLst>
                <a:gd name="connsiteX0" fmla="*/ 16000 w 25047"/>
                <a:gd name="connsiteY0" fmla="*/ 760 h 19332"/>
                <a:gd name="connsiteX1" fmla="*/ 3141 w 25047"/>
                <a:gd name="connsiteY1" fmla="*/ 7904 h 19332"/>
                <a:gd name="connsiteX2" fmla="*/ 760 w 25047"/>
                <a:gd name="connsiteY2" fmla="*/ 16191 h 19332"/>
                <a:gd name="connsiteX3" fmla="*/ 9047 w 25047"/>
                <a:gd name="connsiteY3" fmla="*/ 18572 h 19332"/>
                <a:gd name="connsiteX4" fmla="*/ 21906 w 25047"/>
                <a:gd name="connsiteY4" fmla="*/ 11428 h 19332"/>
                <a:gd name="connsiteX5" fmla="*/ 24287 w 25047"/>
                <a:gd name="connsiteY5" fmla="*/ 3141 h 19332"/>
                <a:gd name="connsiteX6" fmla="*/ 16000 w 25047"/>
                <a:gd name="connsiteY6" fmla="*/ 760 h 1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047" h="19332">
                  <a:moveTo>
                    <a:pt x="16000" y="760"/>
                  </a:moveTo>
                  <a:lnTo>
                    <a:pt x="3141" y="7904"/>
                  </a:lnTo>
                  <a:cubicBezTo>
                    <a:pt x="189" y="9523"/>
                    <a:pt x="-859" y="13238"/>
                    <a:pt x="760" y="16191"/>
                  </a:cubicBezTo>
                  <a:cubicBezTo>
                    <a:pt x="2379" y="19143"/>
                    <a:pt x="6094" y="20191"/>
                    <a:pt x="9047" y="18572"/>
                  </a:cubicBezTo>
                  <a:lnTo>
                    <a:pt x="21906" y="11428"/>
                  </a:lnTo>
                  <a:cubicBezTo>
                    <a:pt x="24858" y="9809"/>
                    <a:pt x="25906" y="6094"/>
                    <a:pt x="24287" y="3141"/>
                  </a:cubicBezTo>
                  <a:cubicBezTo>
                    <a:pt x="22668" y="189"/>
                    <a:pt x="18953" y="-859"/>
                    <a:pt x="16000" y="76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967" name="Grafik 680">
            <a:extLst>
              <a:ext uri="{FF2B5EF4-FFF2-40B4-BE49-F238E27FC236}">
                <a16:creationId xmlns:a16="http://schemas.microsoft.com/office/drawing/2014/main" id="{7544BBCB-161F-16D7-9A97-879BE71853EA}"/>
              </a:ext>
            </a:extLst>
          </p:cNvPr>
          <p:cNvGrpSpPr/>
          <p:nvPr/>
        </p:nvGrpSpPr>
        <p:grpSpPr>
          <a:xfrm>
            <a:off x="1116124" y="5380572"/>
            <a:ext cx="250317" cy="275272"/>
            <a:chOff x="1116124" y="5380572"/>
            <a:chExt cx="250317" cy="275272"/>
          </a:xfrm>
          <a:solidFill>
            <a:srgbClr val="00497F"/>
          </a:solidFill>
        </p:grpSpPr>
        <p:sp>
          <p:nvSpPr>
            <p:cNvPr id="968" name="Freihandform 967">
              <a:extLst>
                <a:ext uri="{FF2B5EF4-FFF2-40B4-BE49-F238E27FC236}">
                  <a16:creationId xmlns:a16="http://schemas.microsoft.com/office/drawing/2014/main" id="{F55D6D84-AB7C-697F-6040-B5B996C3E192}"/>
                </a:ext>
              </a:extLst>
            </p:cNvPr>
            <p:cNvSpPr/>
            <p:nvPr/>
          </p:nvSpPr>
          <p:spPr>
            <a:xfrm>
              <a:off x="1116124" y="5546688"/>
              <a:ext cx="250317" cy="109156"/>
            </a:xfrm>
            <a:custGeom>
              <a:avLst/>
              <a:gdLst>
                <a:gd name="connsiteX0" fmla="*/ 165259 w 250317"/>
                <a:gd name="connsiteY0" fmla="*/ 0 h 109156"/>
                <a:gd name="connsiteX1" fmla="*/ 161830 w 250317"/>
                <a:gd name="connsiteY1" fmla="*/ 8477 h 109156"/>
                <a:gd name="connsiteX2" fmla="*/ 240792 w 250317"/>
                <a:gd name="connsiteY2" fmla="*/ 53150 h 109156"/>
                <a:gd name="connsiteX3" fmla="*/ 125159 w 250317"/>
                <a:gd name="connsiteY3" fmla="*/ 100393 h 109156"/>
                <a:gd name="connsiteX4" fmla="*/ 125159 w 250317"/>
                <a:gd name="connsiteY4" fmla="*/ 100393 h 109156"/>
                <a:gd name="connsiteX5" fmla="*/ 9525 w 250317"/>
                <a:gd name="connsiteY5" fmla="*/ 53150 h 109156"/>
                <a:gd name="connsiteX6" fmla="*/ 88487 w 250317"/>
                <a:gd name="connsiteY6" fmla="*/ 8477 h 109156"/>
                <a:gd name="connsiteX7" fmla="*/ 85058 w 250317"/>
                <a:gd name="connsiteY7" fmla="*/ 0 h 109156"/>
                <a:gd name="connsiteX8" fmla="*/ 0 w 250317"/>
                <a:gd name="connsiteY8" fmla="*/ 53150 h 109156"/>
                <a:gd name="connsiteX9" fmla="*/ 125159 w 250317"/>
                <a:gd name="connsiteY9" fmla="*/ 109157 h 109156"/>
                <a:gd name="connsiteX10" fmla="*/ 250317 w 250317"/>
                <a:gd name="connsiteY10" fmla="*/ 53150 h 109156"/>
                <a:gd name="connsiteX11" fmla="*/ 165259 w 250317"/>
                <a:gd name="connsiteY11" fmla="*/ 0 h 10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0317" h="109156">
                  <a:moveTo>
                    <a:pt x="165259" y="0"/>
                  </a:moveTo>
                  <a:lnTo>
                    <a:pt x="161830" y="8477"/>
                  </a:lnTo>
                  <a:cubicBezTo>
                    <a:pt x="207169" y="14954"/>
                    <a:pt x="240792" y="32766"/>
                    <a:pt x="240792" y="53150"/>
                  </a:cubicBezTo>
                  <a:cubicBezTo>
                    <a:pt x="240792" y="78772"/>
                    <a:pt x="187833" y="100393"/>
                    <a:pt x="125159" y="100393"/>
                  </a:cubicBezTo>
                  <a:lnTo>
                    <a:pt x="125159" y="100393"/>
                  </a:lnTo>
                  <a:cubicBezTo>
                    <a:pt x="62484" y="100393"/>
                    <a:pt x="9525" y="78772"/>
                    <a:pt x="9525" y="53150"/>
                  </a:cubicBezTo>
                  <a:cubicBezTo>
                    <a:pt x="9525" y="32766"/>
                    <a:pt x="43148" y="14954"/>
                    <a:pt x="88487" y="8477"/>
                  </a:cubicBezTo>
                  <a:lnTo>
                    <a:pt x="85058" y="0"/>
                  </a:lnTo>
                  <a:cubicBezTo>
                    <a:pt x="35147" y="7334"/>
                    <a:pt x="0" y="28004"/>
                    <a:pt x="0" y="53150"/>
                  </a:cubicBezTo>
                  <a:cubicBezTo>
                    <a:pt x="0" y="84582"/>
                    <a:pt x="54959" y="109157"/>
                    <a:pt x="125159" y="109157"/>
                  </a:cubicBezTo>
                  <a:cubicBezTo>
                    <a:pt x="195358" y="109157"/>
                    <a:pt x="250317" y="84582"/>
                    <a:pt x="250317" y="53150"/>
                  </a:cubicBezTo>
                  <a:cubicBezTo>
                    <a:pt x="250317" y="28004"/>
                    <a:pt x="215170" y="7334"/>
                    <a:pt x="165259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75" name="Freihandform 974">
              <a:extLst>
                <a:ext uri="{FF2B5EF4-FFF2-40B4-BE49-F238E27FC236}">
                  <a16:creationId xmlns:a16="http://schemas.microsoft.com/office/drawing/2014/main" id="{DA97F31C-2014-970B-FC1A-06C0043698D2}"/>
                </a:ext>
              </a:extLst>
            </p:cNvPr>
            <p:cNvSpPr/>
            <p:nvPr/>
          </p:nvSpPr>
          <p:spPr>
            <a:xfrm>
              <a:off x="1178703" y="5380572"/>
              <a:ext cx="125348" cy="228123"/>
            </a:xfrm>
            <a:custGeom>
              <a:avLst/>
              <a:gdLst>
                <a:gd name="connsiteX0" fmla="*/ 1905 w 125348"/>
                <a:gd name="connsiteY0" fmla="*/ 76010 h 228123"/>
                <a:gd name="connsiteX1" fmla="*/ 3905 w 125348"/>
                <a:gd name="connsiteY1" fmla="*/ 80963 h 228123"/>
                <a:gd name="connsiteX2" fmla="*/ 5810 w 125348"/>
                <a:gd name="connsiteY2" fmla="*/ 85630 h 228123"/>
                <a:gd name="connsiteX3" fmla="*/ 62674 w 125348"/>
                <a:gd name="connsiteY3" fmla="*/ 228124 h 228123"/>
                <a:gd name="connsiteX4" fmla="*/ 119539 w 125348"/>
                <a:gd name="connsiteY4" fmla="*/ 85630 h 228123"/>
                <a:gd name="connsiteX5" fmla="*/ 121444 w 125348"/>
                <a:gd name="connsiteY5" fmla="*/ 80963 h 228123"/>
                <a:gd name="connsiteX6" fmla="*/ 123444 w 125348"/>
                <a:gd name="connsiteY6" fmla="*/ 76010 h 228123"/>
                <a:gd name="connsiteX7" fmla="*/ 123063 w 125348"/>
                <a:gd name="connsiteY7" fmla="*/ 76010 h 228123"/>
                <a:gd name="connsiteX8" fmla="*/ 125349 w 125348"/>
                <a:gd name="connsiteY8" fmla="*/ 60579 h 228123"/>
                <a:gd name="connsiteX9" fmla="*/ 62674 w 125348"/>
                <a:gd name="connsiteY9" fmla="*/ 0 h 228123"/>
                <a:gd name="connsiteX10" fmla="*/ 0 w 125348"/>
                <a:gd name="connsiteY10" fmla="*/ 60579 h 228123"/>
                <a:gd name="connsiteX11" fmla="*/ 2286 w 125348"/>
                <a:gd name="connsiteY11" fmla="*/ 76010 h 228123"/>
                <a:gd name="connsiteX12" fmla="*/ 1905 w 125348"/>
                <a:gd name="connsiteY12" fmla="*/ 76010 h 228123"/>
                <a:gd name="connsiteX13" fmla="*/ 61341 w 125348"/>
                <a:gd name="connsiteY13" fmla="*/ 28766 h 228123"/>
                <a:gd name="connsiteX14" fmla="*/ 95060 w 125348"/>
                <a:gd name="connsiteY14" fmla="*/ 62389 h 228123"/>
                <a:gd name="connsiteX15" fmla="*/ 61341 w 125348"/>
                <a:gd name="connsiteY15" fmla="*/ 96012 h 228123"/>
                <a:gd name="connsiteX16" fmla="*/ 27623 w 125348"/>
                <a:gd name="connsiteY16" fmla="*/ 62389 h 228123"/>
                <a:gd name="connsiteX17" fmla="*/ 61341 w 125348"/>
                <a:gd name="connsiteY17" fmla="*/ 28766 h 228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5348" h="228123">
                  <a:moveTo>
                    <a:pt x="1905" y="76010"/>
                  </a:moveTo>
                  <a:lnTo>
                    <a:pt x="3905" y="80963"/>
                  </a:lnTo>
                  <a:cubicBezTo>
                    <a:pt x="4477" y="82582"/>
                    <a:pt x="5048" y="84106"/>
                    <a:pt x="5810" y="85630"/>
                  </a:cubicBezTo>
                  <a:lnTo>
                    <a:pt x="62674" y="228124"/>
                  </a:lnTo>
                  <a:lnTo>
                    <a:pt x="119539" y="85630"/>
                  </a:lnTo>
                  <a:cubicBezTo>
                    <a:pt x="120301" y="84106"/>
                    <a:pt x="120777" y="82487"/>
                    <a:pt x="121444" y="80963"/>
                  </a:cubicBezTo>
                  <a:lnTo>
                    <a:pt x="123444" y="76010"/>
                  </a:lnTo>
                  <a:lnTo>
                    <a:pt x="123063" y="76010"/>
                  </a:lnTo>
                  <a:cubicBezTo>
                    <a:pt x="124397" y="71057"/>
                    <a:pt x="125349" y="66008"/>
                    <a:pt x="125349" y="60579"/>
                  </a:cubicBezTo>
                  <a:cubicBezTo>
                    <a:pt x="125349" y="27146"/>
                    <a:pt x="97250" y="0"/>
                    <a:pt x="62674" y="0"/>
                  </a:cubicBezTo>
                  <a:cubicBezTo>
                    <a:pt x="28099" y="0"/>
                    <a:pt x="0" y="27146"/>
                    <a:pt x="0" y="60579"/>
                  </a:cubicBezTo>
                  <a:cubicBezTo>
                    <a:pt x="0" y="65913"/>
                    <a:pt x="952" y="71057"/>
                    <a:pt x="2286" y="76010"/>
                  </a:cubicBezTo>
                  <a:lnTo>
                    <a:pt x="1905" y="76010"/>
                  </a:lnTo>
                  <a:close/>
                  <a:moveTo>
                    <a:pt x="61341" y="28766"/>
                  </a:moveTo>
                  <a:cubicBezTo>
                    <a:pt x="80010" y="28766"/>
                    <a:pt x="95060" y="43815"/>
                    <a:pt x="95060" y="62389"/>
                  </a:cubicBezTo>
                  <a:cubicBezTo>
                    <a:pt x="95060" y="80963"/>
                    <a:pt x="79915" y="96012"/>
                    <a:pt x="61341" y="96012"/>
                  </a:cubicBezTo>
                  <a:cubicBezTo>
                    <a:pt x="42767" y="96012"/>
                    <a:pt x="27623" y="80963"/>
                    <a:pt x="27623" y="62389"/>
                  </a:cubicBezTo>
                  <a:cubicBezTo>
                    <a:pt x="27623" y="43815"/>
                    <a:pt x="42767" y="28766"/>
                    <a:pt x="61341" y="28766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331" name="Grafik 681">
            <a:extLst>
              <a:ext uri="{FF2B5EF4-FFF2-40B4-BE49-F238E27FC236}">
                <a16:creationId xmlns:a16="http://schemas.microsoft.com/office/drawing/2014/main" id="{C2D43A57-C669-3220-D888-BFED49DF5445}"/>
              </a:ext>
            </a:extLst>
          </p:cNvPr>
          <p:cNvGrpSpPr/>
          <p:nvPr/>
        </p:nvGrpSpPr>
        <p:grpSpPr>
          <a:xfrm>
            <a:off x="3516214" y="7828225"/>
            <a:ext cx="216408" cy="180022"/>
            <a:chOff x="3516214" y="7828225"/>
            <a:chExt cx="216408" cy="180022"/>
          </a:xfrm>
          <a:solidFill>
            <a:srgbClr val="00497F"/>
          </a:solidFill>
        </p:grpSpPr>
        <p:sp>
          <p:nvSpPr>
            <p:cNvPr id="1332" name="Freihandform 1331">
              <a:extLst>
                <a:ext uri="{FF2B5EF4-FFF2-40B4-BE49-F238E27FC236}">
                  <a16:creationId xmlns:a16="http://schemas.microsoft.com/office/drawing/2014/main" id="{81EFECA0-F080-1A79-306C-D5CFE152940F}"/>
                </a:ext>
              </a:extLst>
            </p:cNvPr>
            <p:cNvSpPr/>
            <p:nvPr/>
          </p:nvSpPr>
          <p:spPr>
            <a:xfrm>
              <a:off x="3516214" y="7998627"/>
              <a:ext cx="216408" cy="9620"/>
            </a:xfrm>
            <a:custGeom>
              <a:avLst/>
              <a:gdLst>
                <a:gd name="connsiteX0" fmla="*/ 0 w 216408"/>
                <a:gd name="connsiteY0" fmla="*/ 0 h 9620"/>
                <a:gd name="connsiteX1" fmla="*/ 216408 w 216408"/>
                <a:gd name="connsiteY1" fmla="*/ 0 h 9620"/>
                <a:gd name="connsiteX2" fmla="*/ 216408 w 216408"/>
                <a:gd name="connsiteY2" fmla="*/ 9620 h 9620"/>
                <a:gd name="connsiteX3" fmla="*/ 0 w 216408"/>
                <a:gd name="connsiteY3" fmla="*/ 9620 h 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408" h="9620">
                  <a:moveTo>
                    <a:pt x="0" y="0"/>
                  </a:moveTo>
                  <a:lnTo>
                    <a:pt x="216408" y="0"/>
                  </a:lnTo>
                  <a:lnTo>
                    <a:pt x="216408" y="9620"/>
                  </a:lnTo>
                  <a:lnTo>
                    <a:pt x="0" y="9620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33" name="Freihandform 1332">
              <a:extLst>
                <a:ext uri="{FF2B5EF4-FFF2-40B4-BE49-F238E27FC236}">
                  <a16:creationId xmlns:a16="http://schemas.microsoft.com/office/drawing/2014/main" id="{3897F909-1602-9693-1435-EF2B9ADB41AA}"/>
                </a:ext>
              </a:extLst>
            </p:cNvPr>
            <p:cNvSpPr/>
            <p:nvPr/>
          </p:nvSpPr>
          <p:spPr>
            <a:xfrm>
              <a:off x="3526596" y="7983958"/>
              <a:ext cx="195643" cy="9620"/>
            </a:xfrm>
            <a:custGeom>
              <a:avLst/>
              <a:gdLst>
                <a:gd name="connsiteX0" fmla="*/ 0 w 195643"/>
                <a:gd name="connsiteY0" fmla="*/ 0 h 9620"/>
                <a:gd name="connsiteX1" fmla="*/ 195644 w 195643"/>
                <a:gd name="connsiteY1" fmla="*/ 0 h 9620"/>
                <a:gd name="connsiteX2" fmla="*/ 195644 w 195643"/>
                <a:gd name="connsiteY2" fmla="*/ 9620 h 9620"/>
                <a:gd name="connsiteX3" fmla="*/ 0 w 195643"/>
                <a:gd name="connsiteY3" fmla="*/ 9620 h 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643" h="9620">
                  <a:moveTo>
                    <a:pt x="0" y="0"/>
                  </a:moveTo>
                  <a:lnTo>
                    <a:pt x="195644" y="0"/>
                  </a:lnTo>
                  <a:lnTo>
                    <a:pt x="195644" y="9620"/>
                  </a:lnTo>
                  <a:lnTo>
                    <a:pt x="0" y="9620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34" name="Freihandform 1333">
              <a:extLst>
                <a:ext uri="{FF2B5EF4-FFF2-40B4-BE49-F238E27FC236}">
                  <a16:creationId xmlns:a16="http://schemas.microsoft.com/office/drawing/2014/main" id="{F54A59C4-AA1A-0D56-3DEE-52BCD83C76CD}"/>
                </a:ext>
              </a:extLst>
            </p:cNvPr>
            <p:cNvSpPr/>
            <p:nvPr/>
          </p:nvSpPr>
          <p:spPr>
            <a:xfrm>
              <a:off x="3526596" y="7875088"/>
              <a:ext cx="195643" cy="9620"/>
            </a:xfrm>
            <a:custGeom>
              <a:avLst/>
              <a:gdLst>
                <a:gd name="connsiteX0" fmla="*/ 0 w 195643"/>
                <a:gd name="connsiteY0" fmla="*/ 0 h 9620"/>
                <a:gd name="connsiteX1" fmla="*/ 195644 w 195643"/>
                <a:gd name="connsiteY1" fmla="*/ 0 h 9620"/>
                <a:gd name="connsiteX2" fmla="*/ 195644 w 195643"/>
                <a:gd name="connsiteY2" fmla="*/ 9620 h 9620"/>
                <a:gd name="connsiteX3" fmla="*/ 0 w 195643"/>
                <a:gd name="connsiteY3" fmla="*/ 9620 h 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643" h="9620">
                  <a:moveTo>
                    <a:pt x="0" y="0"/>
                  </a:moveTo>
                  <a:lnTo>
                    <a:pt x="195644" y="0"/>
                  </a:lnTo>
                  <a:lnTo>
                    <a:pt x="195644" y="9620"/>
                  </a:lnTo>
                  <a:lnTo>
                    <a:pt x="0" y="9620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35" name="Freihandform 1334">
              <a:extLst>
                <a:ext uri="{FF2B5EF4-FFF2-40B4-BE49-F238E27FC236}">
                  <a16:creationId xmlns:a16="http://schemas.microsoft.com/office/drawing/2014/main" id="{BC4CFF2A-7538-5842-9D25-40FD600B7F4F}"/>
                </a:ext>
              </a:extLst>
            </p:cNvPr>
            <p:cNvSpPr/>
            <p:nvPr/>
          </p:nvSpPr>
          <p:spPr>
            <a:xfrm>
              <a:off x="3526596" y="7828225"/>
              <a:ext cx="195643" cy="42671"/>
            </a:xfrm>
            <a:custGeom>
              <a:avLst/>
              <a:gdLst>
                <a:gd name="connsiteX0" fmla="*/ 97822 w 195643"/>
                <a:gd name="connsiteY0" fmla="*/ 0 h 42671"/>
                <a:gd name="connsiteX1" fmla="*/ 0 w 195643"/>
                <a:gd name="connsiteY1" fmla="*/ 42672 h 42671"/>
                <a:gd name="connsiteX2" fmla="*/ 195644 w 195643"/>
                <a:gd name="connsiteY2" fmla="*/ 42672 h 42671"/>
                <a:gd name="connsiteX3" fmla="*/ 97822 w 195643"/>
                <a:gd name="connsiteY3" fmla="*/ 0 h 4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643" h="42671">
                  <a:moveTo>
                    <a:pt x="97822" y="0"/>
                  </a:moveTo>
                  <a:lnTo>
                    <a:pt x="0" y="42672"/>
                  </a:lnTo>
                  <a:lnTo>
                    <a:pt x="195644" y="42672"/>
                  </a:lnTo>
                  <a:lnTo>
                    <a:pt x="97822" y="0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36" name="Freihandform 1335">
              <a:extLst>
                <a:ext uri="{FF2B5EF4-FFF2-40B4-BE49-F238E27FC236}">
                  <a16:creationId xmlns:a16="http://schemas.microsoft.com/office/drawing/2014/main" id="{7D968DA6-E7F2-E535-586D-B20C96003DB6}"/>
                </a:ext>
              </a:extLst>
            </p:cNvPr>
            <p:cNvSpPr/>
            <p:nvPr/>
          </p:nvSpPr>
          <p:spPr>
            <a:xfrm>
              <a:off x="3541359" y="7889661"/>
              <a:ext cx="33623" cy="89249"/>
            </a:xfrm>
            <a:custGeom>
              <a:avLst/>
              <a:gdLst>
                <a:gd name="connsiteX0" fmla="*/ 26670 w 33623"/>
                <a:gd name="connsiteY0" fmla="*/ 4953 h 89249"/>
                <a:gd name="connsiteX1" fmla="*/ 30004 w 33623"/>
                <a:gd name="connsiteY1" fmla="*/ 7239 h 89249"/>
                <a:gd name="connsiteX2" fmla="*/ 33623 w 33623"/>
                <a:gd name="connsiteY2" fmla="*/ 3620 h 89249"/>
                <a:gd name="connsiteX3" fmla="*/ 30194 w 33623"/>
                <a:gd name="connsiteY3" fmla="*/ 0 h 89249"/>
                <a:gd name="connsiteX4" fmla="*/ 30194 w 33623"/>
                <a:gd name="connsiteY4" fmla="*/ 0 h 89249"/>
                <a:gd name="connsiteX5" fmla="*/ 3239 w 33623"/>
                <a:gd name="connsiteY5" fmla="*/ 0 h 89249"/>
                <a:gd name="connsiteX6" fmla="*/ 3239 w 33623"/>
                <a:gd name="connsiteY6" fmla="*/ 0 h 89249"/>
                <a:gd name="connsiteX7" fmla="*/ 0 w 33623"/>
                <a:gd name="connsiteY7" fmla="*/ 3620 h 89249"/>
                <a:gd name="connsiteX8" fmla="*/ 3620 w 33623"/>
                <a:gd name="connsiteY8" fmla="*/ 7239 h 89249"/>
                <a:gd name="connsiteX9" fmla="*/ 6953 w 33623"/>
                <a:gd name="connsiteY9" fmla="*/ 4953 h 89249"/>
                <a:gd name="connsiteX10" fmla="*/ 7144 w 33623"/>
                <a:gd name="connsiteY10" fmla="*/ 4953 h 89249"/>
                <a:gd name="connsiteX11" fmla="*/ 7144 w 33623"/>
                <a:gd name="connsiteY11" fmla="*/ 84868 h 89249"/>
                <a:gd name="connsiteX12" fmla="*/ 3334 w 33623"/>
                <a:gd name="connsiteY12" fmla="*/ 84868 h 89249"/>
                <a:gd name="connsiteX13" fmla="*/ 3334 w 33623"/>
                <a:gd name="connsiteY13" fmla="*/ 89249 h 89249"/>
                <a:gd name="connsiteX14" fmla="*/ 30289 w 33623"/>
                <a:gd name="connsiteY14" fmla="*/ 89249 h 89249"/>
                <a:gd name="connsiteX15" fmla="*/ 30289 w 33623"/>
                <a:gd name="connsiteY15" fmla="*/ 84868 h 89249"/>
                <a:gd name="connsiteX16" fmla="*/ 26479 w 33623"/>
                <a:gd name="connsiteY16" fmla="*/ 84868 h 89249"/>
                <a:gd name="connsiteX17" fmla="*/ 26479 w 33623"/>
                <a:gd name="connsiteY17" fmla="*/ 4953 h 89249"/>
                <a:gd name="connsiteX18" fmla="*/ 26670 w 33623"/>
                <a:gd name="connsiteY18" fmla="*/ 4953 h 8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623" h="89249">
                  <a:moveTo>
                    <a:pt x="26670" y="4953"/>
                  </a:moveTo>
                  <a:cubicBezTo>
                    <a:pt x="27146" y="6287"/>
                    <a:pt x="28480" y="7239"/>
                    <a:pt x="30004" y="7239"/>
                  </a:cubicBezTo>
                  <a:cubicBezTo>
                    <a:pt x="32004" y="7239"/>
                    <a:pt x="33623" y="5620"/>
                    <a:pt x="33623" y="3620"/>
                  </a:cubicBezTo>
                  <a:cubicBezTo>
                    <a:pt x="33623" y="1619"/>
                    <a:pt x="32099" y="95"/>
                    <a:pt x="30194" y="0"/>
                  </a:cubicBezTo>
                  <a:lnTo>
                    <a:pt x="30194" y="0"/>
                  </a:lnTo>
                  <a:cubicBezTo>
                    <a:pt x="30194" y="0"/>
                    <a:pt x="3239" y="0"/>
                    <a:pt x="3239" y="0"/>
                  </a:cubicBezTo>
                  <a:lnTo>
                    <a:pt x="3239" y="0"/>
                  </a:lnTo>
                  <a:cubicBezTo>
                    <a:pt x="1429" y="191"/>
                    <a:pt x="0" y="1715"/>
                    <a:pt x="0" y="3620"/>
                  </a:cubicBezTo>
                  <a:cubicBezTo>
                    <a:pt x="0" y="5620"/>
                    <a:pt x="1619" y="7239"/>
                    <a:pt x="3620" y="7239"/>
                  </a:cubicBezTo>
                  <a:cubicBezTo>
                    <a:pt x="5143" y="7239"/>
                    <a:pt x="6477" y="6287"/>
                    <a:pt x="6953" y="4953"/>
                  </a:cubicBezTo>
                  <a:lnTo>
                    <a:pt x="7144" y="4953"/>
                  </a:lnTo>
                  <a:lnTo>
                    <a:pt x="7144" y="84868"/>
                  </a:lnTo>
                  <a:lnTo>
                    <a:pt x="3334" y="84868"/>
                  </a:lnTo>
                  <a:lnTo>
                    <a:pt x="3334" y="89249"/>
                  </a:lnTo>
                  <a:lnTo>
                    <a:pt x="30289" y="89249"/>
                  </a:lnTo>
                  <a:lnTo>
                    <a:pt x="30289" y="84868"/>
                  </a:lnTo>
                  <a:lnTo>
                    <a:pt x="26479" y="84868"/>
                  </a:lnTo>
                  <a:lnTo>
                    <a:pt x="26479" y="4953"/>
                  </a:lnTo>
                  <a:lnTo>
                    <a:pt x="26670" y="4953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37" name="Freihandform 1336">
              <a:extLst>
                <a:ext uri="{FF2B5EF4-FFF2-40B4-BE49-F238E27FC236}">
                  <a16:creationId xmlns:a16="http://schemas.microsoft.com/office/drawing/2014/main" id="{A2C6C00B-51FA-00E0-D93A-ED302973FB53}"/>
                </a:ext>
              </a:extLst>
            </p:cNvPr>
            <p:cNvSpPr/>
            <p:nvPr/>
          </p:nvSpPr>
          <p:spPr>
            <a:xfrm>
              <a:off x="3607558" y="7889661"/>
              <a:ext cx="33623" cy="89249"/>
            </a:xfrm>
            <a:custGeom>
              <a:avLst/>
              <a:gdLst>
                <a:gd name="connsiteX0" fmla="*/ 26670 w 33623"/>
                <a:gd name="connsiteY0" fmla="*/ 4953 h 89249"/>
                <a:gd name="connsiteX1" fmla="*/ 30004 w 33623"/>
                <a:gd name="connsiteY1" fmla="*/ 7239 h 89249"/>
                <a:gd name="connsiteX2" fmla="*/ 33623 w 33623"/>
                <a:gd name="connsiteY2" fmla="*/ 3620 h 89249"/>
                <a:gd name="connsiteX3" fmla="*/ 30194 w 33623"/>
                <a:gd name="connsiteY3" fmla="*/ 0 h 89249"/>
                <a:gd name="connsiteX4" fmla="*/ 30194 w 33623"/>
                <a:gd name="connsiteY4" fmla="*/ 0 h 89249"/>
                <a:gd name="connsiteX5" fmla="*/ 3239 w 33623"/>
                <a:gd name="connsiteY5" fmla="*/ 0 h 89249"/>
                <a:gd name="connsiteX6" fmla="*/ 3239 w 33623"/>
                <a:gd name="connsiteY6" fmla="*/ 0 h 89249"/>
                <a:gd name="connsiteX7" fmla="*/ 0 w 33623"/>
                <a:gd name="connsiteY7" fmla="*/ 3620 h 89249"/>
                <a:gd name="connsiteX8" fmla="*/ 3620 w 33623"/>
                <a:gd name="connsiteY8" fmla="*/ 7239 h 89249"/>
                <a:gd name="connsiteX9" fmla="*/ 6953 w 33623"/>
                <a:gd name="connsiteY9" fmla="*/ 4953 h 89249"/>
                <a:gd name="connsiteX10" fmla="*/ 7144 w 33623"/>
                <a:gd name="connsiteY10" fmla="*/ 4953 h 89249"/>
                <a:gd name="connsiteX11" fmla="*/ 7144 w 33623"/>
                <a:gd name="connsiteY11" fmla="*/ 84868 h 89249"/>
                <a:gd name="connsiteX12" fmla="*/ 3334 w 33623"/>
                <a:gd name="connsiteY12" fmla="*/ 84868 h 89249"/>
                <a:gd name="connsiteX13" fmla="*/ 3334 w 33623"/>
                <a:gd name="connsiteY13" fmla="*/ 89249 h 89249"/>
                <a:gd name="connsiteX14" fmla="*/ 30290 w 33623"/>
                <a:gd name="connsiteY14" fmla="*/ 89249 h 89249"/>
                <a:gd name="connsiteX15" fmla="*/ 30290 w 33623"/>
                <a:gd name="connsiteY15" fmla="*/ 84868 h 89249"/>
                <a:gd name="connsiteX16" fmla="*/ 26480 w 33623"/>
                <a:gd name="connsiteY16" fmla="*/ 84868 h 89249"/>
                <a:gd name="connsiteX17" fmla="*/ 26480 w 33623"/>
                <a:gd name="connsiteY17" fmla="*/ 4953 h 89249"/>
                <a:gd name="connsiteX18" fmla="*/ 26670 w 33623"/>
                <a:gd name="connsiteY18" fmla="*/ 4953 h 8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623" h="89249">
                  <a:moveTo>
                    <a:pt x="26670" y="4953"/>
                  </a:moveTo>
                  <a:cubicBezTo>
                    <a:pt x="27146" y="6287"/>
                    <a:pt x="28480" y="7239"/>
                    <a:pt x="30004" y="7239"/>
                  </a:cubicBezTo>
                  <a:cubicBezTo>
                    <a:pt x="32004" y="7239"/>
                    <a:pt x="33623" y="5620"/>
                    <a:pt x="33623" y="3620"/>
                  </a:cubicBezTo>
                  <a:cubicBezTo>
                    <a:pt x="33623" y="1619"/>
                    <a:pt x="32099" y="95"/>
                    <a:pt x="30194" y="0"/>
                  </a:cubicBezTo>
                  <a:lnTo>
                    <a:pt x="30194" y="0"/>
                  </a:lnTo>
                  <a:cubicBezTo>
                    <a:pt x="30194" y="0"/>
                    <a:pt x="3239" y="0"/>
                    <a:pt x="3239" y="0"/>
                  </a:cubicBezTo>
                  <a:lnTo>
                    <a:pt x="3239" y="0"/>
                  </a:lnTo>
                  <a:cubicBezTo>
                    <a:pt x="1429" y="191"/>
                    <a:pt x="0" y="1715"/>
                    <a:pt x="0" y="3620"/>
                  </a:cubicBezTo>
                  <a:cubicBezTo>
                    <a:pt x="0" y="5620"/>
                    <a:pt x="1619" y="7239"/>
                    <a:pt x="3620" y="7239"/>
                  </a:cubicBezTo>
                  <a:cubicBezTo>
                    <a:pt x="5144" y="7239"/>
                    <a:pt x="6477" y="6287"/>
                    <a:pt x="6953" y="4953"/>
                  </a:cubicBezTo>
                  <a:lnTo>
                    <a:pt x="7144" y="4953"/>
                  </a:lnTo>
                  <a:lnTo>
                    <a:pt x="7144" y="84868"/>
                  </a:lnTo>
                  <a:lnTo>
                    <a:pt x="3334" y="84868"/>
                  </a:lnTo>
                  <a:lnTo>
                    <a:pt x="3334" y="89249"/>
                  </a:lnTo>
                  <a:lnTo>
                    <a:pt x="30290" y="89249"/>
                  </a:lnTo>
                  <a:lnTo>
                    <a:pt x="30290" y="84868"/>
                  </a:lnTo>
                  <a:lnTo>
                    <a:pt x="26480" y="84868"/>
                  </a:lnTo>
                  <a:lnTo>
                    <a:pt x="26480" y="4953"/>
                  </a:lnTo>
                  <a:lnTo>
                    <a:pt x="26670" y="4953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38" name="Freihandform 1337">
              <a:extLst>
                <a:ext uri="{FF2B5EF4-FFF2-40B4-BE49-F238E27FC236}">
                  <a16:creationId xmlns:a16="http://schemas.microsoft.com/office/drawing/2014/main" id="{D58E1D10-0A2A-4301-BFB4-289161611EEF}"/>
                </a:ext>
              </a:extLst>
            </p:cNvPr>
            <p:cNvSpPr/>
            <p:nvPr/>
          </p:nvSpPr>
          <p:spPr>
            <a:xfrm>
              <a:off x="3673757" y="7889661"/>
              <a:ext cx="33623" cy="89249"/>
            </a:xfrm>
            <a:custGeom>
              <a:avLst/>
              <a:gdLst>
                <a:gd name="connsiteX0" fmla="*/ 26670 w 33623"/>
                <a:gd name="connsiteY0" fmla="*/ 4953 h 89249"/>
                <a:gd name="connsiteX1" fmla="*/ 30004 w 33623"/>
                <a:gd name="connsiteY1" fmla="*/ 7239 h 89249"/>
                <a:gd name="connsiteX2" fmla="*/ 33623 w 33623"/>
                <a:gd name="connsiteY2" fmla="*/ 3620 h 89249"/>
                <a:gd name="connsiteX3" fmla="*/ 30194 w 33623"/>
                <a:gd name="connsiteY3" fmla="*/ 0 h 89249"/>
                <a:gd name="connsiteX4" fmla="*/ 30194 w 33623"/>
                <a:gd name="connsiteY4" fmla="*/ 0 h 89249"/>
                <a:gd name="connsiteX5" fmla="*/ 3239 w 33623"/>
                <a:gd name="connsiteY5" fmla="*/ 0 h 89249"/>
                <a:gd name="connsiteX6" fmla="*/ 3239 w 33623"/>
                <a:gd name="connsiteY6" fmla="*/ 0 h 89249"/>
                <a:gd name="connsiteX7" fmla="*/ 0 w 33623"/>
                <a:gd name="connsiteY7" fmla="*/ 3620 h 89249"/>
                <a:gd name="connsiteX8" fmla="*/ 3619 w 33623"/>
                <a:gd name="connsiteY8" fmla="*/ 7239 h 89249"/>
                <a:gd name="connsiteX9" fmla="*/ 6953 w 33623"/>
                <a:gd name="connsiteY9" fmla="*/ 4953 h 89249"/>
                <a:gd name="connsiteX10" fmla="*/ 7048 w 33623"/>
                <a:gd name="connsiteY10" fmla="*/ 4953 h 89249"/>
                <a:gd name="connsiteX11" fmla="*/ 7048 w 33623"/>
                <a:gd name="connsiteY11" fmla="*/ 84868 h 89249"/>
                <a:gd name="connsiteX12" fmla="*/ 3239 w 33623"/>
                <a:gd name="connsiteY12" fmla="*/ 84868 h 89249"/>
                <a:gd name="connsiteX13" fmla="*/ 3239 w 33623"/>
                <a:gd name="connsiteY13" fmla="*/ 89249 h 89249"/>
                <a:gd name="connsiteX14" fmla="*/ 30194 w 33623"/>
                <a:gd name="connsiteY14" fmla="*/ 89249 h 89249"/>
                <a:gd name="connsiteX15" fmla="*/ 30194 w 33623"/>
                <a:gd name="connsiteY15" fmla="*/ 84868 h 89249"/>
                <a:gd name="connsiteX16" fmla="*/ 26384 w 33623"/>
                <a:gd name="connsiteY16" fmla="*/ 84868 h 89249"/>
                <a:gd name="connsiteX17" fmla="*/ 26384 w 33623"/>
                <a:gd name="connsiteY17" fmla="*/ 4953 h 89249"/>
                <a:gd name="connsiteX18" fmla="*/ 26575 w 33623"/>
                <a:gd name="connsiteY18" fmla="*/ 4953 h 8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623" h="89249">
                  <a:moveTo>
                    <a:pt x="26670" y="4953"/>
                  </a:moveTo>
                  <a:cubicBezTo>
                    <a:pt x="27146" y="6287"/>
                    <a:pt x="28480" y="7239"/>
                    <a:pt x="30004" y="7239"/>
                  </a:cubicBezTo>
                  <a:cubicBezTo>
                    <a:pt x="32004" y="7239"/>
                    <a:pt x="33623" y="5620"/>
                    <a:pt x="33623" y="3620"/>
                  </a:cubicBezTo>
                  <a:cubicBezTo>
                    <a:pt x="33623" y="1619"/>
                    <a:pt x="32099" y="95"/>
                    <a:pt x="30194" y="0"/>
                  </a:cubicBezTo>
                  <a:lnTo>
                    <a:pt x="30194" y="0"/>
                  </a:lnTo>
                  <a:cubicBezTo>
                    <a:pt x="30194" y="0"/>
                    <a:pt x="3239" y="0"/>
                    <a:pt x="3239" y="0"/>
                  </a:cubicBezTo>
                  <a:lnTo>
                    <a:pt x="3239" y="0"/>
                  </a:lnTo>
                  <a:cubicBezTo>
                    <a:pt x="1429" y="191"/>
                    <a:pt x="0" y="1715"/>
                    <a:pt x="0" y="3620"/>
                  </a:cubicBezTo>
                  <a:cubicBezTo>
                    <a:pt x="0" y="5620"/>
                    <a:pt x="1619" y="7239"/>
                    <a:pt x="3619" y="7239"/>
                  </a:cubicBezTo>
                  <a:cubicBezTo>
                    <a:pt x="5143" y="7239"/>
                    <a:pt x="6477" y="6287"/>
                    <a:pt x="6953" y="4953"/>
                  </a:cubicBezTo>
                  <a:lnTo>
                    <a:pt x="7048" y="4953"/>
                  </a:lnTo>
                  <a:lnTo>
                    <a:pt x="7048" y="84868"/>
                  </a:lnTo>
                  <a:lnTo>
                    <a:pt x="3239" y="84868"/>
                  </a:lnTo>
                  <a:lnTo>
                    <a:pt x="3239" y="89249"/>
                  </a:lnTo>
                  <a:lnTo>
                    <a:pt x="30194" y="89249"/>
                  </a:lnTo>
                  <a:lnTo>
                    <a:pt x="30194" y="84868"/>
                  </a:lnTo>
                  <a:lnTo>
                    <a:pt x="26384" y="84868"/>
                  </a:lnTo>
                  <a:lnTo>
                    <a:pt x="26384" y="4953"/>
                  </a:lnTo>
                  <a:lnTo>
                    <a:pt x="26575" y="4953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434" name="Freihandform 1433">
            <a:extLst>
              <a:ext uri="{FF2B5EF4-FFF2-40B4-BE49-F238E27FC236}">
                <a16:creationId xmlns:a16="http://schemas.microsoft.com/office/drawing/2014/main" id="{849FA001-183E-54CD-3BE3-82AF9DF85E72}"/>
              </a:ext>
            </a:extLst>
          </p:cNvPr>
          <p:cNvSpPr/>
          <p:nvPr/>
        </p:nvSpPr>
        <p:spPr>
          <a:xfrm>
            <a:off x="4126135" y="9408898"/>
            <a:ext cx="192405" cy="223551"/>
          </a:xfrm>
          <a:custGeom>
            <a:avLst/>
            <a:gdLst>
              <a:gd name="connsiteX0" fmla="*/ 136493 w 192405"/>
              <a:gd name="connsiteY0" fmla="*/ 37909 h 223551"/>
              <a:gd name="connsiteX1" fmla="*/ 136493 w 192405"/>
              <a:gd name="connsiteY1" fmla="*/ 0 h 223551"/>
              <a:gd name="connsiteX2" fmla="*/ 0 w 192405"/>
              <a:gd name="connsiteY2" fmla="*/ 0 h 223551"/>
              <a:gd name="connsiteX3" fmla="*/ 0 w 192405"/>
              <a:gd name="connsiteY3" fmla="*/ 198692 h 223551"/>
              <a:gd name="connsiteX4" fmla="*/ 64865 w 192405"/>
              <a:gd name="connsiteY4" fmla="*/ 198692 h 223551"/>
              <a:gd name="connsiteX5" fmla="*/ 64865 w 192405"/>
              <a:gd name="connsiteY5" fmla="*/ 223552 h 223551"/>
              <a:gd name="connsiteX6" fmla="*/ 192405 w 192405"/>
              <a:gd name="connsiteY6" fmla="*/ 223552 h 223551"/>
              <a:gd name="connsiteX7" fmla="*/ 192405 w 192405"/>
              <a:gd name="connsiteY7" fmla="*/ 37909 h 223551"/>
              <a:gd name="connsiteX8" fmla="*/ 136493 w 192405"/>
              <a:gd name="connsiteY8" fmla="*/ 37909 h 223551"/>
              <a:gd name="connsiteX9" fmla="*/ 17717 w 192405"/>
              <a:gd name="connsiteY9" fmla="*/ 29813 h 223551"/>
              <a:gd name="connsiteX10" fmla="*/ 118301 w 192405"/>
              <a:gd name="connsiteY10" fmla="*/ 29813 h 223551"/>
              <a:gd name="connsiteX11" fmla="*/ 118301 w 192405"/>
              <a:gd name="connsiteY11" fmla="*/ 46577 h 223551"/>
              <a:gd name="connsiteX12" fmla="*/ 17717 w 192405"/>
              <a:gd name="connsiteY12" fmla="*/ 46577 h 223551"/>
              <a:gd name="connsiteX13" fmla="*/ 17717 w 192405"/>
              <a:gd name="connsiteY13" fmla="*/ 29813 h 223551"/>
              <a:gd name="connsiteX14" fmla="*/ 18002 w 192405"/>
              <a:gd name="connsiteY14" fmla="*/ 54959 h 223551"/>
              <a:gd name="connsiteX15" fmla="*/ 118586 w 192405"/>
              <a:gd name="connsiteY15" fmla="*/ 54959 h 223551"/>
              <a:gd name="connsiteX16" fmla="*/ 118586 w 192405"/>
              <a:gd name="connsiteY16" fmla="*/ 71723 h 223551"/>
              <a:gd name="connsiteX17" fmla="*/ 18002 w 192405"/>
              <a:gd name="connsiteY17" fmla="*/ 71723 h 223551"/>
              <a:gd name="connsiteX18" fmla="*/ 18002 w 192405"/>
              <a:gd name="connsiteY18" fmla="*/ 54959 h 223551"/>
              <a:gd name="connsiteX19" fmla="*/ 18193 w 192405"/>
              <a:gd name="connsiteY19" fmla="*/ 80010 h 223551"/>
              <a:gd name="connsiteX20" fmla="*/ 118777 w 192405"/>
              <a:gd name="connsiteY20" fmla="*/ 80010 h 223551"/>
              <a:gd name="connsiteX21" fmla="*/ 118777 w 192405"/>
              <a:gd name="connsiteY21" fmla="*/ 96774 h 223551"/>
              <a:gd name="connsiteX22" fmla="*/ 18193 w 192405"/>
              <a:gd name="connsiteY22" fmla="*/ 96774 h 223551"/>
              <a:gd name="connsiteX23" fmla="*/ 18193 w 192405"/>
              <a:gd name="connsiteY23" fmla="*/ 80010 h 223551"/>
              <a:gd name="connsiteX24" fmla="*/ 18383 w 192405"/>
              <a:gd name="connsiteY24" fmla="*/ 105156 h 223551"/>
              <a:gd name="connsiteX25" fmla="*/ 118967 w 192405"/>
              <a:gd name="connsiteY25" fmla="*/ 105156 h 223551"/>
              <a:gd name="connsiteX26" fmla="*/ 118967 w 192405"/>
              <a:gd name="connsiteY26" fmla="*/ 121920 h 223551"/>
              <a:gd name="connsiteX27" fmla="*/ 18383 w 192405"/>
              <a:gd name="connsiteY27" fmla="*/ 121920 h 223551"/>
              <a:gd name="connsiteX28" fmla="*/ 18383 w 192405"/>
              <a:gd name="connsiteY28" fmla="*/ 105156 h 223551"/>
              <a:gd name="connsiteX29" fmla="*/ 18669 w 192405"/>
              <a:gd name="connsiteY29" fmla="*/ 130207 h 223551"/>
              <a:gd name="connsiteX30" fmla="*/ 119253 w 192405"/>
              <a:gd name="connsiteY30" fmla="*/ 130207 h 223551"/>
              <a:gd name="connsiteX31" fmla="*/ 119253 w 192405"/>
              <a:gd name="connsiteY31" fmla="*/ 146971 h 223551"/>
              <a:gd name="connsiteX32" fmla="*/ 18669 w 192405"/>
              <a:gd name="connsiteY32" fmla="*/ 146971 h 223551"/>
              <a:gd name="connsiteX33" fmla="*/ 18669 w 192405"/>
              <a:gd name="connsiteY33" fmla="*/ 130207 h 223551"/>
              <a:gd name="connsiteX34" fmla="*/ 18860 w 192405"/>
              <a:gd name="connsiteY34" fmla="*/ 172117 h 223551"/>
              <a:gd name="connsiteX35" fmla="*/ 18860 w 192405"/>
              <a:gd name="connsiteY35" fmla="*/ 155353 h 223551"/>
              <a:gd name="connsiteX36" fmla="*/ 92393 w 192405"/>
              <a:gd name="connsiteY36" fmla="*/ 155353 h 223551"/>
              <a:gd name="connsiteX37" fmla="*/ 92393 w 192405"/>
              <a:gd name="connsiteY37" fmla="*/ 172117 h 223551"/>
              <a:gd name="connsiteX38" fmla="*/ 18860 w 192405"/>
              <a:gd name="connsiteY38" fmla="*/ 172117 h 223551"/>
              <a:gd name="connsiteX39" fmla="*/ 184499 w 192405"/>
              <a:gd name="connsiteY39" fmla="*/ 215932 h 223551"/>
              <a:gd name="connsiteX40" fmla="*/ 72771 w 192405"/>
              <a:gd name="connsiteY40" fmla="*/ 215932 h 223551"/>
              <a:gd name="connsiteX41" fmla="*/ 72771 w 192405"/>
              <a:gd name="connsiteY41" fmla="*/ 198787 h 223551"/>
              <a:gd name="connsiteX42" fmla="*/ 136493 w 192405"/>
              <a:gd name="connsiteY42" fmla="*/ 198787 h 223551"/>
              <a:gd name="connsiteX43" fmla="*/ 151257 w 192405"/>
              <a:gd name="connsiteY43" fmla="*/ 198787 h 223551"/>
              <a:gd name="connsiteX44" fmla="*/ 151257 w 192405"/>
              <a:gd name="connsiteY44" fmla="*/ 183166 h 223551"/>
              <a:gd name="connsiteX45" fmla="*/ 136493 w 192405"/>
              <a:gd name="connsiteY45" fmla="*/ 183166 h 223551"/>
              <a:gd name="connsiteX46" fmla="*/ 136493 w 192405"/>
              <a:gd name="connsiteY46" fmla="*/ 175355 h 223551"/>
              <a:gd name="connsiteX47" fmla="*/ 176308 w 192405"/>
              <a:gd name="connsiteY47" fmla="*/ 175355 h 223551"/>
              <a:gd name="connsiteX48" fmla="*/ 176308 w 192405"/>
              <a:gd name="connsiteY48" fmla="*/ 159734 h 223551"/>
              <a:gd name="connsiteX49" fmla="*/ 136493 w 192405"/>
              <a:gd name="connsiteY49" fmla="*/ 159734 h 223551"/>
              <a:gd name="connsiteX50" fmla="*/ 136493 w 192405"/>
              <a:gd name="connsiteY50" fmla="*/ 151924 h 223551"/>
              <a:gd name="connsiteX51" fmla="*/ 176117 w 192405"/>
              <a:gd name="connsiteY51" fmla="*/ 151924 h 223551"/>
              <a:gd name="connsiteX52" fmla="*/ 176117 w 192405"/>
              <a:gd name="connsiteY52" fmla="*/ 136303 h 223551"/>
              <a:gd name="connsiteX53" fmla="*/ 136493 w 192405"/>
              <a:gd name="connsiteY53" fmla="*/ 136303 h 223551"/>
              <a:gd name="connsiteX54" fmla="*/ 136493 w 192405"/>
              <a:gd name="connsiteY54" fmla="*/ 128492 h 223551"/>
              <a:gd name="connsiteX55" fmla="*/ 175832 w 192405"/>
              <a:gd name="connsiteY55" fmla="*/ 128492 h 223551"/>
              <a:gd name="connsiteX56" fmla="*/ 175832 w 192405"/>
              <a:gd name="connsiteY56" fmla="*/ 112871 h 223551"/>
              <a:gd name="connsiteX57" fmla="*/ 136493 w 192405"/>
              <a:gd name="connsiteY57" fmla="*/ 112871 h 223551"/>
              <a:gd name="connsiteX58" fmla="*/ 136493 w 192405"/>
              <a:gd name="connsiteY58" fmla="*/ 105061 h 223551"/>
              <a:gd name="connsiteX59" fmla="*/ 175641 w 192405"/>
              <a:gd name="connsiteY59" fmla="*/ 105061 h 223551"/>
              <a:gd name="connsiteX60" fmla="*/ 175641 w 192405"/>
              <a:gd name="connsiteY60" fmla="*/ 89440 h 223551"/>
              <a:gd name="connsiteX61" fmla="*/ 136493 w 192405"/>
              <a:gd name="connsiteY61" fmla="*/ 89440 h 223551"/>
              <a:gd name="connsiteX62" fmla="*/ 136493 w 192405"/>
              <a:gd name="connsiteY62" fmla="*/ 81629 h 223551"/>
              <a:gd name="connsiteX63" fmla="*/ 175451 w 192405"/>
              <a:gd name="connsiteY63" fmla="*/ 81629 h 223551"/>
              <a:gd name="connsiteX64" fmla="*/ 175451 w 192405"/>
              <a:gd name="connsiteY64" fmla="*/ 66008 h 223551"/>
              <a:gd name="connsiteX65" fmla="*/ 136493 w 192405"/>
              <a:gd name="connsiteY65" fmla="*/ 66008 h 223551"/>
              <a:gd name="connsiteX66" fmla="*/ 136493 w 192405"/>
              <a:gd name="connsiteY66" fmla="*/ 46196 h 223551"/>
              <a:gd name="connsiteX67" fmla="*/ 184499 w 192405"/>
              <a:gd name="connsiteY67" fmla="*/ 46196 h 223551"/>
              <a:gd name="connsiteX68" fmla="*/ 184499 w 192405"/>
              <a:gd name="connsiteY68" fmla="*/ 216122 h 22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92405" h="223551">
                <a:moveTo>
                  <a:pt x="136493" y="37909"/>
                </a:moveTo>
                <a:lnTo>
                  <a:pt x="136493" y="0"/>
                </a:lnTo>
                <a:lnTo>
                  <a:pt x="0" y="0"/>
                </a:lnTo>
                <a:lnTo>
                  <a:pt x="0" y="198692"/>
                </a:lnTo>
                <a:lnTo>
                  <a:pt x="64865" y="198692"/>
                </a:lnTo>
                <a:lnTo>
                  <a:pt x="64865" y="223552"/>
                </a:lnTo>
                <a:lnTo>
                  <a:pt x="192405" y="223552"/>
                </a:lnTo>
                <a:lnTo>
                  <a:pt x="192405" y="37909"/>
                </a:lnTo>
                <a:lnTo>
                  <a:pt x="136493" y="37909"/>
                </a:lnTo>
                <a:close/>
                <a:moveTo>
                  <a:pt x="17717" y="29813"/>
                </a:moveTo>
                <a:lnTo>
                  <a:pt x="118301" y="29813"/>
                </a:lnTo>
                <a:lnTo>
                  <a:pt x="118301" y="46577"/>
                </a:lnTo>
                <a:lnTo>
                  <a:pt x="17717" y="46577"/>
                </a:lnTo>
                <a:lnTo>
                  <a:pt x="17717" y="29813"/>
                </a:lnTo>
                <a:close/>
                <a:moveTo>
                  <a:pt x="18002" y="54959"/>
                </a:moveTo>
                <a:lnTo>
                  <a:pt x="118586" y="54959"/>
                </a:lnTo>
                <a:lnTo>
                  <a:pt x="118586" y="71723"/>
                </a:lnTo>
                <a:lnTo>
                  <a:pt x="18002" y="71723"/>
                </a:lnTo>
                <a:lnTo>
                  <a:pt x="18002" y="54959"/>
                </a:lnTo>
                <a:close/>
                <a:moveTo>
                  <a:pt x="18193" y="80010"/>
                </a:moveTo>
                <a:lnTo>
                  <a:pt x="118777" y="80010"/>
                </a:lnTo>
                <a:lnTo>
                  <a:pt x="118777" y="96774"/>
                </a:lnTo>
                <a:lnTo>
                  <a:pt x="18193" y="96774"/>
                </a:lnTo>
                <a:lnTo>
                  <a:pt x="18193" y="80010"/>
                </a:lnTo>
                <a:close/>
                <a:moveTo>
                  <a:pt x="18383" y="105156"/>
                </a:moveTo>
                <a:lnTo>
                  <a:pt x="118967" y="105156"/>
                </a:lnTo>
                <a:lnTo>
                  <a:pt x="118967" y="121920"/>
                </a:lnTo>
                <a:lnTo>
                  <a:pt x="18383" y="121920"/>
                </a:lnTo>
                <a:lnTo>
                  <a:pt x="18383" y="105156"/>
                </a:lnTo>
                <a:close/>
                <a:moveTo>
                  <a:pt x="18669" y="130207"/>
                </a:moveTo>
                <a:lnTo>
                  <a:pt x="119253" y="130207"/>
                </a:lnTo>
                <a:lnTo>
                  <a:pt x="119253" y="146971"/>
                </a:lnTo>
                <a:lnTo>
                  <a:pt x="18669" y="146971"/>
                </a:lnTo>
                <a:lnTo>
                  <a:pt x="18669" y="130207"/>
                </a:lnTo>
                <a:close/>
                <a:moveTo>
                  <a:pt x="18860" y="172117"/>
                </a:moveTo>
                <a:lnTo>
                  <a:pt x="18860" y="155353"/>
                </a:lnTo>
                <a:lnTo>
                  <a:pt x="92393" y="155353"/>
                </a:lnTo>
                <a:lnTo>
                  <a:pt x="92393" y="172117"/>
                </a:lnTo>
                <a:lnTo>
                  <a:pt x="18860" y="172117"/>
                </a:lnTo>
                <a:close/>
                <a:moveTo>
                  <a:pt x="184499" y="215932"/>
                </a:moveTo>
                <a:lnTo>
                  <a:pt x="72771" y="215932"/>
                </a:lnTo>
                <a:lnTo>
                  <a:pt x="72771" y="198787"/>
                </a:lnTo>
                <a:lnTo>
                  <a:pt x="136493" y="198787"/>
                </a:lnTo>
                <a:cubicBezTo>
                  <a:pt x="136493" y="198787"/>
                  <a:pt x="151257" y="198787"/>
                  <a:pt x="151257" y="198787"/>
                </a:cubicBezTo>
                <a:lnTo>
                  <a:pt x="151257" y="183166"/>
                </a:lnTo>
                <a:lnTo>
                  <a:pt x="136493" y="183166"/>
                </a:lnTo>
                <a:lnTo>
                  <a:pt x="136493" y="175355"/>
                </a:lnTo>
                <a:lnTo>
                  <a:pt x="176308" y="175355"/>
                </a:lnTo>
                <a:lnTo>
                  <a:pt x="176308" y="159734"/>
                </a:lnTo>
                <a:lnTo>
                  <a:pt x="136493" y="159734"/>
                </a:lnTo>
                <a:lnTo>
                  <a:pt x="136493" y="151924"/>
                </a:lnTo>
                <a:lnTo>
                  <a:pt x="176117" y="151924"/>
                </a:lnTo>
                <a:lnTo>
                  <a:pt x="176117" y="136303"/>
                </a:lnTo>
                <a:lnTo>
                  <a:pt x="136493" y="136303"/>
                </a:lnTo>
                <a:lnTo>
                  <a:pt x="136493" y="128492"/>
                </a:lnTo>
                <a:lnTo>
                  <a:pt x="175832" y="128492"/>
                </a:lnTo>
                <a:lnTo>
                  <a:pt x="175832" y="112871"/>
                </a:lnTo>
                <a:lnTo>
                  <a:pt x="136493" y="112871"/>
                </a:lnTo>
                <a:lnTo>
                  <a:pt x="136493" y="105061"/>
                </a:lnTo>
                <a:lnTo>
                  <a:pt x="175641" y="105061"/>
                </a:lnTo>
                <a:lnTo>
                  <a:pt x="175641" y="89440"/>
                </a:lnTo>
                <a:lnTo>
                  <a:pt x="136493" y="89440"/>
                </a:lnTo>
                <a:lnTo>
                  <a:pt x="136493" y="81629"/>
                </a:lnTo>
                <a:lnTo>
                  <a:pt x="175451" y="81629"/>
                </a:lnTo>
                <a:lnTo>
                  <a:pt x="175451" y="66008"/>
                </a:lnTo>
                <a:lnTo>
                  <a:pt x="136493" y="66008"/>
                </a:lnTo>
                <a:lnTo>
                  <a:pt x="136493" y="46196"/>
                </a:lnTo>
                <a:lnTo>
                  <a:pt x="184499" y="46196"/>
                </a:lnTo>
                <a:lnTo>
                  <a:pt x="184499" y="216122"/>
                </a:ln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1438" name="Grafik 692">
            <a:extLst>
              <a:ext uri="{FF2B5EF4-FFF2-40B4-BE49-F238E27FC236}">
                <a16:creationId xmlns:a16="http://schemas.microsoft.com/office/drawing/2014/main" id="{5DE3820F-C5F1-ACFD-C7B6-73E10CB7D8A8}"/>
              </a:ext>
            </a:extLst>
          </p:cNvPr>
          <p:cNvGrpSpPr/>
          <p:nvPr/>
        </p:nvGrpSpPr>
        <p:grpSpPr>
          <a:xfrm>
            <a:off x="4717518" y="9418091"/>
            <a:ext cx="192405" cy="223551"/>
            <a:chOff x="4717518" y="9418091"/>
            <a:chExt cx="192405" cy="223551"/>
          </a:xfrm>
          <a:solidFill>
            <a:srgbClr val="00497F"/>
          </a:solidFill>
        </p:grpSpPr>
        <p:sp>
          <p:nvSpPr>
            <p:cNvPr id="1439" name="Freihandform 1438">
              <a:extLst>
                <a:ext uri="{FF2B5EF4-FFF2-40B4-BE49-F238E27FC236}">
                  <a16:creationId xmlns:a16="http://schemas.microsoft.com/office/drawing/2014/main" id="{1F7F6BA6-056A-CB98-61A5-CEA7E4B44270}"/>
                </a:ext>
              </a:extLst>
            </p:cNvPr>
            <p:cNvSpPr/>
            <p:nvPr/>
          </p:nvSpPr>
          <p:spPr>
            <a:xfrm>
              <a:off x="4735235" y="9447904"/>
              <a:ext cx="100583" cy="16763"/>
            </a:xfrm>
            <a:custGeom>
              <a:avLst/>
              <a:gdLst>
                <a:gd name="connsiteX0" fmla="*/ 0 w 100583"/>
                <a:gd name="connsiteY0" fmla="*/ 0 h 16763"/>
                <a:gd name="connsiteX1" fmla="*/ 100584 w 100583"/>
                <a:gd name="connsiteY1" fmla="*/ 0 h 16763"/>
                <a:gd name="connsiteX2" fmla="*/ 100584 w 100583"/>
                <a:gd name="connsiteY2" fmla="*/ 16764 h 16763"/>
                <a:gd name="connsiteX3" fmla="*/ 0 w 100583"/>
                <a:gd name="connsiteY3" fmla="*/ 16764 h 1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583" h="16763">
                  <a:moveTo>
                    <a:pt x="0" y="0"/>
                  </a:moveTo>
                  <a:lnTo>
                    <a:pt x="100584" y="0"/>
                  </a:lnTo>
                  <a:lnTo>
                    <a:pt x="100584" y="16764"/>
                  </a:lnTo>
                  <a:lnTo>
                    <a:pt x="0" y="1676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40" name="Freihandform 1439">
              <a:extLst>
                <a:ext uri="{FF2B5EF4-FFF2-40B4-BE49-F238E27FC236}">
                  <a16:creationId xmlns:a16="http://schemas.microsoft.com/office/drawing/2014/main" id="{DD4DD9E8-1077-6F89-6100-34EC348ADB48}"/>
                </a:ext>
              </a:extLst>
            </p:cNvPr>
            <p:cNvSpPr/>
            <p:nvPr/>
          </p:nvSpPr>
          <p:spPr>
            <a:xfrm>
              <a:off x="4735521" y="9473050"/>
              <a:ext cx="100583" cy="16764"/>
            </a:xfrm>
            <a:custGeom>
              <a:avLst/>
              <a:gdLst>
                <a:gd name="connsiteX0" fmla="*/ 0 w 100583"/>
                <a:gd name="connsiteY0" fmla="*/ 0 h 16764"/>
                <a:gd name="connsiteX1" fmla="*/ 100584 w 100583"/>
                <a:gd name="connsiteY1" fmla="*/ 0 h 16764"/>
                <a:gd name="connsiteX2" fmla="*/ 100584 w 100583"/>
                <a:gd name="connsiteY2" fmla="*/ 16764 h 16764"/>
                <a:gd name="connsiteX3" fmla="*/ 0 w 100583"/>
                <a:gd name="connsiteY3" fmla="*/ 16764 h 1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583" h="16764">
                  <a:moveTo>
                    <a:pt x="0" y="0"/>
                  </a:moveTo>
                  <a:lnTo>
                    <a:pt x="100584" y="0"/>
                  </a:lnTo>
                  <a:lnTo>
                    <a:pt x="100584" y="16764"/>
                  </a:lnTo>
                  <a:lnTo>
                    <a:pt x="0" y="1676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41" name="Freihandform 1440">
              <a:extLst>
                <a:ext uri="{FF2B5EF4-FFF2-40B4-BE49-F238E27FC236}">
                  <a16:creationId xmlns:a16="http://schemas.microsoft.com/office/drawing/2014/main" id="{1977B6FE-0C36-5E53-2216-0B1C15F017DD}"/>
                </a:ext>
              </a:extLst>
            </p:cNvPr>
            <p:cNvSpPr/>
            <p:nvPr/>
          </p:nvSpPr>
          <p:spPr>
            <a:xfrm>
              <a:off x="4735711" y="9498101"/>
              <a:ext cx="100584" cy="16764"/>
            </a:xfrm>
            <a:custGeom>
              <a:avLst/>
              <a:gdLst>
                <a:gd name="connsiteX0" fmla="*/ 0 w 100584"/>
                <a:gd name="connsiteY0" fmla="*/ 0 h 16764"/>
                <a:gd name="connsiteX1" fmla="*/ 100584 w 100584"/>
                <a:gd name="connsiteY1" fmla="*/ 0 h 16764"/>
                <a:gd name="connsiteX2" fmla="*/ 100584 w 100584"/>
                <a:gd name="connsiteY2" fmla="*/ 16764 h 16764"/>
                <a:gd name="connsiteX3" fmla="*/ 0 w 100584"/>
                <a:gd name="connsiteY3" fmla="*/ 16764 h 1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584" h="16764">
                  <a:moveTo>
                    <a:pt x="0" y="0"/>
                  </a:moveTo>
                  <a:lnTo>
                    <a:pt x="100584" y="0"/>
                  </a:lnTo>
                  <a:lnTo>
                    <a:pt x="100584" y="16764"/>
                  </a:lnTo>
                  <a:lnTo>
                    <a:pt x="0" y="1676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42" name="Freihandform 1441">
              <a:extLst>
                <a:ext uri="{FF2B5EF4-FFF2-40B4-BE49-F238E27FC236}">
                  <a16:creationId xmlns:a16="http://schemas.microsoft.com/office/drawing/2014/main" id="{F5AD7DCA-C93F-43D8-C495-AC113E6B6DAD}"/>
                </a:ext>
              </a:extLst>
            </p:cNvPr>
            <p:cNvSpPr/>
            <p:nvPr/>
          </p:nvSpPr>
          <p:spPr>
            <a:xfrm>
              <a:off x="4735902" y="9523247"/>
              <a:ext cx="100583" cy="16764"/>
            </a:xfrm>
            <a:custGeom>
              <a:avLst/>
              <a:gdLst>
                <a:gd name="connsiteX0" fmla="*/ 0 w 100583"/>
                <a:gd name="connsiteY0" fmla="*/ 0 h 16764"/>
                <a:gd name="connsiteX1" fmla="*/ 100584 w 100583"/>
                <a:gd name="connsiteY1" fmla="*/ 0 h 16764"/>
                <a:gd name="connsiteX2" fmla="*/ 100584 w 100583"/>
                <a:gd name="connsiteY2" fmla="*/ 16764 h 16764"/>
                <a:gd name="connsiteX3" fmla="*/ 0 w 100583"/>
                <a:gd name="connsiteY3" fmla="*/ 16764 h 1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583" h="16764">
                  <a:moveTo>
                    <a:pt x="0" y="0"/>
                  </a:moveTo>
                  <a:lnTo>
                    <a:pt x="100584" y="0"/>
                  </a:lnTo>
                  <a:lnTo>
                    <a:pt x="100584" y="16764"/>
                  </a:lnTo>
                  <a:lnTo>
                    <a:pt x="0" y="1676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43" name="Freihandform 1442">
              <a:extLst>
                <a:ext uri="{FF2B5EF4-FFF2-40B4-BE49-F238E27FC236}">
                  <a16:creationId xmlns:a16="http://schemas.microsoft.com/office/drawing/2014/main" id="{E2E10B84-C7EE-D33C-10A3-50600EA46720}"/>
                </a:ext>
              </a:extLst>
            </p:cNvPr>
            <p:cNvSpPr/>
            <p:nvPr/>
          </p:nvSpPr>
          <p:spPr>
            <a:xfrm>
              <a:off x="4736187" y="9548298"/>
              <a:ext cx="100584" cy="16764"/>
            </a:xfrm>
            <a:custGeom>
              <a:avLst/>
              <a:gdLst>
                <a:gd name="connsiteX0" fmla="*/ 0 w 100584"/>
                <a:gd name="connsiteY0" fmla="*/ 0 h 16764"/>
                <a:gd name="connsiteX1" fmla="*/ 100584 w 100584"/>
                <a:gd name="connsiteY1" fmla="*/ 0 h 16764"/>
                <a:gd name="connsiteX2" fmla="*/ 100584 w 100584"/>
                <a:gd name="connsiteY2" fmla="*/ 16764 h 16764"/>
                <a:gd name="connsiteX3" fmla="*/ 0 w 100584"/>
                <a:gd name="connsiteY3" fmla="*/ 16764 h 1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584" h="16764">
                  <a:moveTo>
                    <a:pt x="0" y="0"/>
                  </a:moveTo>
                  <a:lnTo>
                    <a:pt x="100584" y="0"/>
                  </a:lnTo>
                  <a:lnTo>
                    <a:pt x="100584" y="16764"/>
                  </a:lnTo>
                  <a:lnTo>
                    <a:pt x="0" y="1676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44" name="Freihandform 1443">
              <a:extLst>
                <a:ext uri="{FF2B5EF4-FFF2-40B4-BE49-F238E27FC236}">
                  <a16:creationId xmlns:a16="http://schemas.microsoft.com/office/drawing/2014/main" id="{D6CD9732-89D1-458B-501E-CA0124F11CA0}"/>
                </a:ext>
              </a:extLst>
            </p:cNvPr>
            <p:cNvSpPr/>
            <p:nvPr/>
          </p:nvSpPr>
          <p:spPr>
            <a:xfrm>
              <a:off x="4736378" y="9573444"/>
              <a:ext cx="73532" cy="16764"/>
            </a:xfrm>
            <a:custGeom>
              <a:avLst/>
              <a:gdLst>
                <a:gd name="connsiteX0" fmla="*/ 0 w 73532"/>
                <a:gd name="connsiteY0" fmla="*/ 0 h 16764"/>
                <a:gd name="connsiteX1" fmla="*/ 73533 w 73532"/>
                <a:gd name="connsiteY1" fmla="*/ 0 h 16764"/>
                <a:gd name="connsiteX2" fmla="*/ 73533 w 73532"/>
                <a:gd name="connsiteY2" fmla="*/ 16764 h 16764"/>
                <a:gd name="connsiteX3" fmla="*/ 0 w 73532"/>
                <a:gd name="connsiteY3" fmla="*/ 16764 h 1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32" h="16764">
                  <a:moveTo>
                    <a:pt x="0" y="0"/>
                  </a:moveTo>
                  <a:lnTo>
                    <a:pt x="73533" y="0"/>
                  </a:lnTo>
                  <a:lnTo>
                    <a:pt x="73533" y="16764"/>
                  </a:lnTo>
                  <a:lnTo>
                    <a:pt x="0" y="1676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45" name="Freihandform 1444">
              <a:extLst>
                <a:ext uri="{FF2B5EF4-FFF2-40B4-BE49-F238E27FC236}">
                  <a16:creationId xmlns:a16="http://schemas.microsoft.com/office/drawing/2014/main" id="{4A06C866-D92E-8DBE-FE19-F0697DB11D7D}"/>
                </a:ext>
              </a:extLst>
            </p:cNvPr>
            <p:cNvSpPr/>
            <p:nvPr/>
          </p:nvSpPr>
          <p:spPr>
            <a:xfrm>
              <a:off x="4717518" y="9418091"/>
              <a:ext cx="192405" cy="223551"/>
            </a:xfrm>
            <a:custGeom>
              <a:avLst/>
              <a:gdLst>
                <a:gd name="connsiteX0" fmla="*/ 136493 w 192405"/>
                <a:gd name="connsiteY0" fmla="*/ 37909 h 223551"/>
                <a:gd name="connsiteX1" fmla="*/ 136493 w 192405"/>
                <a:gd name="connsiteY1" fmla="*/ 0 h 223551"/>
                <a:gd name="connsiteX2" fmla="*/ 0 w 192405"/>
                <a:gd name="connsiteY2" fmla="*/ 0 h 223551"/>
                <a:gd name="connsiteX3" fmla="*/ 0 w 192405"/>
                <a:gd name="connsiteY3" fmla="*/ 198692 h 223551"/>
                <a:gd name="connsiteX4" fmla="*/ 64865 w 192405"/>
                <a:gd name="connsiteY4" fmla="*/ 198692 h 223551"/>
                <a:gd name="connsiteX5" fmla="*/ 64865 w 192405"/>
                <a:gd name="connsiteY5" fmla="*/ 223552 h 223551"/>
                <a:gd name="connsiteX6" fmla="*/ 192405 w 192405"/>
                <a:gd name="connsiteY6" fmla="*/ 223552 h 223551"/>
                <a:gd name="connsiteX7" fmla="*/ 192405 w 192405"/>
                <a:gd name="connsiteY7" fmla="*/ 37909 h 223551"/>
                <a:gd name="connsiteX8" fmla="*/ 136493 w 192405"/>
                <a:gd name="connsiteY8" fmla="*/ 37909 h 223551"/>
                <a:gd name="connsiteX9" fmla="*/ 8477 w 192405"/>
                <a:gd name="connsiteY9" fmla="*/ 190500 h 223551"/>
                <a:gd name="connsiteX10" fmla="*/ 8477 w 192405"/>
                <a:gd name="connsiteY10" fmla="*/ 8572 h 223551"/>
                <a:gd name="connsiteX11" fmla="*/ 128016 w 192405"/>
                <a:gd name="connsiteY11" fmla="*/ 8572 h 223551"/>
                <a:gd name="connsiteX12" fmla="*/ 128016 w 192405"/>
                <a:gd name="connsiteY12" fmla="*/ 190405 h 223551"/>
                <a:gd name="connsiteX13" fmla="*/ 8477 w 192405"/>
                <a:gd name="connsiteY13" fmla="*/ 190405 h 223551"/>
                <a:gd name="connsiteX14" fmla="*/ 184499 w 192405"/>
                <a:gd name="connsiteY14" fmla="*/ 215932 h 223551"/>
                <a:gd name="connsiteX15" fmla="*/ 72771 w 192405"/>
                <a:gd name="connsiteY15" fmla="*/ 215932 h 223551"/>
                <a:gd name="connsiteX16" fmla="*/ 72771 w 192405"/>
                <a:gd name="connsiteY16" fmla="*/ 198787 h 223551"/>
                <a:gd name="connsiteX17" fmla="*/ 136493 w 192405"/>
                <a:gd name="connsiteY17" fmla="*/ 198787 h 223551"/>
                <a:gd name="connsiteX18" fmla="*/ 151257 w 192405"/>
                <a:gd name="connsiteY18" fmla="*/ 198787 h 223551"/>
                <a:gd name="connsiteX19" fmla="*/ 151257 w 192405"/>
                <a:gd name="connsiteY19" fmla="*/ 183166 h 223551"/>
                <a:gd name="connsiteX20" fmla="*/ 136493 w 192405"/>
                <a:gd name="connsiteY20" fmla="*/ 183166 h 223551"/>
                <a:gd name="connsiteX21" fmla="*/ 136493 w 192405"/>
                <a:gd name="connsiteY21" fmla="*/ 175355 h 223551"/>
                <a:gd name="connsiteX22" fmla="*/ 176308 w 192405"/>
                <a:gd name="connsiteY22" fmla="*/ 175355 h 223551"/>
                <a:gd name="connsiteX23" fmla="*/ 176308 w 192405"/>
                <a:gd name="connsiteY23" fmla="*/ 159734 h 223551"/>
                <a:gd name="connsiteX24" fmla="*/ 136493 w 192405"/>
                <a:gd name="connsiteY24" fmla="*/ 159734 h 223551"/>
                <a:gd name="connsiteX25" fmla="*/ 136493 w 192405"/>
                <a:gd name="connsiteY25" fmla="*/ 151924 h 223551"/>
                <a:gd name="connsiteX26" fmla="*/ 176117 w 192405"/>
                <a:gd name="connsiteY26" fmla="*/ 151924 h 223551"/>
                <a:gd name="connsiteX27" fmla="*/ 176117 w 192405"/>
                <a:gd name="connsiteY27" fmla="*/ 136303 h 223551"/>
                <a:gd name="connsiteX28" fmla="*/ 136493 w 192405"/>
                <a:gd name="connsiteY28" fmla="*/ 136303 h 223551"/>
                <a:gd name="connsiteX29" fmla="*/ 136493 w 192405"/>
                <a:gd name="connsiteY29" fmla="*/ 128492 h 223551"/>
                <a:gd name="connsiteX30" fmla="*/ 175832 w 192405"/>
                <a:gd name="connsiteY30" fmla="*/ 128492 h 223551"/>
                <a:gd name="connsiteX31" fmla="*/ 175832 w 192405"/>
                <a:gd name="connsiteY31" fmla="*/ 112871 h 223551"/>
                <a:gd name="connsiteX32" fmla="*/ 136493 w 192405"/>
                <a:gd name="connsiteY32" fmla="*/ 112871 h 223551"/>
                <a:gd name="connsiteX33" fmla="*/ 136493 w 192405"/>
                <a:gd name="connsiteY33" fmla="*/ 105061 h 223551"/>
                <a:gd name="connsiteX34" fmla="*/ 175641 w 192405"/>
                <a:gd name="connsiteY34" fmla="*/ 105061 h 223551"/>
                <a:gd name="connsiteX35" fmla="*/ 175641 w 192405"/>
                <a:gd name="connsiteY35" fmla="*/ 89440 h 223551"/>
                <a:gd name="connsiteX36" fmla="*/ 136493 w 192405"/>
                <a:gd name="connsiteY36" fmla="*/ 89440 h 223551"/>
                <a:gd name="connsiteX37" fmla="*/ 136493 w 192405"/>
                <a:gd name="connsiteY37" fmla="*/ 81629 h 223551"/>
                <a:gd name="connsiteX38" fmla="*/ 175451 w 192405"/>
                <a:gd name="connsiteY38" fmla="*/ 81629 h 223551"/>
                <a:gd name="connsiteX39" fmla="*/ 175451 w 192405"/>
                <a:gd name="connsiteY39" fmla="*/ 66008 h 223551"/>
                <a:gd name="connsiteX40" fmla="*/ 136493 w 192405"/>
                <a:gd name="connsiteY40" fmla="*/ 66008 h 223551"/>
                <a:gd name="connsiteX41" fmla="*/ 136493 w 192405"/>
                <a:gd name="connsiteY41" fmla="*/ 46196 h 223551"/>
                <a:gd name="connsiteX42" fmla="*/ 184499 w 192405"/>
                <a:gd name="connsiteY42" fmla="*/ 46196 h 223551"/>
                <a:gd name="connsiteX43" fmla="*/ 184499 w 192405"/>
                <a:gd name="connsiteY43" fmla="*/ 216122 h 22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92405" h="223551">
                  <a:moveTo>
                    <a:pt x="136493" y="37909"/>
                  </a:moveTo>
                  <a:lnTo>
                    <a:pt x="136493" y="0"/>
                  </a:lnTo>
                  <a:lnTo>
                    <a:pt x="0" y="0"/>
                  </a:lnTo>
                  <a:lnTo>
                    <a:pt x="0" y="198692"/>
                  </a:lnTo>
                  <a:lnTo>
                    <a:pt x="64865" y="198692"/>
                  </a:lnTo>
                  <a:lnTo>
                    <a:pt x="64865" y="223552"/>
                  </a:lnTo>
                  <a:lnTo>
                    <a:pt x="192405" y="223552"/>
                  </a:lnTo>
                  <a:lnTo>
                    <a:pt x="192405" y="37909"/>
                  </a:lnTo>
                  <a:lnTo>
                    <a:pt x="136493" y="37909"/>
                  </a:lnTo>
                  <a:close/>
                  <a:moveTo>
                    <a:pt x="8477" y="190500"/>
                  </a:moveTo>
                  <a:lnTo>
                    <a:pt x="8477" y="8572"/>
                  </a:lnTo>
                  <a:lnTo>
                    <a:pt x="128016" y="8572"/>
                  </a:lnTo>
                  <a:lnTo>
                    <a:pt x="128016" y="190405"/>
                  </a:lnTo>
                  <a:lnTo>
                    <a:pt x="8477" y="190405"/>
                  </a:lnTo>
                  <a:close/>
                  <a:moveTo>
                    <a:pt x="184499" y="215932"/>
                  </a:moveTo>
                  <a:lnTo>
                    <a:pt x="72771" y="215932"/>
                  </a:lnTo>
                  <a:lnTo>
                    <a:pt x="72771" y="198787"/>
                  </a:lnTo>
                  <a:lnTo>
                    <a:pt x="136493" y="198787"/>
                  </a:lnTo>
                  <a:cubicBezTo>
                    <a:pt x="136493" y="198787"/>
                    <a:pt x="151257" y="198787"/>
                    <a:pt x="151257" y="198787"/>
                  </a:cubicBezTo>
                  <a:lnTo>
                    <a:pt x="151257" y="183166"/>
                  </a:lnTo>
                  <a:lnTo>
                    <a:pt x="136493" y="183166"/>
                  </a:lnTo>
                  <a:lnTo>
                    <a:pt x="136493" y="175355"/>
                  </a:lnTo>
                  <a:lnTo>
                    <a:pt x="176308" y="175355"/>
                  </a:lnTo>
                  <a:lnTo>
                    <a:pt x="176308" y="159734"/>
                  </a:lnTo>
                  <a:lnTo>
                    <a:pt x="136493" y="159734"/>
                  </a:lnTo>
                  <a:lnTo>
                    <a:pt x="136493" y="151924"/>
                  </a:lnTo>
                  <a:lnTo>
                    <a:pt x="176117" y="151924"/>
                  </a:lnTo>
                  <a:lnTo>
                    <a:pt x="176117" y="136303"/>
                  </a:lnTo>
                  <a:lnTo>
                    <a:pt x="136493" y="136303"/>
                  </a:lnTo>
                  <a:lnTo>
                    <a:pt x="136493" y="128492"/>
                  </a:lnTo>
                  <a:lnTo>
                    <a:pt x="175832" y="128492"/>
                  </a:lnTo>
                  <a:lnTo>
                    <a:pt x="175832" y="112871"/>
                  </a:lnTo>
                  <a:lnTo>
                    <a:pt x="136493" y="112871"/>
                  </a:lnTo>
                  <a:lnTo>
                    <a:pt x="136493" y="105061"/>
                  </a:lnTo>
                  <a:lnTo>
                    <a:pt x="175641" y="105061"/>
                  </a:lnTo>
                  <a:lnTo>
                    <a:pt x="175641" y="89440"/>
                  </a:lnTo>
                  <a:lnTo>
                    <a:pt x="136493" y="89440"/>
                  </a:lnTo>
                  <a:lnTo>
                    <a:pt x="136493" y="81629"/>
                  </a:lnTo>
                  <a:lnTo>
                    <a:pt x="175451" y="81629"/>
                  </a:lnTo>
                  <a:lnTo>
                    <a:pt x="175451" y="66008"/>
                  </a:lnTo>
                  <a:lnTo>
                    <a:pt x="136493" y="66008"/>
                  </a:lnTo>
                  <a:lnTo>
                    <a:pt x="136493" y="46196"/>
                  </a:lnTo>
                  <a:lnTo>
                    <a:pt x="184499" y="46196"/>
                  </a:lnTo>
                  <a:lnTo>
                    <a:pt x="184499" y="216122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342" name="Grafik 693">
            <a:extLst>
              <a:ext uri="{FF2B5EF4-FFF2-40B4-BE49-F238E27FC236}">
                <a16:creationId xmlns:a16="http://schemas.microsoft.com/office/drawing/2014/main" id="{D7D750F9-A880-BA6C-D761-1E4B5D84ACB5}"/>
              </a:ext>
            </a:extLst>
          </p:cNvPr>
          <p:cNvGrpSpPr/>
          <p:nvPr/>
        </p:nvGrpSpPr>
        <p:grpSpPr>
          <a:xfrm>
            <a:off x="4080984" y="7825473"/>
            <a:ext cx="261842" cy="172497"/>
            <a:chOff x="4080984" y="7825473"/>
            <a:chExt cx="261842" cy="172497"/>
          </a:xfrm>
          <a:solidFill>
            <a:srgbClr val="00497F"/>
          </a:solidFill>
        </p:grpSpPr>
        <p:sp>
          <p:nvSpPr>
            <p:cNvPr id="1343" name="Freihandform 1342">
              <a:extLst>
                <a:ext uri="{FF2B5EF4-FFF2-40B4-BE49-F238E27FC236}">
                  <a16:creationId xmlns:a16="http://schemas.microsoft.com/office/drawing/2014/main" id="{3173D399-665A-02BE-05A5-3AE14200BECF}"/>
                </a:ext>
              </a:extLst>
            </p:cNvPr>
            <p:cNvSpPr/>
            <p:nvPr/>
          </p:nvSpPr>
          <p:spPr>
            <a:xfrm>
              <a:off x="4181568" y="7825473"/>
              <a:ext cx="161258" cy="145161"/>
            </a:xfrm>
            <a:custGeom>
              <a:avLst/>
              <a:gdLst>
                <a:gd name="connsiteX0" fmla="*/ 129635 w 161258"/>
                <a:gd name="connsiteY0" fmla="*/ 63818 h 145161"/>
                <a:gd name="connsiteX1" fmla="*/ 129635 w 161258"/>
                <a:gd name="connsiteY1" fmla="*/ 0 h 145161"/>
                <a:gd name="connsiteX2" fmla="*/ 107918 w 161258"/>
                <a:gd name="connsiteY2" fmla="*/ 0 h 145161"/>
                <a:gd name="connsiteX3" fmla="*/ 107918 w 161258"/>
                <a:gd name="connsiteY3" fmla="*/ 63818 h 145161"/>
                <a:gd name="connsiteX4" fmla="*/ 98679 w 161258"/>
                <a:gd name="connsiteY4" fmla="*/ 63818 h 145161"/>
                <a:gd name="connsiteX5" fmla="*/ 98679 w 161258"/>
                <a:gd name="connsiteY5" fmla="*/ 0 h 145161"/>
                <a:gd name="connsiteX6" fmla="*/ 76962 w 161258"/>
                <a:gd name="connsiteY6" fmla="*/ 0 h 145161"/>
                <a:gd name="connsiteX7" fmla="*/ 76962 w 161258"/>
                <a:gd name="connsiteY7" fmla="*/ 63818 h 145161"/>
                <a:gd name="connsiteX8" fmla="*/ 60770 w 161258"/>
                <a:gd name="connsiteY8" fmla="*/ 63818 h 145161"/>
                <a:gd name="connsiteX9" fmla="*/ 60770 w 161258"/>
                <a:gd name="connsiteY9" fmla="*/ 34957 h 145161"/>
                <a:gd name="connsiteX10" fmla="*/ 38957 w 161258"/>
                <a:gd name="connsiteY10" fmla="*/ 34957 h 145161"/>
                <a:gd name="connsiteX11" fmla="*/ 38957 w 161258"/>
                <a:gd name="connsiteY11" fmla="*/ 63818 h 145161"/>
                <a:gd name="connsiteX12" fmla="*/ 0 w 161258"/>
                <a:gd name="connsiteY12" fmla="*/ 63818 h 145161"/>
                <a:gd name="connsiteX13" fmla="*/ 0 w 161258"/>
                <a:gd name="connsiteY13" fmla="*/ 84392 h 145161"/>
                <a:gd name="connsiteX14" fmla="*/ 67437 w 161258"/>
                <a:gd name="connsiteY14" fmla="*/ 84392 h 145161"/>
                <a:gd name="connsiteX15" fmla="*/ 67437 w 161258"/>
                <a:gd name="connsiteY15" fmla="*/ 145161 h 145161"/>
                <a:gd name="connsiteX16" fmla="*/ 161258 w 161258"/>
                <a:gd name="connsiteY16" fmla="*/ 145161 h 145161"/>
                <a:gd name="connsiteX17" fmla="*/ 161258 w 161258"/>
                <a:gd name="connsiteY17" fmla="*/ 63913 h 145161"/>
                <a:gd name="connsiteX18" fmla="*/ 129730 w 161258"/>
                <a:gd name="connsiteY18" fmla="*/ 63913 h 145161"/>
                <a:gd name="connsiteX19" fmla="*/ 88773 w 161258"/>
                <a:gd name="connsiteY19" fmla="*/ 129921 h 145161"/>
                <a:gd name="connsiteX20" fmla="*/ 72771 w 161258"/>
                <a:gd name="connsiteY20" fmla="*/ 129921 h 145161"/>
                <a:gd name="connsiteX21" fmla="*/ 72771 w 161258"/>
                <a:gd name="connsiteY21" fmla="*/ 110014 h 145161"/>
                <a:gd name="connsiteX22" fmla="*/ 88773 w 161258"/>
                <a:gd name="connsiteY22" fmla="*/ 110014 h 145161"/>
                <a:gd name="connsiteX23" fmla="*/ 88773 w 161258"/>
                <a:gd name="connsiteY23" fmla="*/ 129921 h 145161"/>
                <a:gd name="connsiteX24" fmla="*/ 88773 w 161258"/>
                <a:gd name="connsiteY24" fmla="*/ 104489 h 145161"/>
                <a:gd name="connsiteX25" fmla="*/ 72771 w 161258"/>
                <a:gd name="connsiteY25" fmla="*/ 104489 h 145161"/>
                <a:gd name="connsiteX26" fmla="*/ 72771 w 161258"/>
                <a:gd name="connsiteY26" fmla="*/ 84582 h 145161"/>
                <a:gd name="connsiteX27" fmla="*/ 88773 w 161258"/>
                <a:gd name="connsiteY27" fmla="*/ 84582 h 145161"/>
                <a:gd name="connsiteX28" fmla="*/ 88773 w 161258"/>
                <a:gd name="connsiteY28" fmla="*/ 104489 h 145161"/>
                <a:gd name="connsiteX29" fmla="*/ 111347 w 161258"/>
                <a:gd name="connsiteY29" fmla="*/ 129921 h 145161"/>
                <a:gd name="connsiteX30" fmla="*/ 95345 w 161258"/>
                <a:gd name="connsiteY30" fmla="*/ 129921 h 145161"/>
                <a:gd name="connsiteX31" fmla="*/ 95345 w 161258"/>
                <a:gd name="connsiteY31" fmla="*/ 110014 h 145161"/>
                <a:gd name="connsiteX32" fmla="*/ 111347 w 161258"/>
                <a:gd name="connsiteY32" fmla="*/ 110014 h 145161"/>
                <a:gd name="connsiteX33" fmla="*/ 111347 w 161258"/>
                <a:gd name="connsiteY33" fmla="*/ 129921 h 145161"/>
                <a:gd name="connsiteX34" fmla="*/ 111347 w 161258"/>
                <a:gd name="connsiteY34" fmla="*/ 104489 h 145161"/>
                <a:gd name="connsiteX35" fmla="*/ 95345 w 161258"/>
                <a:gd name="connsiteY35" fmla="*/ 104489 h 145161"/>
                <a:gd name="connsiteX36" fmla="*/ 95345 w 161258"/>
                <a:gd name="connsiteY36" fmla="*/ 84582 h 145161"/>
                <a:gd name="connsiteX37" fmla="*/ 111347 w 161258"/>
                <a:gd name="connsiteY37" fmla="*/ 84582 h 145161"/>
                <a:gd name="connsiteX38" fmla="*/ 111347 w 161258"/>
                <a:gd name="connsiteY38" fmla="*/ 104489 h 145161"/>
                <a:gd name="connsiteX39" fmla="*/ 133922 w 161258"/>
                <a:gd name="connsiteY39" fmla="*/ 129921 h 145161"/>
                <a:gd name="connsiteX40" fmla="*/ 117920 w 161258"/>
                <a:gd name="connsiteY40" fmla="*/ 129921 h 145161"/>
                <a:gd name="connsiteX41" fmla="*/ 117920 w 161258"/>
                <a:gd name="connsiteY41" fmla="*/ 110014 h 145161"/>
                <a:gd name="connsiteX42" fmla="*/ 133922 w 161258"/>
                <a:gd name="connsiteY42" fmla="*/ 110014 h 145161"/>
                <a:gd name="connsiteX43" fmla="*/ 133922 w 161258"/>
                <a:gd name="connsiteY43" fmla="*/ 129921 h 145161"/>
                <a:gd name="connsiteX44" fmla="*/ 133922 w 161258"/>
                <a:gd name="connsiteY44" fmla="*/ 104489 h 145161"/>
                <a:gd name="connsiteX45" fmla="*/ 117920 w 161258"/>
                <a:gd name="connsiteY45" fmla="*/ 104489 h 145161"/>
                <a:gd name="connsiteX46" fmla="*/ 117920 w 161258"/>
                <a:gd name="connsiteY46" fmla="*/ 84582 h 145161"/>
                <a:gd name="connsiteX47" fmla="*/ 133922 w 161258"/>
                <a:gd name="connsiteY47" fmla="*/ 84582 h 145161"/>
                <a:gd name="connsiteX48" fmla="*/ 133922 w 161258"/>
                <a:gd name="connsiteY48" fmla="*/ 104489 h 145161"/>
                <a:gd name="connsiteX49" fmla="*/ 156496 w 161258"/>
                <a:gd name="connsiteY49" fmla="*/ 129921 h 145161"/>
                <a:gd name="connsiteX50" fmla="*/ 140494 w 161258"/>
                <a:gd name="connsiteY50" fmla="*/ 129921 h 145161"/>
                <a:gd name="connsiteX51" fmla="*/ 140494 w 161258"/>
                <a:gd name="connsiteY51" fmla="*/ 110014 h 145161"/>
                <a:gd name="connsiteX52" fmla="*/ 156496 w 161258"/>
                <a:gd name="connsiteY52" fmla="*/ 110014 h 145161"/>
                <a:gd name="connsiteX53" fmla="*/ 156496 w 161258"/>
                <a:gd name="connsiteY53" fmla="*/ 129921 h 145161"/>
                <a:gd name="connsiteX54" fmla="*/ 156496 w 161258"/>
                <a:gd name="connsiteY54" fmla="*/ 104489 h 145161"/>
                <a:gd name="connsiteX55" fmla="*/ 140494 w 161258"/>
                <a:gd name="connsiteY55" fmla="*/ 104489 h 145161"/>
                <a:gd name="connsiteX56" fmla="*/ 140494 w 161258"/>
                <a:gd name="connsiteY56" fmla="*/ 84582 h 145161"/>
                <a:gd name="connsiteX57" fmla="*/ 156496 w 161258"/>
                <a:gd name="connsiteY57" fmla="*/ 84582 h 145161"/>
                <a:gd name="connsiteX58" fmla="*/ 156496 w 161258"/>
                <a:gd name="connsiteY58" fmla="*/ 104489 h 145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61258" h="145161">
                  <a:moveTo>
                    <a:pt x="129635" y="63818"/>
                  </a:moveTo>
                  <a:lnTo>
                    <a:pt x="129635" y="0"/>
                  </a:lnTo>
                  <a:lnTo>
                    <a:pt x="107918" y="0"/>
                  </a:lnTo>
                  <a:lnTo>
                    <a:pt x="107918" y="63818"/>
                  </a:lnTo>
                  <a:lnTo>
                    <a:pt x="98679" y="63818"/>
                  </a:lnTo>
                  <a:lnTo>
                    <a:pt x="98679" y="0"/>
                  </a:lnTo>
                  <a:lnTo>
                    <a:pt x="76962" y="0"/>
                  </a:lnTo>
                  <a:lnTo>
                    <a:pt x="76962" y="63818"/>
                  </a:lnTo>
                  <a:lnTo>
                    <a:pt x="60770" y="63818"/>
                  </a:lnTo>
                  <a:lnTo>
                    <a:pt x="60770" y="34957"/>
                  </a:lnTo>
                  <a:lnTo>
                    <a:pt x="38957" y="34957"/>
                  </a:lnTo>
                  <a:lnTo>
                    <a:pt x="38957" y="63818"/>
                  </a:lnTo>
                  <a:lnTo>
                    <a:pt x="0" y="63818"/>
                  </a:lnTo>
                  <a:lnTo>
                    <a:pt x="0" y="84392"/>
                  </a:lnTo>
                  <a:lnTo>
                    <a:pt x="67437" y="84392"/>
                  </a:lnTo>
                  <a:lnTo>
                    <a:pt x="67437" y="145161"/>
                  </a:lnTo>
                  <a:lnTo>
                    <a:pt x="161258" y="145161"/>
                  </a:lnTo>
                  <a:lnTo>
                    <a:pt x="161258" y="63913"/>
                  </a:lnTo>
                  <a:lnTo>
                    <a:pt x="129730" y="63913"/>
                  </a:lnTo>
                  <a:close/>
                  <a:moveTo>
                    <a:pt x="88773" y="129921"/>
                  </a:moveTo>
                  <a:lnTo>
                    <a:pt x="72771" y="129921"/>
                  </a:lnTo>
                  <a:lnTo>
                    <a:pt x="72771" y="110014"/>
                  </a:lnTo>
                  <a:lnTo>
                    <a:pt x="88773" y="110014"/>
                  </a:lnTo>
                  <a:lnTo>
                    <a:pt x="88773" y="129921"/>
                  </a:lnTo>
                  <a:close/>
                  <a:moveTo>
                    <a:pt x="88773" y="104489"/>
                  </a:moveTo>
                  <a:lnTo>
                    <a:pt x="72771" y="104489"/>
                  </a:lnTo>
                  <a:lnTo>
                    <a:pt x="72771" y="84582"/>
                  </a:lnTo>
                  <a:lnTo>
                    <a:pt x="88773" y="84582"/>
                  </a:lnTo>
                  <a:lnTo>
                    <a:pt x="88773" y="104489"/>
                  </a:lnTo>
                  <a:close/>
                  <a:moveTo>
                    <a:pt x="111347" y="129921"/>
                  </a:moveTo>
                  <a:lnTo>
                    <a:pt x="95345" y="129921"/>
                  </a:lnTo>
                  <a:lnTo>
                    <a:pt x="95345" y="110014"/>
                  </a:lnTo>
                  <a:lnTo>
                    <a:pt x="111347" y="110014"/>
                  </a:lnTo>
                  <a:lnTo>
                    <a:pt x="111347" y="129921"/>
                  </a:lnTo>
                  <a:close/>
                  <a:moveTo>
                    <a:pt x="111347" y="104489"/>
                  </a:moveTo>
                  <a:lnTo>
                    <a:pt x="95345" y="104489"/>
                  </a:lnTo>
                  <a:lnTo>
                    <a:pt x="95345" y="84582"/>
                  </a:lnTo>
                  <a:lnTo>
                    <a:pt x="111347" y="84582"/>
                  </a:lnTo>
                  <a:lnTo>
                    <a:pt x="111347" y="104489"/>
                  </a:lnTo>
                  <a:close/>
                  <a:moveTo>
                    <a:pt x="133922" y="129921"/>
                  </a:moveTo>
                  <a:lnTo>
                    <a:pt x="117920" y="129921"/>
                  </a:lnTo>
                  <a:lnTo>
                    <a:pt x="117920" y="110014"/>
                  </a:lnTo>
                  <a:lnTo>
                    <a:pt x="133922" y="110014"/>
                  </a:lnTo>
                  <a:lnTo>
                    <a:pt x="133922" y="129921"/>
                  </a:lnTo>
                  <a:close/>
                  <a:moveTo>
                    <a:pt x="133922" y="104489"/>
                  </a:moveTo>
                  <a:lnTo>
                    <a:pt x="117920" y="104489"/>
                  </a:lnTo>
                  <a:lnTo>
                    <a:pt x="117920" y="84582"/>
                  </a:lnTo>
                  <a:lnTo>
                    <a:pt x="133922" y="84582"/>
                  </a:lnTo>
                  <a:lnTo>
                    <a:pt x="133922" y="104489"/>
                  </a:lnTo>
                  <a:close/>
                  <a:moveTo>
                    <a:pt x="156496" y="129921"/>
                  </a:moveTo>
                  <a:lnTo>
                    <a:pt x="140494" y="129921"/>
                  </a:lnTo>
                  <a:lnTo>
                    <a:pt x="140494" y="110014"/>
                  </a:lnTo>
                  <a:lnTo>
                    <a:pt x="156496" y="110014"/>
                  </a:lnTo>
                  <a:lnTo>
                    <a:pt x="156496" y="129921"/>
                  </a:lnTo>
                  <a:close/>
                  <a:moveTo>
                    <a:pt x="156496" y="104489"/>
                  </a:moveTo>
                  <a:lnTo>
                    <a:pt x="140494" y="104489"/>
                  </a:lnTo>
                  <a:lnTo>
                    <a:pt x="140494" y="84582"/>
                  </a:lnTo>
                  <a:lnTo>
                    <a:pt x="156496" y="84582"/>
                  </a:lnTo>
                  <a:lnTo>
                    <a:pt x="156496" y="104489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44" name="Freihandform 1343">
              <a:extLst>
                <a:ext uri="{FF2B5EF4-FFF2-40B4-BE49-F238E27FC236}">
                  <a16:creationId xmlns:a16="http://schemas.microsoft.com/office/drawing/2014/main" id="{045CB9B5-05A9-5B60-5A88-C1B572B84FA4}"/>
                </a:ext>
              </a:extLst>
            </p:cNvPr>
            <p:cNvSpPr/>
            <p:nvPr/>
          </p:nvSpPr>
          <p:spPr>
            <a:xfrm>
              <a:off x="4080984" y="7916723"/>
              <a:ext cx="161258" cy="81248"/>
            </a:xfrm>
            <a:custGeom>
              <a:avLst/>
              <a:gdLst>
                <a:gd name="connsiteX0" fmla="*/ 0 w 161258"/>
                <a:gd name="connsiteY0" fmla="*/ 81248 h 81248"/>
                <a:gd name="connsiteX1" fmla="*/ 87440 w 161258"/>
                <a:gd name="connsiteY1" fmla="*/ 81248 h 81248"/>
                <a:gd name="connsiteX2" fmla="*/ 87440 w 161258"/>
                <a:gd name="connsiteY2" fmla="*/ 25908 h 81248"/>
                <a:gd name="connsiteX3" fmla="*/ 113824 w 161258"/>
                <a:gd name="connsiteY3" fmla="*/ 25908 h 81248"/>
                <a:gd name="connsiteX4" fmla="*/ 113824 w 161258"/>
                <a:gd name="connsiteY4" fmla="*/ 81248 h 81248"/>
                <a:gd name="connsiteX5" fmla="*/ 118586 w 161258"/>
                <a:gd name="connsiteY5" fmla="*/ 81248 h 81248"/>
                <a:gd name="connsiteX6" fmla="*/ 118586 w 161258"/>
                <a:gd name="connsiteY6" fmla="*/ 25908 h 81248"/>
                <a:gd name="connsiteX7" fmla="*/ 144971 w 161258"/>
                <a:gd name="connsiteY7" fmla="*/ 25908 h 81248"/>
                <a:gd name="connsiteX8" fmla="*/ 144971 w 161258"/>
                <a:gd name="connsiteY8" fmla="*/ 81248 h 81248"/>
                <a:gd name="connsiteX9" fmla="*/ 161258 w 161258"/>
                <a:gd name="connsiteY9" fmla="*/ 81248 h 81248"/>
                <a:gd name="connsiteX10" fmla="*/ 161258 w 161258"/>
                <a:gd name="connsiteY10" fmla="*/ 0 h 81248"/>
                <a:gd name="connsiteX11" fmla="*/ 0 w 161258"/>
                <a:gd name="connsiteY11" fmla="*/ 0 h 81248"/>
                <a:gd name="connsiteX12" fmla="*/ 0 w 161258"/>
                <a:gd name="connsiteY12" fmla="*/ 81248 h 81248"/>
                <a:gd name="connsiteX13" fmla="*/ 60484 w 161258"/>
                <a:gd name="connsiteY13" fmla="*/ 25813 h 81248"/>
                <a:gd name="connsiteX14" fmla="*/ 76486 w 161258"/>
                <a:gd name="connsiteY14" fmla="*/ 25813 h 81248"/>
                <a:gd name="connsiteX15" fmla="*/ 76486 w 161258"/>
                <a:gd name="connsiteY15" fmla="*/ 69818 h 81248"/>
                <a:gd name="connsiteX16" fmla="*/ 60484 w 161258"/>
                <a:gd name="connsiteY16" fmla="*/ 69818 h 81248"/>
                <a:gd name="connsiteX17" fmla="*/ 60484 w 161258"/>
                <a:gd name="connsiteY17" fmla="*/ 25813 h 81248"/>
                <a:gd name="connsiteX18" fmla="*/ 36481 w 161258"/>
                <a:gd name="connsiteY18" fmla="*/ 25813 h 81248"/>
                <a:gd name="connsiteX19" fmla="*/ 52483 w 161258"/>
                <a:gd name="connsiteY19" fmla="*/ 25813 h 81248"/>
                <a:gd name="connsiteX20" fmla="*/ 52483 w 161258"/>
                <a:gd name="connsiteY20" fmla="*/ 69818 h 81248"/>
                <a:gd name="connsiteX21" fmla="*/ 36481 w 161258"/>
                <a:gd name="connsiteY21" fmla="*/ 69818 h 81248"/>
                <a:gd name="connsiteX22" fmla="*/ 36481 w 161258"/>
                <a:gd name="connsiteY22" fmla="*/ 25813 h 81248"/>
                <a:gd name="connsiteX23" fmla="*/ 12383 w 161258"/>
                <a:gd name="connsiteY23" fmla="*/ 25813 h 81248"/>
                <a:gd name="connsiteX24" fmla="*/ 28384 w 161258"/>
                <a:gd name="connsiteY24" fmla="*/ 25813 h 81248"/>
                <a:gd name="connsiteX25" fmla="*/ 28384 w 161258"/>
                <a:gd name="connsiteY25" fmla="*/ 69818 h 81248"/>
                <a:gd name="connsiteX26" fmla="*/ 12383 w 161258"/>
                <a:gd name="connsiteY26" fmla="*/ 69818 h 81248"/>
                <a:gd name="connsiteX27" fmla="*/ 12383 w 161258"/>
                <a:gd name="connsiteY27" fmla="*/ 25813 h 81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1258" h="81248">
                  <a:moveTo>
                    <a:pt x="0" y="81248"/>
                  </a:moveTo>
                  <a:lnTo>
                    <a:pt x="87440" y="81248"/>
                  </a:lnTo>
                  <a:lnTo>
                    <a:pt x="87440" y="25908"/>
                  </a:lnTo>
                  <a:lnTo>
                    <a:pt x="113824" y="25908"/>
                  </a:lnTo>
                  <a:lnTo>
                    <a:pt x="113824" y="81248"/>
                  </a:lnTo>
                  <a:lnTo>
                    <a:pt x="118586" y="81248"/>
                  </a:lnTo>
                  <a:lnTo>
                    <a:pt x="118586" y="25908"/>
                  </a:lnTo>
                  <a:lnTo>
                    <a:pt x="144971" y="25908"/>
                  </a:lnTo>
                  <a:lnTo>
                    <a:pt x="144971" y="81248"/>
                  </a:lnTo>
                  <a:lnTo>
                    <a:pt x="161258" y="81248"/>
                  </a:lnTo>
                  <a:lnTo>
                    <a:pt x="161258" y="0"/>
                  </a:lnTo>
                  <a:lnTo>
                    <a:pt x="0" y="0"/>
                  </a:lnTo>
                  <a:lnTo>
                    <a:pt x="0" y="81248"/>
                  </a:lnTo>
                  <a:close/>
                  <a:moveTo>
                    <a:pt x="60484" y="25813"/>
                  </a:moveTo>
                  <a:lnTo>
                    <a:pt x="76486" y="25813"/>
                  </a:lnTo>
                  <a:lnTo>
                    <a:pt x="76486" y="69818"/>
                  </a:lnTo>
                  <a:lnTo>
                    <a:pt x="60484" y="69818"/>
                  </a:lnTo>
                  <a:lnTo>
                    <a:pt x="60484" y="25813"/>
                  </a:lnTo>
                  <a:close/>
                  <a:moveTo>
                    <a:pt x="36481" y="25813"/>
                  </a:moveTo>
                  <a:lnTo>
                    <a:pt x="52483" y="25813"/>
                  </a:lnTo>
                  <a:lnTo>
                    <a:pt x="52483" y="69818"/>
                  </a:lnTo>
                  <a:lnTo>
                    <a:pt x="36481" y="69818"/>
                  </a:lnTo>
                  <a:lnTo>
                    <a:pt x="36481" y="25813"/>
                  </a:lnTo>
                  <a:close/>
                  <a:moveTo>
                    <a:pt x="12383" y="25813"/>
                  </a:moveTo>
                  <a:lnTo>
                    <a:pt x="28384" y="25813"/>
                  </a:lnTo>
                  <a:lnTo>
                    <a:pt x="28384" y="69818"/>
                  </a:lnTo>
                  <a:lnTo>
                    <a:pt x="12383" y="69818"/>
                  </a:lnTo>
                  <a:lnTo>
                    <a:pt x="12383" y="25813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2205" name="Grafik 694">
            <a:extLst>
              <a:ext uri="{FF2B5EF4-FFF2-40B4-BE49-F238E27FC236}">
                <a16:creationId xmlns:a16="http://schemas.microsoft.com/office/drawing/2014/main" id="{59193B7A-D2E7-30AD-1825-B171B5C7845A}"/>
              </a:ext>
            </a:extLst>
          </p:cNvPr>
          <p:cNvGrpSpPr/>
          <p:nvPr/>
        </p:nvGrpSpPr>
        <p:grpSpPr>
          <a:xfrm>
            <a:off x="5227407" y="19333755"/>
            <a:ext cx="298071" cy="272034"/>
            <a:chOff x="5227407" y="19333755"/>
            <a:chExt cx="298071" cy="272034"/>
          </a:xfrm>
          <a:solidFill>
            <a:srgbClr val="00497F"/>
          </a:solidFill>
        </p:grpSpPr>
        <p:sp>
          <p:nvSpPr>
            <p:cNvPr id="2206" name="Freihandform 2205">
              <a:extLst>
                <a:ext uri="{FF2B5EF4-FFF2-40B4-BE49-F238E27FC236}">
                  <a16:creationId xmlns:a16="http://schemas.microsoft.com/office/drawing/2014/main" id="{038789CA-BB60-BC13-707E-10F3C7773072}"/>
                </a:ext>
              </a:extLst>
            </p:cNvPr>
            <p:cNvSpPr/>
            <p:nvPr/>
          </p:nvSpPr>
          <p:spPr>
            <a:xfrm>
              <a:off x="5445183" y="19443007"/>
              <a:ext cx="80295" cy="28289"/>
            </a:xfrm>
            <a:custGeom>
              <a:avLst/>
              <a:gdLst>
                <a:gd name="connsiteX0" fmla="*/ 0 w 80295"/>
                <a:gd name="connsiteY0" fmla="*/ 0 h 28289"/>
                <a:gd name="connsiteX1" fmla="*/ 80296 w 80295"/>
                <a:gd name="connsiteY1" fmla="*/ 0 h 28289"/>
                <a:gd name="connsiteX2" fmla="*/ 80296 w 80295"/>
                <a:gd name="connsiteY2" fmla="*/ 28289 h 28289"/>
                <a:gd name="connsiteX3" fmla="*/ 0 w 80295"/>
                <a:gd name="connsiteY3" fmla="*/ 28289 h 28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295" h="28289">
                  <a:moveTo>
                    <a:pt x="0" y="0"/>
                  </a:moveTo>
                  <a:lnTo>
                    <a:pt x="80296" y="0"/>
                  </a:lnTo>
                  <a:lnTo>
                    <a:pt x="80296" y="28289"/>
                  </a:lnTo>
                  <a:lnTo>
                    <a:pt x="0" y="28289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07" name="Freihandform 2206">
              <a:extLst>
                <a:ext uri="{FF2B5EF4-FFF2-40B4-BE49-F238E27FC236}">
                  <a16:creationId xmlns:a16="http://schemas.microsoft.com/office/drawing/2014/main" id="{7D8EE898-B1C8-E5C7-16C9-A5E23DF57A44}"/>
                </a:ext>
              </a:extLst>
            </p:cNvPr>
            <p:cNvSpPr/>
            <p:nvPr/>
          </p:nvSpPr>
          <p:spPr>
            <a:xfrm>
              <a:off x="5266589" y="19387666"/>
              <a:ext cx="112299" cy="39528"/>
            </a:xfrm>
            <a:custGeom>
              <a:avLst/>
              <a:gdLst>
                <a:gd name="connsiteX0" fmla="*/ 0 w 112299"/>
                <a:gd name="connsiteY0" fmla="*/ 0 h 39528"/>
                <a:gd name="connsiteX1" fmla="*/ 112300 w 112299"/>
                <a:gd name="connsiteY1" fmla="*/ 0 h 39528"/>
                <a:gd name="connsiteX2" fmla="*/ 112300 w 112299"/>
                <a:gd name="connsiteY2" fmla="*/ 39529 h 39528"/>
                <a:gd name="connsiteX3" fmla="*/ 0 w 112299"/>
                <a:gd name="connsiteY3" fmla="*/ 39529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299" h="39528">
                  <a:moveTo>
                    <a:pt x="0" y="0"/>
                  </a:moveTo>
                  <a:lnTo>
                    <a:pt x="112300" y="0"/>
                  </a:lnTo>
                  <a:lnTo>
                    <a:pt x="112300" y="39529"/>
                  </a:lnTo>
                  <a:lnTo>
                    <a:pt x="0" y="39529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08" name="Freihandform 2207">
              <a:extLst>
                <a:ext uri="{FF2B5EF4-FFF2-40B4-BE49-F238E27FC236}">
                  <a16:creationId xmlns:a16="http://schemas.microsoft.com/office/drawing/2014/main" id="{618BC834-D019-9B75-FC04-782436736C3A}"/>
                </a:ext>
              </a:extLst>
            </p:cNvPr>
            <p:cNvSpPr/>
            <p:nvPr/>
          </p:nvSpPr>
          <p:spPr>
            <a:xfrm>
              <a:off x="5247729" y="19441673"/>
              <a:ext cx="65817" cy="18764"/>
            </a:xfrm>
            <a:custGeom>
              <a:avLst/>
              <a:gdLst>
                <a:gd name="connsiteX0" fmla="*/ 65818 w 65817"/>
                <a:gd name="connsiteY0" fmla="*/ 18764 h 18764"/>
                <a:gd name="connsiteX1" fmla="*/ 65818 w 65817"/>
                <a:gd name="connsiteY1" fmla="*/ 0 h 18764"/>
                <a:gd name="connsiteX2" fmla="*/ 0 w 65817"/>
                <a:gd name="connsiteY2" fmla="*/ 0 h 18764"/>
                <a:gd name="connsiteX3" fmla="*/ 65818 w 65817"/>
                <a:gd name="connsiteY3" fmla="*/ 18764 h 18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17" h="18764">
                  <a:moveTo>
                    <a:pt x="65818" y="18764"/>
                  </a:moveTo>
                  <a:lnTo>
                    <a:pt x="65818" y="0"/>
                  </a:lnTo>
                  <a:lnTo>
                    <a:pt x="0" y="0"/>
                  </a:lnTo>
                  <a:lnTo>
                    <a:pt x="65818" y="1876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09" name="Freihandform 2208">
              <a:extLst>
                <a:ext uri="{FF2B5EF4-FFF2-40B4-BE49-F238E27FC236}">
                  <a16:creationId xmlns:a16="http://schemas.microsoft.com/office/drawing/2014/main" id="{41C422FA-1C3F-4108-6761-93F3B196E86E}"/>
                </a:ext>
              </a:extLst>
            </p:cNvPr>
            <p:cNvSpPr/>
            <p:nvPr/>
          </p:nvSpPr>
          <p:spPr>
            <a:xfrm>
              <a:off x="5227407" y="19333755"/>
              <a:ext cx="277878" cy="272034"/>
            </a:xfrm>
            <a:custGeom>
              <a:avLst/>
              <a:gdLst>
                <a:gd name="connsiteX0" fmla="*/ 173008 w 277878"/>
                <a:gd name="connsiteY0" fmla="*/ 136398 h 272034"/>
                <a:gd name="connsiteX1" fmla="*/ 176723 w 277878"/>
                <a:gd name="connsiteY1" fmla="*/ 137446 h 272034"/>
                <a:gd name="connsiteX2" fmla="*/ 204631 w 277878"/>
                <a:gd name="connsiteY2" fmla="*/ 137446 h 272034"/>
                <a:gd name="connsiteX3" fmla="*/ 204631 w 277878"/>
                <a:gd name="connsiteY3" fmla="*/ 109156 h 272034"/>
                <a:gd name="connsiteX4" fmla="*/ 182914 w 277878"/>
                <a:gd name="connsiteY4" fmla="*/ 109156 h 272034"/>
                <a:gd name="connsiteX5" fmla="*/ 184343 w 277878"/>
                <a:gd name="connsiteY5" fmla="*/ 98869 h 272034"/>
                <a:gd name="connsiteX6" fmla="*/ 251399 w 277878"/>
                <a:gd name="connsiteY6" fmla="*/ 98869 h 272034"/>
                <a:gd name="connsiteX7" fmla="*/ 251399 w 277878"/>
                <a:gd name="connsiteY7" fmla="*/ 70580 h 272034"/>
                <a:gd name="connsiteX8" fmla="*/ 182057 w 277878"/>
                <a:gd name="connsiteY8" fmla="*/ 70580 h 272034"/>
                <a:gd name="connsiteX9" fmla="*/ 179009 w 277878"/>
                <a:gd name="connsiteY9" fmla="*/ 60293 h 272034"/>
                <a:gd name="connsiteX10" fmla="*/ 204727 w 277878"/>
                <a:gd name="connsiteY10" fmla="*/ 60293 h 272034"/>
                <a:gd name="connsiteX11" fmla="*/ 204727 w 277878"/>
                <a:gd name="connsiteY11" fmla="*/ 32004 h 272034"/>
                <a:gd name="connsiteX12" fmla="*/ 162436 w 277878"/>
                <a:gd name="connsiteY12" fmla="*/ 32004 h 272034"/>
                <a:gd name="connsiteX13" fmla="*/ 155959 w 277878"/>
                <a:gd name="connsiteY13" fmla="*/ 25241 h 272034"/>
                <a:gd name="connsiteX14" fmla="*/ 92427 w 277878"/>
                <a:gd name="connsiteY14" fmla="*/ 0 h 272034"/>
                <a:gd name="connsiteX15" fmla="*/ 25371 w 277878"/>
                <a:gd name="connsiteY15" fmla="*/ 28670 h 272034"/>
                <a:gd name="connsiteX16" fmla="*/ 34 w 277878"/>
                <a:gd name="connsiteY16" fmla="*/ 94393 h 272034"/>
                <a:gd name="connsiteX17" fmla="*/ 28800 w 277878"/>
                <a:gd name="connsiteY17" fmla="*/ 158687 h 272034"/>
                <a:gd name="connsiteX18" fmla="*/ 92332 w 277878"/>
                <a:gd name="connsiteY18" fmla="*/ 183928 h 272034"/>
                <a:gd name="connsiteX19" fmla="*/ 142528 w 277878"/>
                <a:gd name="connsiteY19" fmla="*/ 169069 h 272034"/>
                <a:gd name="connsiteX20" fmla="*/ 251494 w 277878"/>
                <a:gd name="connsiteY20" fmla="*/ 272034 h 272034"/>
                <a:gd name="connsiteX21" fmla="*/ 277879 w 277878"/>
                <a:gd name="connsiteY21" fmla="*/ 244316 h 272034"/>
                <a:gd name="connsiteX22" fmla="*/ 169675 w 277878"/>
                <a:gd name="connsiteY22" fmla="*/ 142113 h 272034"/>
                <a:gd name="connsiteX23" fmla="*/ 173104 w 277878"/>
                <a:gd name="connsiteY23" fmla="*/ 136303 h 272034"/>
                <a:gd name="connsiteX24" fmla="*/ 146910 w 277878"/>
                <a:gd name="connsiteY24" fmla="*/ 143637 h 272034"/>
                <a:gd name="connsiteX25" fmla="*/ 92236 w 277878"/>
                <a:gd name="connsiteY25" fmla="*/ 167068 h 272034"/>
                <a:gd name="connsiteX26" fmla="*/ 40420 w 277878"/>
                <a:gd name="connsiteY26" fmla="*/ 146494 h 272034"/>
                <a:gd name="connsiteX27" fmla="*/ 16989 w 277878"/>
                <a:gd name="connsiteY27" fmla="*/ 94012 h 272034"/>
                <a:gd name="connsiteX28" fmla="*/ 37658 w 277878"/>
                <a:gd name="connsiteY28" fmla="*/ 40386 h 272034"/>
                <a:gd name="connsiteX29" fmla="*/ 92332 w 277878"/>
                <a:gd name="connsiteY29" fmla="*/ 16954 h 272034"/>
                <a:gd name="connsiteX30" fmla="*/ 144148 w 277878"/>
                <a:gd name="connsiteY30" fmla="*/ 37528 h 272034"/>
                <a:gd name="connsiteX31" fmla="*/ 147005 w 277878"/>
                <a:gd name="connsiteY31" fmla="*/ 143637 h 27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7878" h="272034">
                  <a:moveTo>
                    <a:pt x="173008" y="136398"/>
                  </a:moveTo>
                  <a:lnTo>
                    <a:pt x="176723" y="137446"/>
                  </a:lnTo>
                  <a:lnTo>
                    <a:pt x="204631" y="137446"/>
                  </a:lnTo>
                  <a:lnTo>
                    <a:pt x="204631" y="109156"/>
                  </a:lnTo>
                  <a:lnTo>
                    <a:pt x="182914" y="109156"/>
                  </a:lnTo>
                  <a:cubicBezTo>
                    <a:pt x="183581" y="105728"/>
                    <a:pt x="184057" y="102299"/>
                    <a:pt x="184343" y="98869"/>
                  </a:cubicBezTo>
                  <a:lnTo>
                    <a:pt x="251399" y="98869"/>
                  </a:lnTo>
                  <a:lnTo>
                    <a:pt x="251399" y="70580"/>
                  </a:lnTo>
                  <a:lnTo>
                    <a:pt x="182057" y="70580"/>
                  </a:lnTo>
                  <a:cubicBezTo>
                    <a:pt x="181200" y="67056"/>
                    <a:pt x="180247" y="63627"/>
                    <a:pt x="179009" y="60293"/>
                  </a:cubicBezTo>
                  <a:lnTo>
                    <a:pt x="204727" y="60293"/>
                  </a:lnTo>
                  <a:lnTo>
                    <a:pt x="204727" y="32004"/>
                  </a:lnTo>
                  <a:lnTo>
                    <a:pt x="162436" y="32004"/>
                  </a:lnTo>
                  <a:cubicBezTo>
                    <a:pt x="160435" y="29623"/>
                    <a:pt x="158245" y="27337"/>
                    <a:pt x="155959" y="25241"/>
                  </a:cubicBezTo>
                  <a:cubicBezTo>
                    <a:pt x="138718" y="8953"/>
                    <a:pt x="116144" y="0"/>
                    <a:pt x="92427" y="0"/>
                  </a:cubicBezTo>
                  <a:cubicBezTo>
                    <a:pt x="66805" y="0"/>
                    <a:pt x="42992" y="10192"/>
                    <a:pt x="25371" y="28670"/>
                  </a:cubicBezTo>
                  <a:cubicBezTo>
                    <a:pt x="8416" y="46482"/>
                    <a:pt x="-632" y="69818"/>
                    <a:pt x="34" y="94393"/>
                  </a:cubicBezTo>
                  <a:cubicBezTo>
                    <a:pt x="701" y="118967"/>
                    <a:pt x="10893" y="141827"/>
                    <a:pt x="28800" y="158687"/>
                  </a:cubicBezTo>
                  <a:cubicBezTo>
                    <a:pt x="46040" y="174974"/>
                    <a:pt x="68614" y="183928"/>
                    <a:pt x="92332" y="183928"/>
                  </a:cubicBezTo>
                  <a:cubicBezTo>
                    <a:pt x="110524" y="183928"/>
                    <a:pt x="127765" y="178689"/>
                    <a:pt x="142528" y="169069"/>
                  </a:cubicBezTo>
                  <a:lnTo>
                    <a:pt x="251494" y="272034"/>
                  </a:lnTo>
                  <a:lnTo>
                    <a:pt x="277879" y="244316"/>
                  </a:lnTo>
                  <a:lnTo>
                    <a:pt x="169675" y="142113"/>
                  </a:lnTo>
                  <a:cubicBezTo>
                    <a:pt x="170913" y="140208"/>
                    <a:pt x="172056" y="138303"/>
                    <a:pt x="173104" y="136303"/>
                  </a:cubicBezTo>
                  <a:close/>
                  <a:moveTo>
                    <a:pt x="146910" y="143637"/>
                  </a:moveTo>
                  <a:cubicBezTo>
                    <a:pt x="132527" y="158687"/>
                    <a:pt x="113096" y="167068"/>
                    <a:pt x="92236" y="167068"/>
                  </a:cubicBezTo>
                  <a:cubicBezTo>
                    <a:pt x="72901" y="167068"/>
                    <a:pt x="54422" y="159734"/>
                    <a:pt x="40420" y="146494"/>
                  </a:cubicBezTo>
                  <a:cubicBezTo>
                    <a:pt x="25847" y="132683"/>
                    <a:pt x="17465" y="114109"/>
                    <a:pt x="16989" y="94012"/>
                  </a:cubicBezTo>
                  <a:cubicBezTo>
                    <a:pt x="16417" y="74009"/>
                    <a:pt x="23752" y="54959"/>
                    <a:pt x="37658" y="40386"/>
                  </a:cubicBezTo>
                  <a:cubicBezTo>
                    <a:pt x="52041" y="25336"/>
                    <a:pt x="71472" y="16954"/>
                    <a:pt x="92332" y="16954"/>
                  </a:cubicBezTo>
                  <a:cubicBezTo>
                    <a:pt x="111667" y="16954"/>
                    <a:pt x="130146" y="24289"/>
                    <a:pt x="144148" y="37528"/>
                  </a:cubicBezTo>
                  <a:cubicBezTo>
                    <a:pt x="174247" y="66008"/>
                    <a:pt x="175580" y="113538"/>
                    <a:pt x="147005" y="143637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10" name="Freihandform 2209">
              <a:extLst>
                <a:ext uri="{FF2B5EF4-FFF2-40B4-BE49-F238E27FC236}">
                  <a16:creationId xmlns:a16="http://schemas.microsoft.com/office/drawing/2014/main" id="{CFD9CC55-12B1-D064-D425-2A48A67B1C6B}"/>
                </a:ext>
              </a:extLst>
            </p:cNvPr>
            <p:cNvSpPr/>
            <p:nvPr/>
          </p:nvSpPr>
          <p:spPr>
            <a:xfrm>
              <a:off x="5331930" y="19441673"/>
              <a:ext cx="48768" cy="28003"/>
            </a:xfrm>
            <a:custGeom>
              <a:avLst/>
              <a:gdLst>
                <a:gd name="connsiteX0" fmla="*/ 0 w 48768"/>
                <a:gd name="connsiteY0" fmla="*/ 18479 h 28003"/>
                <a:gd name="connsiteX1" fmla="*/ 33338 w 48768"/>
                <a:gd name="connsiteY1" fmla="*/ 28004 h 28003"/>
                <a:gd name="connsiteX2" fmla="*/ 33814 w 48768"/>
                <a:gd name="connsiteY2" fmla="*/ 27622 h 28003"/>
                <a:gd name="connsiteX3" fmla="*/ 48768 w 48768"/>
                <a:gd name="connsiteY3" fmla="*/ 0 h 28003"/>
                <a:gd name="connsiteX4" fmla="*/ 95 w 48768"/>
                <a:gd name="connsiteY4" fmla="*/ 0 h 28003"/>
                <a:gd name="connsiteX5" fmla="*/ 95 w 48768"/>
                <a:gd name="connsiteY5" fmla="*/ 18574 h 2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768" h="28003">
                  <a:moveTo>
                    <a:pt x="0" y="18479"/>
                  </a:moveTo>
                  <a:lnTo>
                    <a:pt x="33338" y="28004"/>
                  </a:lnTo>
                  <a:cubicBezTo>
                    <a:pt x="33338" y="28004"/>
                    <a:pt x="33623" y="27718"/>
                    <a:pt x="33814" y="27622"/>
                  </a:cubicBezTo>
                  <a:cubicBezTo>
                    <a:pt x="41434" y="19621"/>
                    <a:pt x="46196" y="10001"/>
                    <a:pt x="48768" y="0"/>
                  </a:cubicBezTo>
                  <a:lnTo>
                    <a:pt x="95" y="0"/>
                  </a:lnTo>
                  <a:lnTo>
                    <a:pt x="95" y="1857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11" name="Freihandform 2210">
              <a:extLst>
                <a:ext uri="{FF2B5EF4-FFF2-40B4-BE49-F238E27FC236}">
                  <a16:creationId xmlns:a16="http://schemas.microsoft.com/office/drawing/2014/main" id="{B12087C0-0ACD-B225-0A0F-1AB966200B88}"/>
                </a:ext>
              </a:extLst>
            </p:cNvPr>
            <p:cNvSpPr/>
            <p:nvPr/>
          </p:nvSpPr>
          <p:spPr>
            <a:xfrm>
              <a:off x="5331930" y="19365854"/>
              <a:ext cx="19716" cy="7429"/>
            </a:xfrm>
            <a:custGeom>
              <a:avLst/>
              <a:gdLst>
                <a:gd name="connsiteX0" fmla="*/ 0 w 19716"/>
                <a:gd name="connsiteY0" fmla="*/ 0 h 7429"/>
                <a:gd name="connsiteX1" fmla="*/ 0 w 19716"/>
                <a:gd name="connsiteY1" fmla="*/ 7429 h 7429"/>
                <a:gd name="connsiteX2" fmla="*/ 19717 w 19716"/>
                <a:gd name="connsiteY2" fmla="*/ 7429 h 7429"/>
                <a:gd name="connsiteX3" fmla="*/ 0 w 19716"/>
                <a:gd name="connsiteY3" fmla="*/ 0 h 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16" h="7429">
                  <a:moveTo>
                    <a:pt x="0" y="0"/>
                  </a:moveTo>
                  <a:lnTo>
                    <a:pt x="0" y="7429"/>
                  </a:lnTo>
                  <a:lnTo>
                    <a:pt x="19717" y="7429"/>
                  </a:lnTo>
                  <a:cubicBezTo>
                    <a:pt x="13621" y="3905"/>
                    <a:pt x="6953" y="1238"/>
                    <a:pt x="0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2215" name="Grafik 696">
            <a:extLst>
              <a:ext uri="{FF2B5EF4-FFF2-40B4-BE49-F238E27FC236}">
                <a16:creationId xmlns:a16="http://schemas.microsoft.com/office/drawing/2014/main" id="{85DB1CED-A3E6-ADCB-7A41-EA7BADC46988}"/>
              </a:ext>
            </a:extLst>
          </p:cNvPr>
          <p:cNvGrpSpPr/>
          <p:nvPr/>
        </p:nvGrpSpPr>
        <p:grpSpPr>
          <a:xfrm>
            <a:off x="1696237" y="19399910"/>
            <a:ext cx="286607" cy="150359"/>
            <a:chOff x="1696237" y="19399910"/>
            <a:chExt cx="286607" cy="150359"/>
          </a:xfrm>
          <a:solidFill>
            <a:srgbClr val="00497F"/>
          </a:solidFill>
        </p:grpSpPr>
        <p:sp>
          <p:nvSpPr>
            <p:cNvPr id="2216" name="Freihandform 2215">
              <a:extLst>
                <a:ext uri="{FF2B5EF4-FFF2-40B4-BE49-F238E27FC236}">
                  <a16:creationId xmlns:a16="http://schemas.microsoft.com/office/drawing/2014/main" id="{0056782B-C52F-36D1-90BA-6B52C41168F8}"/>
                </a:ext>
              </a:extLst>
            </p:cNvPr>
            <p:cNvSpPr/>
            <p:nvPr/>
          </p:nvSpPr>
          <p:spPr>
            <a:xfrm>
              <a:off x="1696237" y="19399910"/>
              <a:ext cx="133251" cy="54152"/>
            </a:xfrm>
            <a:custGeom>
              <a:avLst/>
              <a:gdLst>
                <a:gd name="connsiteX0" fmla="*/ 29025 w 133251"/>
                <a:gd name="connsiteY0" fmla="*/ 53359 h 54152"/>
                <a:gd name="connsiteX1" fmla="*/ 108273 w 133251"/>
                <a:gd name="connsiteY1" fmla="*/ 28308 h 54152"/>
                <a:gd name="connsiteX2" fmla="*/ 118941 w 133251"/>
                <a:gd name="connsiteY2" fmla="*/ 24879 h 54152"/>
                <a:gd name="connsiteX3" fmla="*/ 129895 w 133251"/>
                <a:gd name="connsiteY3" fmla="*/ 21450 h 54152"/>
                <a:gd name="connsiteX4" fmla="*/ 133038 w 133251"/>
                <a:gd name="connsiteY4" fmla="*/ 15354 h 54152"/>
                <a:gd name="connsiteX5" fmla="*/ 127038 w 133251"/>
                <a:gd name="connsiteY5" fmla="*/ 12116 h 54152"/>
                <a:gd name="connsiteX6" fmla="*/ 126085 w 133251"/>
                <a:gd name="connsiteY6" fmla="*/ 12401 h 54152"/>
                <a:gd name="connsiteX7" fmla="*/ 122847 w 133251"/>
                <a:gd name="connsiteY7" fmla="*/ 10592 h 54152"/>
                <a:gd name="connsiteX8" fmla="*/ 104749 w 133251"/>
                <a:gd name="connsiteY8" fmla="*/ 10592 h 54152"/>
                <a:gd name="connsiteX9" fmla="*/ 73983 w 133251"/>
                <a:gd name="connsiteY9" fmla="*/ 20212 h 54152"/>
                <a:gd name="connsiteX10" fmla="*/ 69602 w 133251"/>
                <a:gd name="connsiteY10" fmla="*/ 20117 h 54152"/>
                <a:gd name="connsiteX11" fmla="*/ 27787 w 133251"/>
                <a:gd name="connsiteY11" fmla="*/ 400 h 54152"/>
                <a:gd name="connsiteX12" fmla="*/ 26168 w 133251"/>
                <a:gd name="connsiteY12" fmla="*/ 19 h 54152"/>
                <a:gd name="connsiteX13" fmla="*/ 18167 w 133251"/>
                <a:gd name="connsiteY13" fmla="*/ 2495 h 54152"/>
                <a:gd name="connsiteX14" fmla="*/ 44456 w 133251"/>
                <a:gd name="connsiteY14" fmla="*/ 29642 h 54152"/>
                <a:gd name="connsiteX15" fmla="*/ 25692 w 133251"/>
                <a:gd name="connsiteY15" fmla="*/ 35547 h 54152"/>
                <a:gd name="connsiteX16" fmla="*/ 24168 w 133251"/>
                <a:gd name="connsiteY16" fmla="*/ 35452 h 54152"/>
                <a:gd name="connsiteX17" fmla="*/ 9975 w 133251"/>
                <a:gd name="connsiteY17" fmla="*/ 30499 h 54152"/>
                <a:gd name="connsiteX18" fmla="*/ 3975 w 133251"/>
                <a:gd name="connsiteY18" fmla="*/ 28403 h 54152"/>
                <a:gd name="connsiteX19" fmla="*/ 355 w 133251"/>
                <a:gd name="connsiteY19" fmla="*/ 29356 h 54152"/>
                <a:gd name="connsiteX20" fmla="*/ 1212 w 133251"/>
                <a:gd name="connsiteY20" fmla="*/ 32880 h 54152"/>
                <a:gd name="connsiteX21" fmla="*/ 2070 w 133251"/>
                <a:gd name="connsiteY21" fmla="*/ 33737 h 54152"/>
                <a:gd name="connsiteX22" fmla="*/ 18453 w 133251"/>
                <a:gd name="connsiteY22" fmla="*/ 50787 h 54152"/>
                <a:gd name="connsiteX23" fmla="*/ 29121 w 133251"/>
                <a:gd name="connsiteY23" fmla="*/ 53549 h 5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3251" h="54152">
                  <a:moveTo>
                    <a:pt x="29025" y="53359"/>
                  </a:moveTo>
                  <a:cubicBezTo>
                    <a:pt x="55410" y="44977"/>
                    <a:pt x="81794" y="36690"/>
                    <a:pt x="108273" y="28308"/>
                  </a:cubicBezTo>
                  <a:cubicBezTo>
                    <a:pt x="111798" y="27165"/>
                    <a:pt x="115417" y="26117"/>
                    <a:pt x="118941" y="24879"/>
                  </a:cubicBezTo>
                  <a:lnTo>
                    <a:pt x="129895" y="21450"/>
                  </a:lnTo>
                  <a:cubicBezTo>
                    <a:pt x="132467" y="20688"/>
                    <a:pt x="133800" y="17926"/>
                    <a:pt x="133038" y="15354"/>
                  </a:cubicBezTo>
                  <a:cubicBezTo>
                    <a:pt x="132276" y="12782"/>
                    <a:pt x="129609" y="11354"/>
                    <a:pt x="127038" y="12116"/>
                  </a:cubicBezTo>
                  <a:lnTo>
                    <a:pt x="126085" y="12401"/>
                  </a:lnTo>
                  <a:cubicBezTo>
                    <a:pt x="125228" y="11639"/>
                    <a:pt x="124180" y="11068"/>
                    <a:pt x="122847" y="10592"/>
                  </a:cubicBezTo>
                  <a:cubicBezTo>
                    <a:pt x="116846" y="8401"/>
                    <a:pt x="110750" y="8972"/>
                    <a:pt x="104749" y="10592"/>
                  </a:cubicBezTo>
                  <a:cubicBezTo>
                    <a:pt x="94367" y="13544"/>
                    <a:pt x="84175" y="16973"/>
                    <a:pt x="73983" y="20212"/>
                  </a:cubicBezTo>
                  <a:cubicBezTo>
                    <a:pt x="72459" y="20688"/>
                    <a:pt x="71221" y="20783"/>
                    <a:pt x="69602" y="20117"/>
                  </a:cubicBezTo>
                  <a:cubicBezTo>
                    <a:pt x="55695" y="13449"/>
                    <a:pt x="41694" y="6877"/>
                    <a:pt x="27787" y="400"/>
                  </a:cubicBezTo>
                  <a:cubicBezTo>
                    <a:pt x="27311" y="209"/>
                    <a:pt x="26644" y="-76"/>
                    <a:pt x="26168" y="19"/>
                  </a:cubicBezTo>
                  <a:cubicBezTo>
                    <a:pt x="23596" y="781"/>
                    <a:pt x="21024" y="1543"/>
                    <a:pt x="18167" y="2495"/>
                  </a:cubicBezTo>
                  <a:cubicBezTo>
                    <a:pt x="27025" y="11639"/>
                    <a:pt x="35598" y="20498"/>
                    <a:pt x="44456" y="29642"/>
                  </a:cubicBezTo>
                  <a:cubicBezTo>
                    <a:pt x="37979" y="31737"/>
                    <a:pt x="31883" y="33642"/>
                    <a:pt x="25692" y="35547"/>
                  </a:cubicBezTo>
                  <a:cubicBezTo>
                    <a:pt x="25215" y="35642"/>
                    <a:pt x="24644" y="35547"/>
                    <a:pt x="24168" y="35452"/>
                  </a:cubicBezTo>
                  <a:cubicBezTo>
                    <a:pt x="19405" y="33833"/>
                    <a:pt x="14643" y="32118"/>
                    <a:pt x="9975" y="30499"/>
                  </a:cubicBezTo>
                  <a:cubicBezTo>
                    <a:pt x="7975" y="29832"/>
                    <a:pt x="5975" y="29070"/>
                    <a:pt x="3975" y="28403"/>
                  </a:cubicBezTo>
                  <a:cubicBezTo>
                    <a:pt x="2641" y="27927"/>
                    <a:pt x="1212" y="27927"/>
                    <a:pt x="355" y="29356"/>
                  </a:cubicBezTo>
                  <a:cubicBezTo>
                    <a:pt x="-502" y="30689"/>
                    <a:pt x="355" y="31832"/>
                    <a:pt x="1212" y="32880"/>
                  </a:cubicBezTo>
                  <a:cubicBezTo>
                    <a:pt x="1498" y="33166"/>
                    <a:pt x="1784" y="33452"/>
                    <a:pt x="2070" y="33737"/>
                  </a:cubicBezTo>
                  <a:cubicBezTo>
                    <a:pt x="7594" y="39452"/>
                    <a:pt x="13119" y="45072"/>
                    <a:pt x="18453" y="50787"/>
                  </a:cubicBezTo>
                  <a:cubicBezTo>
                    <a:pt x="21501" y="54026"/>
                    <a:pt x="24930" y="54883"/>
                    <a:pt x="29121" y="53549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17" name="Freihandform 2216">
              <a:extLst>
                <a:ext uri="{FF2B5EF4-FFF2-40B4-BE49-F238E27FC236}">
                  <a16:creationId xmlns:a16="http://schemas.microsoft.com/office/drawing/2014/main" id="{14874148-6F71-A423-713B-39EB76E02D3A}"/>
                </a:ext>
              </a:extLst>
            </p:cNvPr>
            <p:cNvSpPr/>
            <p:nvPr/>
          </p:nvSpPr>
          <p:spPr>
            <a:xfrm>
              <a:off x="1755552" y="19465366"/>
              <a:ext cx="227292" cy="65722"/>
            </a:xfrm>
            <a:custGeom>
              <a:avLst/>
              <a:gdLst>
                <a:gd name="connsiteX0" fmla="*/ 225457 w 227292"/>
                <a:gd name="connsiteY0" fmla="*/ 41148 h 65722"/>
                <a:gd name="connsiteX1" fmla="*/ 213550 w 227292"/>
                <a:gd name="connsiteY1" fmla="*/ 28956 h 65722"/>
                <a:gd name="connsiteX2" fmla="*/ 189262 w 227292"/>
                <a:gd name="connsiteY2" fmla="*/ 11716 h 65722"/>
                <a:gd name="connsiteX3" fmla="*/ 140303 w 227292"/>
                <a:gd name="connsiteY3" fmla="*/ 0 h 65722"/>
                <a:gd name="connsiteX4" fmla="*/ 124778 w 227292"/>
                <a:gd name="connsiteY4" fmla="*/ 0 h 65722"/>
                <a:gd name="connsiteX5" fmla="*/ 124778 w 227292"/>
                <a:gd name="connsiteY5" fmla="*/ 0 h 65722"/>
                <a:gd name="connsiteX6" fmla="*/ 0 w 227292"/>
                <a:gd name="connsiteY6" fmla="*/ 0 h 65722"/>
                <a:gd name="connsiteX7" fmla="*/ 0 w 227292"/>
                <a:gd name="connsiteY7" fmla="*/ 27051 h 65722"/>
                <a:gd name="connsiteX8" fmla="*/ 4953 w 227292"/>
                <a:gd name="connsiteY8" fmla="*/ 30385 h 65722"/>
                <a:gd name="connsiteX9" fmla="*/ 8858 w 227292"/>
                <a:gd name="connsiteY9" fmla="*/ 30385 h 65722"/>
                <a:gd name="connsiteX10" fmla="*/ 9334 w 227292"/>
                <a:gd name="connsiteY10" fmla="*/ 30099 h 65722"/>
                <a:gd name="connsiteX11" fmla="*/ 44863 w 227292"/>
                <a:gd name="connsiteY11" fmla="*/ 18859 h 65722"/>
                <a:gd name="connsiteX12" fmla="*/ 44863 w 227292"/>
                <a:gd name="connsiteY12" fmla="*/ 9620 h 65722"/>
                <a:gd name="connsiteX13" fmla="*/ 50102 w 227292"/>
                <a:gd name="connsiteY13" fmla="*/ 9620 h 65722"/>
                <a:gd name="connsiteX14" fmla="*/ 50102 w 227292"/>
                <a:gd name="connsiteY14" fmla="*/ 18955 h 65722"/>
                <a:gd name="connsiteX15" fmla="*/ 57626 w 227292"/>
                <a:gd name="connsiteY15" fmla="*/ 19717 h 65722"/>
                <a:gd name="connsiteX16" fmla="*/ 90773 w 227292"/>
                <a:gd name="connsiteY16" fmla="*/ 30290 h 65722"/>
                <a:gd name="connsiteX17" fmla="*/ 95441 w 227292"/>
                <a:gd name="connsiteY17" fmla="*/ 24765 h 65722"/>
                <a:gd name="connsiteX18" fmla="*/ 95441 w 227292"/>
                <a:gd name="connsiteY18" fmla="*/ 9525 h 65722"/>
                <a:gd name="connsiteX19" fmla="*/ 100679 w 227292"/>
                <a:gd name="connsiteY19" fmla="*/ 9525 h 65722"/>
                <a:gd name="connsiteX20" fmla="*/ 100679 w 227292"/>
                <a:gd name="connsiteY20" fmla="*/ 24765 h 65722"/>
                <a:gd name="connsiteX21" fmla="*/ 106108 w 227292"/>
                <a:gd name="connsiteY21" fmla="*/ 30385 h 65722"/>
                <a:gd name="connsiteX22" fmla="*/ 140589 w 227292"/>
                <a:gd name="connsiteY22" fmla="*/ 30385 h 65722"/>
                <a:gd name="connsiteX23" fmla="*/ 146018 w 227292"/>
                <a:gd name="connsiteY23" fmla="*/ 24765 h 65722"/>
                <a:gd name="connsiteX24" fmla="*/ 146018 w 227292"/>
                <a:gd name="connsiteY24" fmla="*/ 9620 h 65722"/>
                <a:gd name="connsiteX25" fmla="*/ 161449 w 227292"/>
                <a:gd name="connsiteY25" fmla="*/ 11716 h 65722"/>
                <a:gd name="connsiteX26" fmla="*/ 162592 w 227292"/>
                <a:gd name="connsiteY26" fmla="*/ 13144 h 65722"/>
                <a:gd name="connsiteX27" fmla="*/ 162592 w 227292"/>
                <a:gd name="connsiteY27" fmla="*/ 22003 h 65722"/>
                <a:gd name="connsiteX28" fmla="*/ 170783 w 227292"/>
                <a:gd name="connsiteY28" fmla="*/ 30290 h 65722"/>
                <a:gd name="connsiteX29" fmla="*/ 198787 w 227292"/>
                <a:gd name="connsiteY29" fmla="*/ 30290 h 65722"/>
                <a:gd name="connsiteX30" fmla="*/ 202121 w 227292"/>
                <a:gd name="connsiteY30" fmla="*/ 31432 h 65722"/>
                <a:gd name="connsiteX31" fmla="*/ 211360 w 227292"/>
                <a:gd name="connsiteY31" fmla="*/ 39433 h 65722"/>
                <a:gd name="connsiteX32" fmla="*/ 108871 w 227292"/>
                <a:gd name="connsiteY32" fmla="*/ 39433 h 65722"/>
                <a:gd name="connsiteX33" fmla="*/ 118301 w 227292"/>
                <a:gd name="connsiteY33" fmla="*/ 42577 h 65722"/>
                <a:gd name="connsiteX34" fmla="*/ 129064 w 227292"/>
                <a:gd name="connsiteY34" fmla="*/ 45720 h 65722"/>
                <a:gd name="connsiteX35" fmla="*/ 142304 w 227292"/>
                <a:gd name="connsiteY35" fmla="*/ 60579 h 65722"/>
                <a:gd name="connsiteX36" fmla="*/ 145637 w 227292"/>
                <a:gd name="connsiteY36" fmla="*/ 60579 h 65722"/>
                <a:gd name="connsiteX37" fmla="*/ 154210 w 227292"/>
                <a:gd name="connsiteY37" fmla="*/ 65723 h 65722"/>
                <a:gd name="connsiteX38" fmla="*/ 162782 w 227292"/>
                <a:gd name="connsiteY38" fmla="*/ 60579 h 65722"/>
                <a:gd name="connsiteX39" fmla="*/ 171450 w 227292"/>
                <a:gd name="connsiteY39" fmla="*/ 60579 h 65722"/>
                <a:gd name="connsiteX40" fmla="*/ 180023 w 227292"/>
                <a:gd name="connsiteY40" fmla="*/ 65723 h 65722"/>
                <a:gd name="connsiteX41" fmla="*/ 188595 w 227292"/>
                <a:gd name="connsiteY41" fmla="*/ 60484 h 65722"/>
                <a:gd name="connsiteX42" fmla="*/ 188786 w 227292"/>
                <a:gd name="connsiteY42" fmla="*/ 60484 h 65722"/>
                <a:gd name="connsiteX43" fmla="*/ 191834 w 227292"/>
                <a:gd name="connsiteY43" fmla="*/ 60484 h 65722"/>
                <a:gd name="connsiteX44" fmla="*/ 195167 w 227292"/>
                <a:gd name="connsiteY44" fmla="*/ 60484 h 65722"/>
                <a:gd name="connsiteX45" fmla="*/ 198120 w 227292"/>
                <a:gd name="connsiteY45" fmla="*/ 60484 h 65722"/>
                <a:gd name="connsiteX46" fmla="*/ 202787 w 227292"/>
                <a:gd name="connsiteY46" fmla="*/ 60293 h 65722"/>
                <a:gd name="connsiteX47" fmla="*/ 216598 w 227292"/>
                <a:gd name="connsiteY47" fmla="*/ 56007 h 65722"/>
                <a:gd name="connsiteX48" fmla="*/ 225076 w 227292"/>
                <a:gd name="connsiteY48" fmla="*/ 50006 h 65722"/>
                <a:gd name="connsiteX49" fmla="*/ 225362 w 227292"/>
                <a:gd name="connsiteY49" fmla="*/ 41053 h 6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27292" h="65722">
                  <a:moveTo>
                    <a:pt x="225457" y="41148"/>
                  </a:moveTo>
                  <a:cubicBezTo>
                    <a:pt x="222028" y="36576"/>
                    <a:pt x="217742" y="32766"/>
                    <a:pt x="213550" y="28956"/>
                  </a:cubicBezTo>
                  <a:cubicBezTo>
                    <a:pt x="206121" y="22193"/>
                    <a:pt x="198120" y="16288"/>
                    <a:pt x="189262" y="11716"/>
                  </a:cubicBezTo>
                  <a:cubicBezTo>
                    <a:pt x="173831" y="3810"/>
                    <a:pt x="157543" y="0"/>
                    <a:pt x="140303" y="0"/>
                  </a:cubicBezTo>
                  <a:cubicBezTo>
                    <a:pt x="135160" y="0"/>
                    <a:pt x="129921" y="0"/>
                    <a:pt x="124778" y="0"/>
                  </a:cubicBezTo>
                  <a:lnTo>
                    <a:pt x="124778" y="0"/>
                  </a:lnTo>
                  <a:cubicBezTo>
                    <a:pt x="124778" y="0"/>
                    <a:pt x="0" y="0"/>
                    <a:pt x="0" y="0"/>
                  </a:cubicBezTo>
                  <a:lnTo>
                    <a:pt x="0" y="27051"/>
                  </a:lnTo>
                  <a:cubicBezTo>
                    <a:pt x="857" y="28956"/>
                    <a:pt x="2762" y="30385"/>
                    <a:pt x="4953" y="30385"/>
                  </a:cubicBezTo>
                  <a:lnTo>
                    <a:pt x="8858" y="30385"/>
                  </a:lnTo>
                  <a:cubicBezTo>
                    <a:pt x="8858" y="30385"/>
                    <a:pt x="9144" y="30194"/>
                    <a:pt x="9334" y="30099"/>
                  </a:cubicBezTo>
                  <a:cubicBezTo>
                    <a:pt x="20193" y="22193"/>
                    <a:pt x="32290" y="18859"/>
                    <a:pt x="44863" y="18859"/>
                  </a:cubicBezTo>
                  <a:lnTo>
                    <a:pt x="44863" y="9620"/>
                  </a:lnTo>
                  <a:lnTo>
                    <a:pt x="50102" y="9620"/>
                  </a:lnTo>
                  <a:lnTo>
                    <a:pt x="50102" y="18955"/>
                  </a:lnTo>
                  <a:cubicBezTo>
                    <a:pt x="52578" y="19145"/>
                    <a:pt x="55054" y="19336"/>
                    <a:pt x="57626" y="19717"/>
                  </a:cubicBezTo>
                  <a:cubicBezTo>
                    <a:pt x="69342" y="21431"/>
                    <a:pt x="80296" y="25051"/>
                    <a:pt x="90773" y="30290"/>
                  </a:cubicBezTo>
                  <a:cubicBezTo>
                    <a:pt x="93440" y="29908"/>
                    <a:pt x="95441" y="27622"/>
                    <a:pt x="95441" y="24765"/>
                  </a:cubicBezTo>
                  <a:lnTo>
                    <a:pt x="95441" y="9525"/>
                  </a:lnTo>
                  <a:lnTo>
                    <a:pt x="100679" y="9525"/>
                  </a:lnTo>
                  <a:lnTo>
                    <a:pt x="100679" y="24765"/>
                  </a:lnTo>
                  <a:cubicBezTo>
                    <a:pt x="100679" y="27813"/>
                    <a:pt x="103156" y="30385"/>
                    <a:pt x="106108" y="30385"/>
                  </a:cubicBezTo>
                  <a:lnTo>
                    <a:pt x="140589" y="30385"/>
                  </a:lnTo>
                  <a:cubicBezTo>
                    <a:pt x="143637" y="30385"/>
                    <a:pt x="146018" y="27908"/>
                    <a:pt x="146018" y="24765"/>
                  </a:cubicBezTo>
                  <a:lnTo>
                    <a:pt x="146018" y="9620"/>
                  </a:lnTo>
                  <a:cubicBezTo>
                    <a:pt x="151162" y="9906"/>
                    <a:pt x="156401" y="10573"/>
                    <a:pt x="161449" y="11716"/>
                  </a:cubicBezTo>
                  <a:cubicBezTo>
                    <a:pt x="162401" y="11906"/>
                    <a:pt x="162592" y="12287"/>
                    <a:pt x="162592" y="13144"/>
                  </a:cubicBezTo>
                  <a:cubicBezTo>
                    <a:pt x="162592" y="16097"/>
                    <a:pt x="162592" y="19050"/>
                    <a:pt x="162592" y="22003"/>
                  </a:cubicBezTo>
                  <a:cubicBezTo>
                    <a:pt x="162592" y="27242"/>
                    <a:pt x="165735" y="30290"/>
                    <a:pt x="170783" y="30290"/>
                  </a:cubicBezTo>
                  <a:cubicBezTo>
                    <a:pt x="180118" y="30290"/>
                    <a:pt x="189452" y="30290"/>
                    <a:pt x="198787" y="30290"/>
                  </a:cubicBezTo>
                  <a:cubicBezTo>
                    <a:pt x="200025" y="30290"/>
                    <a:pt x="201073" y="30575"/>
                    <a:pt x="202121" y="31432"/>
                  </a:cubicBezTo>
                  <a:cubicBezTo>
                    <a:pt x="205073" y="34100"/>
                    <a:pt x="208026" y="36576"/>
                    <a:pt x="211360" y="39433"/>
                  </a:cubicBezTo>
                  <a:lnTo>
                    <a:pt x="108871" y="39433"/>
                  </a:lnTo>
                  <a:cubicBezTo>
                    <a:pt x="112014" y="40481"/>
                    <a:pt x="115253" y="41434"/>
                    <a:pt x="118301" y="42577"/>
                  </a:cubicBezTo>
                  <a:cubicBezTo>
                    <a:pt x="121825" y="43815"/>
                    <a:pt x="125444" y="44863"/>
                    <a:pt x="129064" y="45720"/>
                  </a:cubicBezTo>
                  <a:cubicBezTo>
                    <a:pt x="137255" y="47625"/>
                    <a:pt x="140875" y="53245"/>
                    <a:pt x="142304" y="60579"/>
                  </a:cubicBezTo>
                  <a:lnTo>
                    <a:pt x="145637" y="60579"/>
                  </a:lnTo>
                  <a:cubicBezTo>
                    <a:pt x="147256" y="63722"/>
                    <a:pt x="150495" y="65723"/>
                    <a:pt x="154210" y="65723"/>
                  </a:cubicBezTo>
                  <a:cubicBezTo>
                    <a:pt x="157925" y="65723"/>
                    <a:pt x="161068" y="63627"/>
                    <a:pt x="162782" y="60579"/>
                  </a:cubicBezTo>
                  <a:lnTo>
                    <a:pt x="171450" y="60579"/>
                  </a:lnTo>
                  <a:cubicBezTo>
                    <a:pt x="173069" y="63722"/>
                    <a:pt x="176308" y="65723"/>
                    <a:pt x="180023" y="65723"/>
                  </a:cubicBezTo>
                  <a:cubicBezTo>
                    <a:pt x="183737" y="65723"/>
                    <a:pt x="186880" y="63627"/>
                    <a:pt x="188595" y="60484"/>
                  </a:cubicBezTo>
                  <a:cubicBezTo>
                    <a:pt x="188595" y="60484"/>
                    <a:pt x="188690" y="60484"/>
                    <a:pt x="188786" y="60484"/>
                  </a:cubicBezTo>
                  <a:cubicBezTo>
                    <a:pt x="189833" y="60484"/>
                    <a:pt x="190786" y="60484"/>
                    <a:pt x="191834" y="60484"/>
                  </a:cubicBezTo>
                  <a:lnTo>
                    <a:pt x="195167" y="60484"/>
                  </a:lnTo>
                  <a:cubicBezTo>
                    <a:pt x="196120" y="60484"/>
                    <a:pt x="197168" y="60484"/>
                    <a:pt x="198120" y="60484"/>
                  </a:cubicBezTo>
                  <a:cubicBezTo>
                    <a:pt x="199644" y="60484"/>
                    <a:pt x="201263" y="60484"/>
                    <a:pt x="202787" y="60293"/>
                  </a:cubicBezTo>
                  <a:cubicBezTo>
                    <a:pt x="207645" y="59722"/>
                    <a:pt x="212217" y="58103"/>
                    <a:pt x="216598" y="56007"/>
                  </a:cubicBezTo>
                  <a:cubicBezTo>
                    <a:pt x="219742" y="54483"/>
                    <a:pt x="222790" y="52768"/>
                    <a:pt x="225076" y="50006"/>
                  </a:cubicBezTo>
                  <a:cubicBezTo>
                    <a:pt x="228314" y="46006"/>
                    <a:pt x="227648" y="44006"/>
                    <a:pt x="225362" y="41053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18" name="Freihandform 2217">
              <a:extLst>
                <a:ext uri="{FF2B5EF4-FFF2-40B4-BE49-F238E27FC236}">
                  <a16:creationId xmlns:a16="http://schemas.microsoft.com/office/drawing/2014/main" id="{8422591A-FF77-694A-B037-6EC7F57AE8FA}"/>
                </a:ext>
              </a:extLst>
            </p:cNvPr>
            <p:cNvSpPr/>
            <p:nvPr/>
          </p:nvSpPr>
          <p:spPr>
            <a:xfrm>
              <a:off x="1849754" y="19523373"/>
              <a:ext cx="23812" cy="24670"/>
            </a:xfrm>
            <a:custGeom>
              <a:avLst/>
              <a:gdLst>
                <a:gd name="connsiteX0" fmla="*/ 12002 w 23812"/>
                <a:gd name="connsiteY0" fmla="*/ 0 h 24670"/>
                <a:gd name="connsiteX1" fmla="*/ 0 w 23812"/>
                <a:gd name="connsiteY1" fmla="*/ 12382 h 24670"/>
                <a:gd name="connsiteX2" fmla="*/ 12002 w 23812"/>
                <a:gd name="connsiteY2" fmla="*/ 24670 h 24670"/>
                <a:gd name="connsiteX3" fmla="*/ 23813 w 23812"/>
                <a:gd name="connsiteY3" fmla="*/ 12478 h 24670"/>
                <a:gd name="connsiteX4" fmla="*/ 12002 w 23812"/>
                <a:gd name="connsiteY4" fmla="*/ 0 h 2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" h="24670">
                  <a:moveTo>
                    <a:pt x="12002" y="0"/>
                  </a:moveTo>
                  <a:cubicBezTo>
                    <a:pt x="5334" y="0"/>
                    <a:pt x="0" y="5429"/>
                    <a:pt x="0" y="12382"/>
                  </a:cubicBezTo>
                  <a:cubicBezTo>
                    <a:pt x="0" y="19336"/>
                    <a:pt x="5334" y="24765"/>
                    <a:pt x="12002" y="24670"/>
                  </a:cubicBezTo>
                  <a:cubicBezTo>
                    <a:pt x="18574" y="24670"/>
                    <a:pt x="23813" y="19241"/>
                    <a:pt x="23813" y="12478"/>
                  </a:cubicBezTo>
                  <a:cubicBezTo>
                    <a:pt x="23813" y="5620"/>
                    <a:pt x="18574" y="0"/>
                    <a:pt x="12002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19" name="Freihandform 2218">
              <a:extLst>
                <a:ext uri="{FF2B5EF4-FFF2-40B4-BE49-F238E27FC236}">
                  <a16:creationId xmlns:a16="http://schemas.microsoft.com/office/drawing/2014/main" id="{AC5BC274-3513-601B-AF38-B2FDDF631AC9}"/>
                </a:ext>
              </a:extLst>
            </p:cNvPr>
            <p:cNvSpPr/>
            <p:nvPr/>
          </p:nvSpPr>
          <p:spPr>
            <a:xfrm>
              <a:off x="1763839" y="19489483"/>
              <a:ext cx="125253" cy="50114"/>
            </a:xfrm>
            <a:custGeom>
              <a:avLst/>
              <a:gdLst>
                <a:gd name="connsiteX0" fmla="*/ 112967 w 125253"/>
                <a:gd name="connsiteY0" fmla="*/ 23603 h 50114"/>
                <a:gd name="connsiteX1" fmla="*/ 103537 w 125253"/>
                <a:gd name="connsiteY1" fmla="*/ 20841 h 50114"/>
                <a:gd name="connsiteX2" fmla="*/ 87725 w 125253"/>
                <a:gd name="connsiteY2" fmla="*/ 14745 h 50114"/>
                <a:gd name="connsiteX3" fmla="*/ 50197 w 125253"/>
                <a:gd name="connsiteY3" fmla="*/ 838 h 50114"/>
                <a:gd name="connsiteX4" fmla="*/ 7906 w 125253"/>
                <a:gd name="connsiteY4" fmla="*/ 9887 h 50114"/>
                <a:gd name="connsiteX5" fmla="*/ 0 w 125253"/>
                <a:gd name="connsiteY5" fmla="*/ 14649 h 50114"/>
                <a:gd name="connsiteX6" fmla="*/ 2000 w 125253"/>
                <a:gd name="connsiteY6" fmla="*/ 19126 h 50114"/>
                <a:gd name="connsiteX7" fmla="*/ 3715 w 125253"/>
                <a:gd name="connsiteY7" fmla="*/ 23031 h 50114"/>
                <a:gd name="connsiteX8" fmla="*/ 4096 w 125253"/>
                <a:gd name="connsiteY8" fmla="*/ 23222 h 50114"/>
                <a:gd name="connsiteX9" fmla="*/ 7334 w 125253"/>
                <a:gd name="connsiteY9" fmla="*/ 22365 h 50114"/>
                <a:gd name="connsiteX10" fmla="*/ 13621 w 125253"/>
                <a:gd name="connsiteY10" fmla="*/ 22365 h 50114"/>
                <a:gd name="connsiteX11" fmla="*/ 19812 w 125253"/>
                <a:gd name="connsiteY11" fmla="*/ 24555 h 50114"/>
                <a:gd name="connsiteX12" fmla="*/ 28194 w 125253"/>
                <a:gd name="connsiteY12" fmla="*/ 33985 h 50114"/>
                <a:gd name="connsiteX13" fmla="*/ 29813 w 125253"/>
                <a:gd name="connsiteY13" fmla="*/ 40653 h 50114"/>
                <a:gd name="connsiteX14" fmla="*/ 29527 w 125253"/>
                <a:gd name="connsiteY14" fmla="*/ 45701 h 50114"/>
                <a:gd name="connsiteX15" fmla="*/ 28289 w 125253"/>
                <a:gd name="connsiteY15" fmla="*/ 49987 h 50114"/>
                <a:gd name="connsiteX16" fmla="*/ 51340 w 125253"/>
                <a:gd name="connsiteY16" fmla="*/ 49987 h 50114"/>
                <a:gd name="connsiteX17" fmla="*/ 79629 w 125253"/>
                <a:gd name="connsiteY17" fmla="*/ 49987 h 50114"/>
                <a:gd name="connsiteX18" fmla="*/ 83344 w 125253"/>
                <a:gd name="connsiteY18" fmla="*/ 46082 h 50114"/>
                <a:gd name="connsiteX19" fmla="*/ 91154 w 125253"/>
                <a:gd name="connsiteY19" fmla="*/ 32842 h 50114"/>
                <a:gd name="connsiteX20" fmla="*/ 106394 w 125253"/>
                <a:gd name="connsiteY20" fmla="*/ 33795 h 50114"/>
                <a:gd name="connsiteX21" fmla="*/ 112681 w 125253"/>
                <a:gd name="connsiteY21" fmla="*/ 47320 h 50114"/>
                <a:gd name="connsiteX22" fmla="*/ 114014 w 125253"/>
                <a:gd name="connsiteY22" fmla="*/ 49987 h 50114"/>
                <a:gd name="connsiteX23" fmla="*/ 120872 w 125253"/>
                <a:gd name="connsiteY23" fmla="*/ 49987 h 50114"/>
                <a:gd name="connsiteX24" fmla="*/ 125159 w 125253"/>
                <a:gd name="connsiteY24" fmla="*/ 45225 h 50114"/>
                <a:gd name="connsiteX25" fmla="*/ 125063 w 125253"/>
                <a:gd name="connsiteY25" fmla="*/ 38748 h 50114"/>
                <a:gd name="connsiteX26" fmla="*/ 113157 w 125253"/>
                <a:gd name="connsiteY26" fmla="*/ 23508 h 50114"/>
                <a:gd name="connsiteX27" fmla="*/ 43148 w 125253"/>
                <a:gd name="connsiteY27" fmla="*/ 16269 h 50114"/>
                <a:gd name="connsiteX28" fmla="*/ 39624 w 125253"/>
                <a:gd name="connsiteY28" fmla="*/ 19793 h 50114"/>
                <a:gd name="connsiteX29" fmla="*/ 23717 w 125253"/>
                <a:gd name="connsiteY29" fmla="*/ 19793 h 50114"/>
                <a:gd name="connsiteX30" fmla="*/ 8096 w 125253"/>
                <a:gd name="connsiteY30" fmla="*/ 19793 h 50114"/>
                <a:gd name="connsiteX31" fmla="*/ 5334 w 125253"/>
                <a:gd name="connsiteY31" fmla="*/ 18745 h 50114"/>
                <a:gd name="connsiteX32" fmla="*/ 6667 w 125253"/>
                <a:gd name="connsiteY32" fmla="*/ 15983 h 50114"/>
                <a:gd name="connsiteX33" fmla="*/ 40100 w 125253"/>
                <a:gd name="connsiteY33" fmla="*/ 3410 h 50114"/>
                <a:gd name="connsiteX34" fmla="*/ 43148 w 125253"/>
                <a:gd name="connsiteY34" fmla="*/ 6267 h 50114"/>
                <a:gd name="connsiteX35" fmla="*/ 43148 w 125253"/>
                <a:gd name="connsiteY35" fmla="*/ 16364 h 50114"/>
                <a:gd name="connsiteX36" fmla="*/ 86582 w 125253"/>
                <a:gd name="connsiteY36" fmla="*/ 19793 h 50114"/>
                <a:gd name="connsiteX37" fmla="*/ 83915 w 125253"/>
                <a:gd name="connsiteY37" fmla="*/ 19793 h 50114"/>
                <a:gd name="connsiteX38" fmla="*/ 49721 w 125253"/>
                <a:gd name="connsiteY38" fmla="*/ 19793 h 50114"/>
                <a:gd name="connsiteX39" fmla="*/ 45911 w 125253"/>
                <a:gd name="connsiteY39" fmla="*/ 15792 h 50114"/>
                <a:gd name="connsiteX40" fmla="*/ 45911 w 125253"/>
                <a:gd name="connsiteY40" fmla="*/ 6553 h 50114"/>
                <a:gd name="connsiteX41" fmla="*/ 48863 w 125253"/>
                <a:gd name="connsiteY41" fmla="*/ 3791 h 50114"/>
                <a:gd name="connsiteX42" fmla="*/ 84963 w 125253"/>
                <a:gd name="connsiteY42" fmla="*/ 17031 h 50114"/>
                <a:gd name="connsiteX43" fmla="*/ 86963 w 125253"/>
                <a:gd name="connsiteY43" fmla="*/ 18936 h 50114"/>
                <a:gd name="connsiteX44" fmla="*/ 86487 w 125253"/>
                <a:gd name="connsiteY44" fmla="*/ 19793 h 5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25253" h="50114">
                  <a:moveTo>
                    <a:pt x="112967" y="23603"/>
                  </a:moveTo>
                  <a:cubicBezTo>
                    <a:pt x="109728" y="22841"/>
                    <a:pt x="106585" y="21984"/>
                    <a:pt x="103537" y="20841"/>
                  </a:cubicBezTo>
                  <a:cubicBezTo>
                    <a:pt x="98203" y="18936"/>
                    <a:pt x="92488" y="17697"/>
                    <a:pt x="87725" y="14745"/>
                  </a:cubicBezTo>
                  <a:cubicBezTo>
                    <a:pt x="76010" y="7506"/>
                    <a:pt x="63627" y="2838"/>
                    <a:pt x="50197" y="838"/>
                  </a:cubicBezTo>
                  <a:cubicBezTo>
                    <a:pt x="35052" y="-1448"/>
                    <a:pt x="20574" y="743"/>
                    <a:pt x="7906" y="9887"/>
                  </a:cubicBezTo>
                  <a:cubicBezTo>
                    <a:pt x="5334" y="11792"/>
                    <a:pt x="2667" y="13316"/>
                    <a:pt x="0" y="14649"/>
                  </a:cubicBezTo>
                  <a:cubicBezTo>
                    <a:pt x="667" y="16173"/>
                    <a:pt x="1333" y="17602"/>
                    <a:pt x="2000" y="19126"/>
                  </a:cubicBezTo>
                  <a:cubicBezTo>
                    <a:pt x="2572" y="20460"/>
                    <a:pt x="3143" y="21793"/>
                    <a:pt x="3715" y="23031"/>
                  </a:cubicBezTo>
                  <a:cubicBezTo>
                    <a:pt x="3715" y="23222"/>
                    <a:pt x="3810" y="23317"/>
                    <a:pt x="4096" y="23222"/>
                  </a:cubicBezTo>
                  <a:cubicBezTo>
                    <a:pt x="5143" y="22936"/>
                    <a:pt x="6191" y="22555"/>
                    <a:pt x="7334" y="22365"/>
                  </a:cubicBezTo>
                  <a:cubicBezTo>
                    <a:pt x="9430" y="21984"/>
                    <a:pt x="11525" y="22079"/>
                    <a:pt x="13621" y="22365"/>
                  </a:cubicBezTo>
                  <a:cubicBezTo>
                    <a:pt x="15811" y="22746"/>
                    <a:pt x="17812" y="23508"/>
                    <a:pt x="19812" y="24555"/>
                  </a:cubicBezTo>
                  <a:cubicBezTo>
                    <a:pt x="23622" y="26746"/>
                    <a:pt x="26384" y="29889"/>
                    <a:pt x="28194" y="33985"/>
                  </a:cubicBezTo>
                  <a:cubicBezTo>
                    <a:pt x="29147" y="36081"/>
                    <a:pt x="29623" y="38367"/>
                    <a:pt x="29813" y="40653"/>
                  </a:cubicBezTo>
                  <a:cubicBezTo>
                    <a:pt x="29909" y="42367"/>
                    <a:pt x="29813" y="43986"/>
                    <a:pt x="29527" y="45701"/>
                  </a:cubicBezTo>
                  <a:cubicBezTo>
                    <a:pt x="29242" y="47225"/>
                    <a:pt x="28861" y="48654"/>
                    <a:pt x="28289" y="49987"/>
                  </a:cubicBezTo>
                  <a:cubicBezTo>
                    <a:pt x="36004" y="49987"/>
                    <a:pt x="43624" y="49987"/>
                    <a:pt x="51340" y="49987"/>
                  </a:cubicBezTo>
                  <a:lnTo>
                    <a:pt x="79629" y="49987"/>
                  </a:lnTo>
                  <a:cubicBezTo>
                    <a:pt x="83344" y="49987"/>
                    <a:pt x="83344" y="49987"/>
                    <a:pt x="83344" y="46082"/>
                  </a:cubicBezTo>
                  <a:cubicBezTo>
                    <a:pt x="83344" y="40081"/>
                    <a:pt x="86106" y="35604"/>
                    <a:pt x="91154" y="32842"/>
                  </a:cubicBezTo>
                  <a:cubicBezTo>
                    <a:pt x="96298" y="29985"/>
                    <a:pt x="101536" y="30366"/>
                    <a:pt x="106394" y="33795"/>
                  </a:cubicBezTo>
                  <a:cubicBezTo>
                    <a:pt x="110966" y="37033"/>
                    <a:pt x="112967" y="41605"/>
                    <a:pt x="112681" y="47320"/>
                  </a:cubicBezTo>
                  <a:cubicBezTo>
                    <a:pt x="112681" y="48463"/>
                    <a:pt x="112109" y="49987"/>
                    <a:pt x="114014" y="49987"/>
                  </a:cubicBezTo>
                  <a:cubicBezTo>
                    <a:pt x="116300" y="49987"/>
                    <a:pt x="118586" y="50273"/>
                    <a:pt x="120872" y="49987"/>
                  </a:cubicBezTo>
                  <a:cubicBezTo>
                    <a:pt x="123349" y="49606"/>
                    <a:pt x="125063" y="47987"/>
                    <a:pt x="125159" y="45225"/>
                  </a:cubicBezTo>
                  <a:cubicBezTo>
                    <a:pt x="125254" y="43129"/>
                    <a:pt x="125349" y="40938"/>
                    <a:pt x="125063" y="38748"/>
                  </a:cubicBezTo>
                  <a:cubicBezTo>
                    <a:pt x="124111" y="31223"/>
                    <a:pt x="121063" y="25413"/>
                    <a:pt x="113157" y="23508"/>
                  </a:cubicBezTo>
                  <a:close/>
                  <a:moveTo>
                    <a:pt x="43148" y="16269"/>
                  </a:moveTo>
                  <a:cubicBezTo>
                    <a:pt x="43148" y="18650"/>
                    <a:pt x="42100" y="19793"/>
                    <a:pt x="39624" y="19793"/>
                  </a:cubicBezTo>
                  <a:cubicBezTo>
                    <a:pt x="34290" y="19698"/>
                    <a:pt x="29051" y="19793"/>
                    <a:pt x="23717" y="19793"/>
                  </a:cubicBezTo>
                  <a:cubicBezTo>
                    <a:pt x="18383" y="19793"/>
                    <a:pt x="13335" y="19793"/>
                    <a:pt x="8096" y="19793"/>
                  </a:cubicBezTo>
                  <a:cubicBezTo>
                    <a:pt x="7144" y="19793"/>
                    <a:pt x="6191" y="19126"/>
                    <a:pt x="5334" y="18745"/>
                  </a:cubicBezTo>
                  <a:cubicBezTo>
                    <a:pt x="5810" y="17793"/>
                    <a:pt x="6001" y="16554"/>
                    <a:pt x="6667" y="15983"/>
                  </a:cubicBezTo>
                  <a:cubicBezTo>
                    <a:pt x="16478" y="7982"/>
                    <a:pt x="27527" y="3505"/>
                    <a:pt x="40100" y="3410"/>
                  </a:cubicBezTo>
                  <a:cubicBezTo>
                    <a:pt x="42196" y="3410"/>
                    <a:pt x="43148" y="4077"/>
                    <a:pt x="43148" y="6267"/>
                  </a:cubicBezTo>
                  <a:cubicBezTo>
                    <a:pt x="43148" y="9601"/>
                    <a:pt x="43148" y="13030"/>
                    <a:pt x="43148" y="16364"/>
                  </a:cubicBezTo>
                  <a:close/>
                  <a:moveTo>
                    <a:pt x="86582" y="19793"/>
                  </a:moveTo>
                  <a:lnTo>
                    <a:pt x="83915" y="19793"/>
                  </a:lnTo>
                  <a:cubicBezTo>
                    <a:pt x="72485" y="19793"/>
                    <a:pt x="61150" y="19793"/>
                    <a:pt x="49721" y="19793"/>
                  </a:cubicBezTo>
                  <a:cubicBezTo>
                    <a:pt x="46006" y="19793"/>
                    <a:pt x="45911" y="19698"/>
                    <a:pt x="45911" y="15792"/>
                  </a:cubicBezTo>
                  <a:cubicBezTo>
                    <a:pt x="45911" y="12744"/>
                    <a:pt x="45911" y="9601"/>
                    <a:pt x="45911" y="6553"/>
                  </a:cubicBezTo>
                  <a:cubicBezTo>
                    <a:pt x="45911" y="4458"/>
                    <a:pt x="46673" y="3505"/>
                    <a:pt x="48863" y="3791"/>
                  </a:cubicBezTo>
                  <a:cubicBezTo>
                    <a:pt x="61912" y="5410"/>
                    <a:pt x="74009" y="9696"/>
                    <a:pt x="84963" y="17031"/>
                  </a:cubicBezTo>
                  <a:cubicBezTo>
                    <a:pt x="85725" y="17507"/>
                    <a:pt x="86297" y="18269"/>
                    <a:pt x="86963" y="18936"/>
                  </a:cubicBezTo>
                  <a:cubicBezTo>
                    <a:pt x="86773" y="19221"/>
                    <a:pt x="86677" y="19507"/>
                    <a:pt x="86487" y="19793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20" name="Freihandform 2219">
              <a:extLst>
                <a:ext uri="{FF2B5EF4-FFF2-40B4-BE49-F238E27FC236}">
                  <a16:creationId xmlns:a16="http://schemas.microsoft.com/office/drawing/2014/main" id="{19E86DE1-F100-FCD6-681D-CF65A0476076}"/>
                </a:ext>
              </a:extLst>
            </p:cNvPr>
            <p:cNvSpPr/>
            <p:nvPr/>
          </p:nvSpPr>
          <p:spPr>
            <a:xfrm>
              <a:off x="1704368" y="19498418"/>
              <a:ext cx="83510" cy="51851"/>
            </a:xfrm>
            <a:custGeom>
              <a:avLst/>
              <a:gdLst>
                <a:gd name="connsiteX0" fmla="*/ 74615 w 83510"/>
                <a:gd name="connsiteY0" fmla="*/ 20098 h 51851"/>
                <a:gd name="connsiteX1" fmla="*/ 69472 w 83510"/>
                <a:gd name="connsiteY1" fmla="*/ 18288 h 51851"/>
                <a:gd name="connsiteX2" fmla="*/ 64233 w 83510"/>
                <a:gd name="connsiteY2" fmla="*/ 18288 h 51851"/>
                <a:gd name="connsiteX3" fmla="*/ 61566 w 83510"/>
                <a:gd name="connsiteY3" fmla="*/ 18955 h 51851"/>
                <a:gd name="connsiteX4" fmla="*/ 61280 w 83510"/>
                <a:gd name="connsiteY4" fmla="*/ 18764 h 51851"/>
                <a:gd name="connsiteX5" fmla="*/ 59851 w 83510"/>
                <a:gd name="connsiteY5" fmla="*/ 15431 h 51851"/>
                <a:gd name="connsiteX6" fmla="*/ 58137 w 83510"/>
                <a:gd name="connsiteY6" fmla="*/ 11525 h 51851"/>
                <a:gd name="connsiteX7" fmla="*/ 56422 w 83510"/>
                <a:gd name="connsiteY7" fmla="*/ 7715 h 51851"/>
                <a:gd name="connsiteX8" fmla="*/ 54613 w 83510"/>
                <a:gd name="connsiteY8" fmla="*/ 3810 h 51851"/>
                <a:gd name="connsiteX9" fmla="*/ 50231 w 83510"/>
                <a:gd name="connsiteY9" fmla="*/ 286 h 51851"/>
                <a:gd name="connsiteX10" fmla="*/ 47945 w 83510"/>
                <a:gd name="connsiteY10" fmla="*/ 0 h 51851"/>
                <a:gd name="connsiteX11" fmla="*/ 42230 w 83510"/>
                <a:gd name="connsiteY11" fmla="*/ 0 h 51851"/>
                <a:gd name="connsiteX12" fmla="*/ 40706 w 83510"/>
                <a:gd name="connsiteY12" fmla="*/ 1619 h 51851"/>
                <a:gd name="connsiteX13" fmla="*/ 42325 w 83510"/>
                <a:gd name="connsiteY13" fmla="*/ 2858 h 51851"/>
                <a:gd name="connsiteX14" fmla="*/ 47945 w 83510"/>
                <a:gd name="connsiteY14" fmla="*/ 2858 h 51851"/>
                <a:gd name="connsiteX15" fmla="*/ 52517 w 83510"/>
                <a:gd name="connsiteY15" fmla="*/ 6001 h 51851"/>
                <a:gd name="connsiteX16" fmla="*/ 54232 w 83510"/>
                <a:gd name="connsiteY16" fmla="*/ 9811 h 51851"/>
                <a:gd name="connsiteX17" fmla="*/ 54803 w 83510"/>
                <a:gd name="connsiteY17" fmla="*/ 11049 h 51851"/>
                <a:gd name="connsiteX18" fmla="*/ 54422 w 83510"/>
                <a:gd name="connsiteY18" fmla="*/ 11049 h 51851"/>
                <a:gd name="connsiteX19" fmla="*/ 32229 w 83510"/>
                <a:gd name="connsiteY19" fmla="*/ 11049 h 51851"/>
                <a:gd name="connsiteX20" fmla="*/ 31753 w 83510"/>
                <a:gd name="connsiteY20" fmla="*/ 10763 h 51851"/>
                <a:gd name="connsiteX21" fmla="*/ 30133 w 83510"/>
                <a:gd name="connsiteY21" fmla="*/ 7144 h 51851"/>
                <a:gd name="connsiteX22" fmla="*/ 30419 w 83510"/>
                <a:gd name="connsiteY22" fmla="*/ 6763 h 51851"/>
                <a:gd name="connsiteX23" fmla="*/ 33658 w 83510"/>
                <a:gd name="connsiteY23" fmla="*/ 6763 h 51851"/>
                <a:gd name="connsiteX24" fmla="*/ 35086 w 83510"/>
                <a:gd name="connsiteY24" fmla="*/ 5620 h 51851"/>
                <a:gd name="connsiteX25" fmla="*/ 33848 w 83510"/>
                <a:gd name="connsiteY25" fmla="*/ 3905 h 51851"/>
                <a:gd name="connsiteX26" fmla="*/ 22323 w 83510"/>
                <a:gd name="connsiteY26" fmla="*/ 3905 h 51851"/>
                <a:gd name="connsiteX27" fmla="*/ 20894 w 83510"/>
                <a:gd name="connsiteY27" fmla="*/ 5334 h 51851"/>
                <a:gd name="connsiteX28" fmla="*/ 22323 w 83510"/>
                <a:gd name="connsiteY28" fmla="*/ 6763 h 51851"/>
                <a:gd name="connsiteX29" fmla="*/ 26323 w 83510"/>
                <a:gd name="connsiteY29" fmla="*/ 6763 h 51851"/>
                <a:gd name="connsiteX30" fmla="*/ 27181 w 83510"/>
                <a:gd name="connsiteY30" fmla="*/ 7334 h 51851"/>
                <a:gd name="connsiteX31" fmla="*/ 29181 w 83510"/>
                <a:gd name="connsiteY31" fmla="*/ 11621 h 51851"/>
                <a:gd name="connsiteX32" fmla="*/ 29181 w 83510"/>
                <a:gd name="connsiteY32" fmla="*/ 12287 h 51851"/>
                <a:gd name="connsiteX33" fmla="*/ 24418 w 83510"/>
                <a:gd name="connsiteY33" fmla="*/ 19812 h 51851"/>
                <a:gd name="connsiteX34" fmla="*/ 23847 w 83510"/>
                <a:gd name="connsiteY34" fmla="*/ 20003 h 51851"/>
                <a:gd name="connsiteX35" fmla="*/ 19275 w 83510"/>
                <a:gd name="connsiteY35" fmla="*/ 18383 h 51851"/>
                <a:gd name="connsiteX36" fmla="*/ 15179 w 83510"/>
                <a:gd name="connsiteY36" fmla="*/ 18193 h 51851"/>
                <a:gd name="connsiteX37" fmla="*/ 6321 w 83510"/>
                <a:gd name="connsiteY37" fmla="*/ 21717 h 51851"/>
                <a:gd name="connsiteX38" fmla="*/ 2035 w 83510"/>
                <a:gd name="connsiteY38" fmla="*/ 26860 h 51851"/>
                <a:gd name="connsiteX39" fmla="*/ 415 w 83510"/>
                <a:gd name="connsiteY39" fmla="*/ 31242 h 51851"/>
                <a:gd name="connsiteX40" fmla="*/ 34 w 83510"/>
                <a:gd name="connsiteY40" fmla="*/ 35909 h 51851"/>
                <a:gd name="connsiteX41" fmla="*/ 1368 w 83510"/>
                <a:gd name="connsiteY41" fmla="*/ 41720 h 51851"/>
                <a:gd name="connsiteX42" fmla="*/ 6035 w 83510"/>
                <a:gd name="connsiteY42" fmla="*/ 48006 h 51851"/>
                <a:gd name="connsiteX43" fmla="*/ 9464 w 83510"/>
                <a:gd name="connsiteY43" fmla="*/ 50197 h 51851"/>
                <a:gd name="connsiteX44" fmla="*/ 13274 w 83510"/>
                <a:gd name="connsiteY44" fmla="*/ 51530 h 51851"/>
                <a:gd name="connsiteX45" fmla="*/ 17751 w 83510"/>
                <a:gd name="connsiteY45" fmla="*/ 51816 h 51851"/>
                <a:gd name="connsiteX46" fmla="*/ 21561 w 83510"/>
                <a:gd name="connsiteY46" fmla="*/ 51054 h 51851"/>
                <a:gd name="connsiteX47" fmla="*/ 25371 w 83510"/>
                <a:gd name="connsiteY47" fmla="*/ 49244 h 51851"/>
                <a:gd name="connsiteX48" fmla="*/ 30991 w 83510"/>
                <a:gd name="connsiteY48" fmla="*/ 42958 h 51851"/>
                <a:gd name="connsiteX49" fmla="*/ 32515 w 83510"/>
                <a:gd name="connsiteY49" fmla="*/ 38767 h 51851"/>
                <a:gd name="connsiteX50" fmla="*/ 32800 w 83510"/>
                <a:gd name="connsiteY50" fmla="*/ 36957 h 51851"/>
                <a:gd name="connsiteX51" fmla="*/ 33181 w 83510"/>
                <a:gd name="connsiteY51" fmla="*/ 36576 h 51851"/>
                <a:gd name="connsiteX52" fmla="*/ 42325 w 83510"/>
                <a:gd name="connsiteY52" fmla="*/ 36576 h 51851"/>
                <a:gd name="connsiteX53" fmla="*/ 43849 w 83510"/>
                <a:gd name="connsiteY53" fmla="*/ 35719 h 51851"/>
                <a:gd name="connsiteX54" fmla="*/ 47088 w 83510"/>
                <a:gd name="connsiteY54" fmla="*/ 30575 h 51851"/>
                <a:gd name="connsiteX55" fmla="*/ 50993 w 83510"/>
                <a:gd name="connsiteY55" fmla="*/ 24384 h 51851"/>
                <a:gd name="connsiteX56" fmla="*/ 54898 w 83510"/>
                <a:gd name="connsiteY56" fmla="*/ 18383 h 51851"/>
                <a:gd name="connsiteX57" fmla="*/ 56708 w 83510"/>
                <a:gd name="connsiteY57" fmla="*/ 15526 h 51851"/>
                <a:gd name="connsiteX58" fmla="*/ 56899 w 83510"/>
                <a:gd name="connsiteY58" fmla="*/ 15240 h 51851"/>
                <a:gd name="connsiteX59" fmla="*/ 57375 w 83510"/>
                <a:gd name="connsiteY59" fmla="*/ 16288 h 51851"/>
                <a:gd name="connsiteX60" fmla="*/ 58899 w 83510"/>
                <a:gd name="connsiteY60" fmla="*/ 19812 h 51851"/>
                <a:gd name="connsiteX61" fmla="*/ 58708 w 83510"/>
                <a:gd name="connsiteY61" fmla="*/ 20479 h 51851"/>
                <a:gd name="connsiteX62" fmla="*/ 52803 w 83510"/>
                <a:gd name="connsiteY62" fmla="*/ 26670 h 51851"/>
                <a:gd name="connsiteX63" fmla="*/ 51469 w 83510"/>
                <a:gd name="connsiteY63" fmla="*/ 30004 h 51851"/>
                <a:gd name="connsiteX64" fmla="*/ 50803 w 83510"/>
                <a:gd name="connsiteY64" fmla="*/ 35528 h 51851"/>
                <a:gd name="connsiteX65" fmla="*/ 51469 w 83510"/>
                <a:gd name="connsiteY65" fmla="*/ 39719 h 51851"/>
                <a:gd name="connsiteX66" fmla="*/ 53946 w 83510"/>
                <a:gd name="connsiteY66" fmla="*/ 44863 h 51851"/>
                <a:gd name="connsiteX67" fmla="*/ 58804 w 83510"/>
                <a:gd name="connsiteY67" fmla="*/ 49435 h 51851"/>
                <a:gd name="connsiteX68" fmla="*/ 62328 w 83510"/>
                <a:gd name="connsiteY68" fmla="*/ 51054 h 51851"/>
                <a:gd name="connsiteX69" fmla="*/ 66995 w 83510"/>
                <a:gd name="connsiteY69" fmla="*/ 51816 h 51851"/>
                <a:gd name="connsiteX70" fmla="*/ 70710 w 83510"/>
                <a:gd name="connsiteY70" fmla="*/ 51435 h 51851"/>
                <a:gd name="connsiteX71" fmla="*/ 74710 w 83510"/>
                <a:gd name="connsiteY71" fmla="*/ 49911 h 51851"/>
                <a:gd name="connsiteX72" fmla="*/ 79568 w 83510"/>
                <a:gd name="connsiteY72" fmla="*/ 45910 h 51851"/>
                <a:gd name="connsiteX73" fmla="*/ 82140 w 83510"/>
                <a:gd name="connsiteY73" fmla="*/ 41720 h 51851"/>
                <a:gd name="connsiteX74" fmla="*/ 83283 w 83510"/>
                <a:gd name="connsiteY74" fmla="*/ 38005 h 51851"/>
                <a:gd name="connsiteX75" fmla="*/ 83473 w 83510"/>
                <a:gd name="connsiteY75" fmla="*/ 33719 h 51851"/>
                <a:gd name="connsiteX76" fmla="*/ 82140 w 83510"/>
                <a:gd name="connsiteY76" fmla="*/ 28099 h 51851"/>
                <a:gd name="connsiteX77" fmla="*/ 75091 w 83510"/>
                <a:gd name="connsiteY77" fmla="*/ 20193 h 51851"/>
                <a:gd name="connsiteX78" fmla="*/ 24418 w 83510"/>
                <a:gd name="connsiteY78" fmla="*/ 24384 h 51851"/>
                <a:gd name="connsiteX79" fmla="*/ 24895 w 83510"/>
                <a:gd name="connsiteY79" fmla="*/ 24384 h 51851"/>
                <a:gd name="connsiteX80" fmla="*/ 27657 w 83510"/>
                <a:gd name="connsiteY80" fmla="*/ 27718 h 51851"/>
                <a:gd name="connsiteX81" fmla="*/ 29467 w 83510"/>
                <a:gd name="connsiteY81" fmla="*/ 32861 h 51851"/>
                <a:gd name="connsiteX82" fmla="*/ 28990 w 83510"/>
                <a:gd name="connsiteY82" fmla="*/ 33433 h 51851"/>
                <a:gd name="connsiteX83" fmla="*/ 19084 w 83510"/>
                <a:gd name="connsiteY83" fmla="*/ 33433 h 51851"/>
                <a:gd name="connsiteX84" fmla="*/ 18703 w 83510"/>
                <a:gd name="connsiteY84" fmla="*/ 33433 h 51851"/>
                <a:gd name="connsiteX85" fmla="*/ 19561 w 83510"/>
                <a:gd name="connsiteY85" fmla="*/ 32099 h 51851"/>
                <a:gd name="connsiteX86" fmla="*/ 24514 w 83510"/>
                <a:gd name="connsiteY86" fmla="*/ 24384 h 51851"/>
                <a:gd name="connsiteX87" fmla="*/ 29086 w 83510"/>
                <a:gd name="connsiteY87" fmla="*/ 38481 h 51851"/>
                <a:gd name="connsiteX88" fmla="*/ 26704 w 83510"/>
                <a:gd name="connsiteY88" fmla="*/ 43339 h 51851"/>
                <a:gd name="connsiteX89" fmla="*/ 19751 w 83510"/>
                <a:gd name="connsiteY89" fmla="*/ 48197 h 51851"/>
                <a:gd name="connsiteX90" fmla="*/ 15560 w 83510"/>
                <a:gd name="connsiteY90" fmla="*/ 48768 h 51851"/>
                <a:gd name="connsiteX91" fmla="*/ 10798 w 83510"/>
                <a:gd name="connsiteY91" fmla="*/ 47720 h 51851"/>
                <a:gd name="connsiteX92" fmla="*/ 5464 w 83510"/>
                <a:gd name="connsiteY92" fmla="*/ 43625 h 51851"/>
                <a:gd name="connsiteX93" fmla="*/ 2511 w 83510"/>
                <a:gd name="connsiteY93" fmla="*/ 36862 h 51851"/>
                <a:gd name="connsiteX94" fmla="*/ 2511 w 83510"/>
                <a:gd name="connsiteY94" fmla="*/ 32290 h 51851"/>
                <a:gd name="connsiteX95" fmla="*/ 3844 w 83510"/>
                <a:gd name="connsiteY95" fmla="*/ 28289 h 51851"/>
                <a:gd name="connsiteX96" fmla="*/ 6511 w 83510"/>
                <a:gd name="connsiteY96" fmla="*/ 24670 h 51851"/>
                <a:gd name="connsiteX97" fmla="*/ 10988 w 83510"/>
                <a:gd name="connsiteY97" fmla="*/ 21812 h 51851"/>
                <a:gd name="connsiteX98" fmla="*/ 15084 w 83510"/>
                <a:gd name="connsiteY98" fmla="*/ 20860 h 51851"/>
                <a:gd name="connsiteX99" fmla="*/ 20132 w 83510"/>
                <a:gd name="connsiteY99" fmla="*/ 21527 h 51851"/>
                <a:gd name="connsiteX100" fmla="*/ 22132 w 83510"/>
                <a:gd name="connsiteY100" fmla="*/ 22384 h 51851"/>
                <a:gd name="connsiteX101" fmla="*/ 21942 w 83510"/>
                <a:gd name="connsiteY101" fmla="*/ 22670 h 51851"/>
                <a:gd name="connsiteX102" fmla="*/ 18132 w 83510"/>
                <a:gd name="connsiteY102" fmla="*/ 28670 h 51851"/>
                <a:gd name="connsiteX103" fmla="*/ 14703 w 83510"/>
                <a:gd name="connsiteY103" fmla="*/ 33909 h 51851"/>
                <a:gd name="connsiteX104" fmla="*/ 14608 w 83510"/>
                <a:gd name="connsiteY104" fmla="*/ 35528 h 51851"/>
                <a:gd name="connsiteX105" fmla="*/ 16036 w 83510"/>
                <a:gd name="connsiteY105" fmla="*/ 36290 h 51851"/>
                <a:gd name="connsiteX106" fmla="*/ 29086 w 83510"/>
                <a:gd name="connsiteY106" fmla="*/ 36290 h 51851"/>
                <a:gd name="connsiteX107" fmla="*/ 29371 w 83510"/>
                <a:gd name="connsiteY107" fmla="*/ 36576 h 51851"/>
                <a:gd name="connsiteX108" fmla="*/ 28990 w 83510"/>
                <a:gd name="connsiteY108" fmla="*/ 38386 h 51851"/>
                <a:gd name="connsiteX109" fmla="*/ 38515 w 83510"/>
                <a:gd name="connsiteY109" fmla="*/ 33433 h 51851"/>
                <a:gd name="connsiteX110" fmla="*/ 32705 w 83510"/>
                <a:gd name="connsiteY110" fmla="*/ 33433 h 51851"/>
                <a:gd name="connsiteX111" fmla="*/ 32324 w 83510"/>
                <a:gd name="connsiteY111" fmla="*/ 33147 h 51851"/>
                <a:gd name="connsiteX112" fmla="*/ 31276 w 83510"/>
                <a:gd name="connsiteY112" fmla="*/ 28766 h 51851"/>
                <a:gd name="connsiteX113" fmla="*/ 26704 w 83510"/>
                <a:gd name="connsiteY113" fmla="*/ 22193 h 51851"/>
                <a:gd name="connsiteX114" fmla="*/ 26514 w 83510"/>
                <a:gd name="connsiteY114" fmla="*/ 21146 h 51851"/>
                <a:gd name="connsiteX115" fmla="*/ 30229 w 83510"/>
                <a:gd name="connsiteY115" fmla="*/ 15335 h 51851"/>
                <a:gd name="connsiteX116" fmla="*/ 30419 w 83510"/>
                <a:gd name="connsiteY116" fmla="*/ 15145 h 51851"/>
                <a:gd name="connsiteX117" fmla="*/ 38706 w 83510"/>
                <a:gd name="connsiteY117" fmla="*/ 33433 h 51851"/>
                <a:gd name="connsiteX118" fmla="*/ 38420 w 83510"/>
                <a:gd name="connsiteY118" fmla="*/ 33433 h 51851"/>
                <a:gd name="connsiteX119" fmla="*/ 52517 w 83510"/>
                <a:gd name="connsiteY119" fmla="*/ 15907 h 51851"/>
                <a:gd name="connsiteX120" fmla="*/ 50136 w 83510"/>
                <a:gd name="connsiteY120" fmla="*/ 19622 h 51851"/>
                <a:gd name="connsiteX121" fmla="*/ 45469 w 83510"/>
                <a:gd name="connsiteY121" fmla="*/ 26956 h 51851"/>
                <a:gd name="connsiteX122" fmla="*/ 42516 w 83510"/>
                <a:gd name="connsiteY122" fmla="*/ 31528 h 51851"/>
                <a:gd name="connsiteX123" fmla="*/ 41659 w 83510"/>
                <a:gd name="connsiteY123" fmla="*/ 32861 h 51851"/>
                <a:gd name="connsiteX124" fmla="*/ 41468 w 83510"/>
                <a:gd name="connsiteY124" fmla="*/ 32480 h 51851"/>
                <a:gd name="connsiteX125" fmla="*/ 38801 w 83510"/>
                <a:gd name="connsiteY125" fmla="*/ 26575 h 51851"/>
                <a:gd name="connsiteX126" fmla="*/ 36610 w 83510"/>
                <a:gd name="connsiteY126" fmla="*/ 21812 h 51851"/>
                <a:gd name="connsiteX127" fmla="*/ 33277 w 83510"/>
                <a:gd name="connsiteY127" fmla="*/ 14478 h 51851"/>
                <a:gd name="connsiteX128" fmla="*/ 33562 w 83510"/>
                <a:gd name="connsiteY128" fmla="*/ 14097 h 51851"/>
                <a:gd name="connsiteX129" fmla="*/ 53279 w 83510"/>
                <a:gd name="connsiteY129" fmla="*/ 14097 h 51851"/>
                <a:gd name="connsiteX130" fmla="*/ 53470 w 83510"/>
                <a:gd name="connsiteY130" fmla="*/ 14478 h 51851"/>
                <a:gd name="connsiteX131" fmla="*/ 52517 w 83510"/>
                <a:gd name="connsiteY131" fmla="*/ 16002 h 51851"/>
                <a:gd name="connsiteX132" fmla="*/ 79092 w 83510"/>
                <a:gd name="connsiteY132" fmla="*/ 40481 h 51851"/>
                <a:gd name="connsiteX133" fmla="*/ 75187 w 83510"/>
                <a:gd name="connsiteY133" fmla="*/ 45720 h 51851"/>
                <a:gd name="connsiteX134" fmla="*/ 69567 w 83510"/>
                <a:gd name="connsiteY134" fmla="*/ 48482 h 51851"/>
                <a:gd name="connsiteX135" fmla="*/ 66138 w 83510"/>
                <a:gd name="connsiteY135" fmla="*/ 48768 h 51851"/>
                <a:gd name="connsiteX136" fmla="*/ 61280 w 83510"/>
                <a:gd name="connsiteY136" fmla="*/ 47625 h 51851"/>
                <a:gd name="connsiteX137" fmla="*/ 56899 w 83510"/>
                <a:gd name="connsiteY137" fmla="*/ 44387 h 51851"/>
                <a:gd name="connsiteX138" fmla="*/ 53184 w 83510"/>
                <a:gd name="connsiteY138" fmla="*/ 35909 h 51851"/>
                <a:gd name="connsiteX139" fmla="*/ 54898 w 83510"/>
                <a:gd name="connsiteY139" fmla="*/ 28099 h 51851"/>
                <a:gd name="connsiteX140" fmla="*/ 59661 w 83510"/>
                <a:gd name="connsiteY140" fmla="*/ 22955 h 51851"/>
                <a:gd name="connsiteX141" fmla="*/ 60042 w 83510"/>
                <a:gd name="connsiteY141" fmla="*/ 23051 h 51851"/>
                <a:gd name="connsiteX142" fmla="*/ 60613 w 83510"/>
                <a:gd name="connsiteY142" fmla="*/ 24289 h 51851"/>
                <a:gd name="connsiteX143" fmla="*/ 62804 w 83510"/>
                <a:gd name="connsiteY143" fmla="*/ 29147 h 51851"/>
                <a:gd name="connsiteX144" fmla="*/ 65566 w 83510"/>
                <a:gd name="connsiteY144" fmla="*/ 35338 h 51851"/>
                <a:gd name="connsiteX145" fmla="*/ 66805 w 83510"/>
                <a:gd name="connsiteY145" fmla="*/ 36195 h 51851"/>
                <a:gd name="connsiteX146" fmla="*/ 68138 w 83510"/>
                <a:gd name="connsiteY146" fmla="*/ 34290 h 51851"/>
                <a:gd name="connsiteX147" fmla="*/ 67186 w 83510"/>
                <a:gd name="connsiteY147" fmla="*/ 32099 h 51851"/>
                <a:gd name="connsiteX148" fmla="*/ 65471 w 83510"/>
                <a:gd name="connsiteY148" fmla="*/ 28194 h 51851"/>
                <a:gd name="connsiteX149" fmla="*/ 63471 w 83510"/>
                <a:gd name="connsiteY149" fmla="*/ 23622 h 51851"/>
                <a:gd name="connsiteX150" fmla="*/ 62518 w 83510"/>
                <a:gd name="connsiteY150" fmla="*/ 21431 h 51851"/>
                <a:gd name="connsiteX151" fmla="*/ 62899 w 83510"/>
                <a:gd name="connsiteY151" fmla="*/ 21241 h 51851"/>
                <a:gd name="connsiteX152" fmla="*/ 65376 w 83510"/>
                <a:gd name="connsiteY152" fmla="*/ 20765 h 51851"/>
                <a:gd name="connsiteX153" fmla="*/ 71377 w 83510"/>
                <a:gd name="connsiteY153" fmla="*/ 21527 h 51851"/>
                <a:gd name="connsiteX154" fmla="*/ 75949 w 83510"/>
                <a:gd name="connsiteY154" fmla="*/ 24384 h 51851"/>
                <a:gd name="connsiteX155" fmla="*/ 80235 w 83510"/>
                <a:gd name="connsiteY155" fmla="*/ 33052 h 51851"/>
                <a:gd name="connsiteX156" fmla="*/ 79187 w 83510"/>
                <a:gd name="connsiteY156" fmla="*/ 40196 h 51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83510" h="51851">
                  <a:moveTo>
                    <a:pt x="74615" y="20098"/>
                  </a:moveTo>
                  <a:cubicBezTo>
                    <a:pt x="72996" y="19145"/>
                    <a:pt x="71281" y="18574"/>
                    <a:pt x="69472" y="18288"/>
                  </a:cubicBezTo>
                  <a:cubicBezTo>
                    <a:pt x="67757" y="18002"/>
                    <a:pt x="65947" y="17907"/>
                    <a:pt x="64233" y="18288"/>
                  </a:cubicBezTo>
                  <a:cubicBezTo>
                    <a:pt x="63280" y="18479"/>
                    <a:pt x="62423" y="18764"/>
                    <a:pt x="61566" y="18955"/>
                  </a:cubicBezTo>
                  <a:cubicBezTo>
                    <a:pt x="61375" y="18955"/>
                    <a:pt x="61280" y="18955"/>
                    <a:pt x="61280" y="18764"/>
                  </a:cubicBezTo>
                  <a:cubicBezTo>
                    <a:pt x="60804" y="17621"/>
                    <a:pt x="60328" y="16573"/>
                    <a:pt x="59851" y="15431"/>
                  </a:cubicBezTo>
                  <a:cubicBezTo>
                    <a:pt x="59280" y="14097"/>
                    <a:pt x="58708" y="12859"/>
                    <a:pt x="58137" y="11525"/>
                  </a:cubicBezTo>
                  <a:cubicBezTo>
                    <a:pt x="57565" y="10287"/>
                    <a:pt x="56994" y="8954"/>
                    <a:pt x="56422" y="7715"/>
                  </a:cubicBezTo>
                  <a:cubicBezTo>
                    <a:pt x="55851" y="6382"/>
                    <a:pt x="55279" y="5048"/>
                    <a:pt x="54613" y="3810"/>
                  </a:cubicBezTo>
                  <a:cubicBezTo>
                    <a:pt x="53660" y="2000"/>
                    <a:pt x="52136" y="857"/>
                    <a:pt x="50231" y="286"/>
                  </a:cubicBezTo>
                  <a:cubicBezTo>
                    <a:pt x="49469" y="95"/>
                    <a:pt x="48707" y="0"/>
                    <a:pt x="47945" y="0"/>
                  </a:cubicBezTo>
                  <a:cubicBezTo>
                    <a:pt x="46040" y="0"/>
                    <a:pt x="44135" y="0"/>
                    <a:pt x="42230" y="0"/>
                  </a:cubicBezTo>
                  <a:cubicBezTo>
                    <a:pt x="41087" y="0"/>
                    <a:pt x="40611" y="857"/>
                    <a:pt x="40706" y="1619"/>
                  </a:cubicBezTo>
                  <a:cubicBezTo>
                    <a:pt x="40706" y="2381"/>
                    <a:pt x="41468" y="2858"/>
                    <a:pt x="42325" y="2858"/>
                  </a:cubicBezTo>
                  <a:cubicBezTo>
                    <a:pt x="44230" y="2858"/>
                    <a:pt x="46040" y="2858"/>
                    <a:pt x="47945" y="2858"/>
                  </a:cubicBezTo>
                  <a:cubicBezTo>
                    <a:pt x="49945" y="2858"/>
                    <a:pt x="51755" y="4191"/>
                    <a:pt x="52517" y="6001"/>
                  </a:cubicBezTo>
                  <a:cubicBezTo>
                    <a:pt x="53089" y="7334"/>
                    <a:pt x="53660" y="8573"/>
                    <a:pt x="54232" y="9811"/>
                  </a:cubicBezTo>
                  <a:cubicBezTo>
                    <a:pt x="54422" y="10192"/>
                    <a:pt x="54613" y="10573"/>
                    <a:pt x="54803" y="11049"/>
                  </a:cubicBezTo>
                  <a:cubicBezTo>
                    <a:pt x="54613" y="11049"/>
                    <a:pt x="54517" y="11049"/>
                    <a:pt x="54422" y="11049"/>
                  </a:cubicBezTo>
                  <a:cubicBezTo>
                    <a:pt x="46993" y="11049"/>
                    <a:pt x="39658" y="11049"/>
                    <a:pt x="32229" y="11049"/>
                  </a:cubicBezTo>
                  <a:cubicBezTo>
                    <a:pt x="32038" y="11049"/>
                    <a:pt x="31848" y="11049"/>
                    <a:pt x="31753" y="10763"/>
                  </a:cubicBezTo>
                  <a:cubicBezTo>
                    <a:pt x="31181" y="9525"/>
                    <a:pt x="30610" y="8382"/>
                    <a:pt x="30133" y="7144"/>
                  </a:cubicBezTo>
                  <a:cubicBezTo>
                    <a:pt x="29943" y="6763"/>
                    <a:pt x="30038" y="6763"/>
                    <a:pt x="30419" y="6763"/>
                  </a:cubicBezTo>
                  <a:cubicBezTo>
                    <a:pt x="31467" y="6763"/>
                    <a:pt x="32610" y="6763"/>
                    <a:pt x="33658" y="6763"/>
                  </a:cubicBezTo>
                  <a:cubicBezTo>
                    <a:pt x="34420" y="6763"/>
                    <a:pt x="34896" y="6382"/>
                    <a:pt x="35086" y="5620"/>
                  </a:cubicBezTo>
                  <a:cubicBezTo>
                    <a:pt x="35277" y="4763"/>
                    <a:pt x="34610" y="3905"/>
                    <a:pt x="33848" y="3905"/>
                  </a:cubicBezTo>
                  <a:cubicBezTo>
                    <a:pt x="30038" y="3905"/>
                    <a:pt x="26133" y="3905"/>
                    <a:pt x="22323" y="3905"/>
                  </a:cubicBezTo>
                  <a:cubicBezTo>
                    <a:pt x="21561" y="3905"/>
                    <a:pt x="20894" y="4477"/>
                    <a:pt x="20894" y="5334"/>
                  </a:cubicBezTo>
                  <a:cubicBezTo>
                    <a:pt x="20894" y="6001"/>
                    <a:pt x="21370" y="6763"/>
                    <a:pt x="22323" y="6763"/>
                  </a:cubicBezTo>
                  <a:cubicBezTo>
                    <a:pt x="23656" y="6763"/>
                    <a:pt x="24990" y="6763"/>
                    <a:pt x="26323" y="6763"/>
                  </a:cubicBezTo>
                  <a:cubicBezTo>
                    <a:pt x="26800" y="6763"/>
                    <a:pt x="26990" y="6858"/>
                    <a:pt x="27181" y="7334"/>
                  </a:cubicBezTo>
                  <a:cubicBezTo>
                    <a:pt x="27847" y="8763"/>
                    <a:pt x="28514" y="10192"/>
                    <a:pt x="29181" y="11621"/>
                  </a:cubicBezTo>
                  <a:cubicBezTo>
                    <a:pt x="29276" y="11811"/>
                    <a:pt x="29276" y="12002"/>
                    <a:pt x="29181" y="12287"/>
                  </a:cubicBezTo>
                  <a:cubicBezTo>
                    <a:pt x="27562" y="14764"/>
                    <a:pt x="25942" y="17240"/>
                    <a:pt x="24418" y="19812"/>
                  </a:cubicBezTo>
                  <a:cubicBezTo>
                    <a:pt x="24228" y="20098"/>
                    <a:pt x="24133" y="20098"/>
                    <a:pt x="23847" y="20003"/>
                  </a:cubicBezTo>
                  <a:cubicBezTo>
                    <a:pt x="22418" y="19241"/>
                    <a:pt x="20894" y="18669"/>
                    <a:pt x="19275" y="18383"/>
                  </a:cubicBezTo>
                  <a:cubicBezTo>
                    <a:pt x="17941" y="18098"/>
                    <a:pt x="16608" y="18002"/>
                    <a:pt x="15179" y="18193"/>
                  </a:cubicBezTo>
                  <a:cubicBezTo>
                    <a:pt x="11941" y="18479"/>
                    <a:pt x="8988" y="19622"/>
                    <a:pt x="6321" y="21717"/>
                  </a:cubicBezTo>
                  <a:cubicBezTo>
                    <a:pt x="4511" y="23146"/>
                    <a:pt x="3082" y="24860"/>
                    <a:pt x="2035" y="26860"/>
                  </a:cubicBezTo>
                  <a:cubicBezTo>
                    <a:pt x="1273" y="28194"/>
                    <a:pt x="701" y="29718"/>
                    <a:pt x="415" y="31242"/>
                  </a:cubicBezTo>
                  <a:cubicBezTo>
                    <a:pt x="34" y="32766"/>
                    <a:pt x="-61" y="34385"/>
                    <a:pt x="34" y="35909"/>
                  </a:cubicBezTo>
                  <a:cubicBezTo>
                    <a:pt x="34" y="37910"/>
                    <a:pt x="606" y="39815"/>
                    <a:pt x="1368" y="41720"/>
                  </a:cubicBezTo>
                  <a:cubicBezTo>
                    <a:pt x="2416" y="44196"/>
                    <a:pt x="3940" y="46292"/>
                    <a:pt x="6035" y="48006"/>
                  </a:cubicBezTo>
                  <a:cubicBezTo>
                    <a:pt x="7083" y="48863"/>
                    <a:pt x="8226" y="49625"/>
                    <a:pt x="9464" y="50197"/>
                  </a:cubicBezTo>
                  <a:cubicBezTo>
                    <a:pt x="10702" y="50768"/>
                    <a:pt x="11941" y="51245"/>
                    <a:pt x="13274" y="51530"/>
                  </a:cubicBezTo>
                  <a:cubicBezTo>
                    <a:pt x="14798" y="51816"/>
                    <a:pt x="16322" y="51911"/>
                    <a:pt x="17751" y="51816"/>
                  </a:cubicBezTo>
                  <a:cubicBezTo>
                    <a:pt x="19084" y="51816"/>
                    <a:pt x="20323" y="51435"/>
                    <a:pt x="21561" y="51054"/>
                  </a:cubicBezTo>
                  <a:cubicBezTo>
                    <a:pt x="22894" y="50578"/>
                    <a:pt x="24133" y="50006"/>
                    <a:pt x="25371" y="49244"/>
                  </a:cubicBezTo>
                  <a:cubicBezTo>
                    <a:pt x="27752" y="47625"/>
                    <a:pt x="29657" y="45530"/>
                    <a:pt x="30991" y="42958"/>
                  </a:cubicBezTo>
                  <a:cubicBezTo>
                    <a:pt x="31657" y="41624"/>
                    <a:pt x="32229" y="40196"/>
                    <a:pt x="32515" y="38767"/>
                  </a:cubicBezTo>
                  <a:cubicBezTo>
                    <a:pt x="32610" y="38195"/>
                    <a:pt x="32705" y="37624"/>
                    <a:pt x="32800" y="36957"/>
                  </a:cubicBezTo>
                  <a:cubicBezTo>
                    <a:pt x="32800" y="36671"/>
                    <a:pt x="32991" y="36576"/>
                    <a:pt x="33181" y="36576"/>
                  </a:cubicBezTo>
                  <a:cubicBezTo>
                    <a:pt x="36229" y="36576"/>
                    <a:pt x="39277" y="36576"/>
                    <a:pt x="42325" y="36576"/>
                  </a:cubicBezTo>
                  <a:cubicBezTo>
                    <a:pt x="42992" y="36576"/>
                    <a:pt x="43468" y="36290"/>
                    <a:pt x="43849" y="35719"/>
                  </a:cubicBezTo>
                  <a:cubicBezTo>
                    <a:pt x="44897" y="34004"/>
                    <a:pt x="46040" y="32290"/>
                    <a:pt x="47088" y="30575"/>
                  </a:cubicBezTo>
                  <a:cubicBezTo>
                    <a:pt x="48421" y="28480"/>
                    <a:pt x="49755" y="26480"/>
                    <a:pt x="50993" y="24384"/>
                  </a:cubicBezTo>
                  <a:cubicBezTo>
                    <a:pt x="52327" y="22384"/>
                    <a:pt x="53565" y="20384"/>
                    <a:pt x="54898" y="18383"/>
                  </a:cubicBezTo>
                  <a:cubicBezTo>
                    <a:pt x="55470" y="17431"/>
                    <a:pt x="56137" y="16478"/>
                    <a:pt x="56708" y="15526"/>
                  </a:cubicBezTo>
                  <a:cubicBezTo>
                    <a:pt x="56708" y="15526"/>
                    <a:pt x="56708" y="15431"/>
                    <a:pt x="56899" y="15240"/>
                  </a:cubicBezTo>
                  <a:cubicBezTo>
                    <a:pt x="57089" y="15621"/>
                    <a:pt x="57280" y="16002"/>
                    <a:pt x="57375" y="16288"/>
                  </a:cubicBezTo>
                  <a:cubicBezTo>
                    <a:pt x="57851" y="17431"/>
                    <a:pt x="58423" y="18574"/>
                    <a:pt x="58899" y="19812"/>
                  </a:cubicBezTo>
                  <a:cubicBezTo>
                    <a:pt x="59089" y="20288"/>
                    <a:pt x="59089" y="20288"/>
                    <a:pt x="58708" y="20479"/>
                  </a:cubicBezTo>
                  <a:cubicBezTo>
                    <a:pt x="56232" y="22003"/>
                    <a:pt x="54232" y="24098"/>
                    <a:pt x="52803" y="26670"/>
                  </a:cubicBezTo>
                  <a:cubicBezTo>
                    <a:pt x="52231" y="27718"/>
                    <a:pt x="51755" y="28861"/>
                    <a:pt x="51469" y="30004"/>
                  </a:cubicBezTo>
                  <a:cubicBezTo>
                    <a:pt x="50898" y="31814"/>
                    <a:pt x="50707" y="33623"/>
                    <a:pt x="50803" y="35528"/>
                  </a:cubicBezTo>
                  <a:cubicBezTo>
                    <a:pt x="50803" y="36957"/>
                    <a:pt x="51088" y="38291"/>
                    <a:pt x="51469" y="39719"/>
                  </a:cubicBezTo>
                  <a:cubicBezTo>
                    <a:pt x="52041" y="41624"/>
                    <a:pt x="52803" y="43339"/>
                    <a:pt x="53946" y="44863"/>
                  </a:cubicBezTo>
                  <a:cubicBezTo>
                    <a:pt x="55279" y="46768"/>
                    <a:pt x="56899" y="48292"/>
                    <a:pt x="58804" y="49435"/>
                  </a:cubicBezTo>
                  <a:cubicBezTo>
                    <a:pt x="59947" y="50102"/>
                    <a:pt x="61090" y="50673"/>
                    <a:pt x="62328" y="51054"/>
                  </a:cubicBezTo>
                  <a:cubicBezTo>
                    <a:pt x="63852" y="51530"/>
                    <a:pt x="65376" y="51816"/>
                    <a:pt x="66995" y="51816"/>
                  </a:cubicBezTo>
                  <a:cubicBezTo>
                    <a:pt x="68233" y="51816"/>
                    <a:pt x="69567" y="51721"/>
                    <a:pt x="70710" y="51435"/>
                  </a:cubicBezTo>
                  <a:cubicBezTo>
                    <a:pt x="72139" y="51149"/>
                    <a:pt x="73472" y="50578"/>
                    <a:pt x="74710" y="49911"/>
                  </a:cubicBezTo>
                  <a:cubicBezTo>
                    <a:pt x="76615" y="48863"/>
                    <a:pt x="78235" y="47530"/>
                    <a:pt x="79568" y="45910"/>
                  </a:cubicBezTo>
                  <a:cubicBezTo>
                    <a:pt x="80616" y="44672"/>
                    <a:pt x="81473" y="43244"/>
                    <a:pt x="82140" y="41720"/>
                  </a:cubicBezTo>
                  <a:cubicBezTo>
                    <a:pt x="82616" y="40577"/>
                    <a:pt x="82997" y="39338"/>
                    <a:pt x="83283" y="38005"/>
                  </a:cubicBezTo>
                  <a:cubicBezTo>
                    <a:pt x="83473" y="36576"/>
                    <a:pt x="83569" y="35147"/>
                    <a:pt x="83473" y="33719"/>
                  </a:cubicBezTo>
                  <a:cubicBezTo>
                    <a:pt x="83378" y="31718"/>
                    <a:pt x="82902" y="29909"/>
                    <a:pt x="82140" y="28099"/>
                  </a:cubicBezTo>
                  <a:cubicBezTo>
                    <a:pt x="80616" y="24670"/>
                    <a:pt x="78235" y="22003"/>
                    <a:pt x="75091" y="20193"/>
                  </a:cubicBezTo>
                  <a:close/>
                  <a:moveTo>
                    <a:pt x="24418" y="24384"/>
                  </a:moveTo>
                  <a:cubicBezTo>
                    <a:pt x="24418" y="24384"/>
                    <a:pt x="24704" y="24098"/>
                    <a:pt x="24895" y="24384"/>
                  </a:cubicBezTo>
                  <a:cubicBezTo>
                    <a:pt x="25942" y="25336"/>
                    <a:pt x="26895" y="26480"/>
                    <a:pt x="27657" y="27718"/>
                  </a:cubicBezTo>
                  <a:cubicBezTo>
                    <a:pt x="28609" y="29337"/>
                    <a:pt x="29181" y="31052"/>
                    <a:pt x="29467" y="32861"/>
                  </a:cubicBezTo>
                  <a:cubicBezTo>
                    <a:pt x="29467" y="33242"/>
                    <a:pt x="29308" y="33433"/>
                    <a:pt x="28990" y="33433"/>
                  </a:cubicBezTo>
                  <a:lnTo>
                    <a:pt x="19084" y="33433"/>
                  </a:lnTo>
                  <a:cubicBezTo>
                    <a:pt x="19084" y="33433"/>
                    <a:pt x="18894" y="33433"/>
                    <a:pt x="18703" y="33433"/>
                  </a:cubicBezTo>
                  <a:cubicBezTo>
                    <a:pt x="18989" y="32957"/>
                    <a:pt x="19275" y="32576"/>
                    <a:pt x="19561" y="32099"/>
                  </a:cubicBezTo>
                  <a:cubicBezTo>
                    <a:pt x="21180" y="29528"/>
                    <a:pt x="22799" y="26956"/>
                    <a:pt x="24514" y="24384"/>
                  </a:cubicBezTo>
                  <a:close/>
                  <a:moveTo>
                    <a:pt x="29086" y="38481"/>
                  </a:moveTo>
                  <a:cubicBezTo>
                    <a:pt x="28609" y="40291"/>
                    <a:pt x="27847" y="41910"/>
                    <a:pt x="26704" y="43339"/>
                  </a:cubicBezTo>
                  <a:cubicBezTo>
                    <a:pt x="24895" y="45720"/>
                    <a:pt x="22609" y="47339"/>
                    <a:pt x="19751" y="48197"/>
                  </a:cubicBezTo>
                  <a:cubicBezTo>
                    <a:pt x="18322" y="48578"/>
                    <a:pt x="16989" y="48768"/>
                    <a:pt x="15560" y="48768"/>
                  </a:cubicBezTo>
                  <a:cubicBezTo>
                    <a:pt x="13941" y="48768"/>
                    <a:pt x="12322" y="48387"/>
                    <a:pt x="10798" y="47720"/>
                  </a:cubicBezTo>
                  <a:cubicBezTo>
                    <a:pt x="8702" y="46863"/>
                    <a:pt x="6988" y="45434"/>
                    <a:pt x="5464" y="43625"/>
                  </a:cubicBezTo>
                  <a:cubicBezTo>
                    <a:pt x="3844" y="41624"/>
                    <a:pt x="2892" y="39434"/>
                    <a:pt x="2511" y="36862"/>
                  </a:cubicBezTo>
                  <a:cubicBezTo>
                    <a:pt x="2320" y="35338"/>
                    <a:pt x="2320" y="33814"/>
                    <a:pt x="2511" y="32290"/>
                  </a:cubicBezTo>
                  <a:cubicBezTo>
                    <a:pt x="2797" y="30861"/>
                    <a:pt x="3178" y="29623"/>
                    <a:pt x="3844" y="28289"/>
                  </a:cubicBezTo>
                  <a:cubicBezTo>
                    <a:pt x="4511" y="26956"/>
                    <a:pt x="5368" y="25718"/>
                    <a:pt x="6511" y="24670"/>
                  </a:cubicBezTo>
                  <a:cubicBezTo>
                    <a:pt x="7845" y="23432"/>
                    <a:pt x="9274" y="22384"/>
                    <a:pt x="10988" y="21812"/>
                  </a:cubicBezTo>
                  <a:cubicBezTo>
                    <a:pt x="12322" y="21336"/>
                    <a:pt x="13655" y="20955"/>
                    <a:pt x="15084" y="20860"/>
                  </a:cubicBezTo>
                  <a:cubicBezTo>
                    <a:pt x="16798" y="20765"/>
                    <a:pt x="18513" y="20955"/>
                    <a:pt x="20132" y="21527"/>
                  </a:cubicBezTo>
                  <a:cubicBezTo>
                    <a:pt x="20799" y="21717"/>
                    <a:pt x="21466" y="22098"/>
                    <a:pt x="22132" y="22384"/>
                  </a:cubicBezTo>
                  <a:cubicBezTo>
                    <a:pt x="22132" y="22574"/>
                    <a:pt x="22037" y="22574"/>
                    <a:pt x="21942" y="22670"/>
                  </a:cubicBezTo>
                  <a:cubicBezTo>
                    <a:pt x="20704" y="24670"/>
                    <a:pt x="19370" y="26670"/>
                    <a:pt x="18132" y="28670"/>
                  </a:cubicBezTo>
                  <a:cubicBezTo>
                    <a:pt x="16989" y="30480"/>
                    <a:pt x="15846" y="32195"/>
                    <a:pt x="14703" y="33909"/>
                  </a:cubicBezTo>
                  <a:cubicBezTo>
                    <a:pt x="14417" y="34385"/>
                    <a:pt x="14322" y="34957"/>
                    <a:pt x="14608" y="35528"/>
                  </a:cubicBezTo>
                  <a:cubicBezTo>
                    <a:pt x="14893" y="36100"/>
                    <a:pt x="15370" y="36290"/>
                    <a:pt x="16036" y="36290"/>
                  </a:cubicBezTo>
                  <a:lnTo>
                    <a:pt x="29086" y="36290"/>
                  </a:lnTo>
                  <a:cubicBezTo>
                    <a:pt x="29086" y="36290"/>
                    <a:pt x="29371" y="36290"/>
                    <a:pt x="29371" y="36576"/>
                  </a:cubicBezTo>
                  <a:cubicBezTo>
                    <a:pt x="29276" y="37148"/>
                    <a:pt x="29181" y="37814"/>
                    <a:pt x="28990" y="38386"/>
                  </a:cubicBezTo>
                  <a:close/>
                  <a:moveTo>
                    <a:pt x="38515" y="33433"/>
                  </a:moveTo>
                  <a:lnTo>
                    <a:pt x="32705" y="33433"/>
                  </a:lnTo>
                  <a:cubicBezTo>
                    <a:pt x="32705" y="33433"/>
                    <a:pt x="32419" y="33433"/>
                    <a:pt x="32324" y="33147"/>
                  </a:cubicBezTo>
                  <a:cubicBezTo>
                    <a:pt x="32229" y="31623"/>
                    <a:pt x="31848" y="30194"/>
                    <a:pt x="31276" y="28766"/>
                  </a:cubicBezTo>
                  <a:cubicBezTo>
                    <a:pt x="30324" y="26194"/>
                    <a:pt x="28800" y="24003"/>
                    <a:pt x="26704" y="22193"/>
                  </a:cubicBezTo>
                  <a:cubicBezTo>
                    <a:pt x="26228" y="21717"/>
                    <a:pt x="26228" y="21717"/>
                    <a:pt x="26514" y="21146"/>
                  </a:cubicBezTo>
                  <a:cubicBezTo>
                    <a:pt x="27752" y="19241"/>
                    <a:pt x="28990" y="17335"/>
                    <a:pt x="30229" y="15335"/>
                  </a:cubicBezTo>
                  <a:cubicBezTo>
                    <a:pt x="30229" y="15335"/>
                    <a:pt x="30324" y="15240"/>
                    <a:pt x="30419" y="15145"/>
                  </a:cubicBezTo>
                  <a:cubicBezTo>
                    <a:pt x="33181" y="21241"/>
                    <a:pt x="35944" y="27337"/>
                    <a:pt x="38706" y="33433"/>
                  </a:cubicBezTo>
                  <a:cubicBezTo>
                    <a:pt x="38515" y="33433"/>
                    <a:pt x="38515" y="33433"/>
                    <a:pt x="38420" y="33433"/>
                  </a:cubicBezTo>
                  <a:close/>
                  <a:moveTo>
                    <a:pt x="52517" y="15907"/>
                  </a:moveTo>
                  <a:cubicBezTo>
                    <a:pt x="51755" y="17145"/>
                    <a:pt x="50898" y="18383"/>
                    <a:pt x="50136" y="19622"/>
                  </a:cubicBezTo>
                  <a:cubicBezTo>
                    <a:pt x="48612" y="22098"/>
                    <a:pt x="46993" y="24479"/>
                    <a:pt x="45469" y="26956"/>
                  </a:cubicBezTo>
                  <a:cubicBezTo>
                    <a:pt x="44516" y="28480"/>
                    <a:pt x="43468" y="30004"/>
                    <a:pt x="42516" y="31528"/>
                  </a:cubicBezTo>
                  <a:cubicBezTo>
                    <a:pt x="42230" y="31909"/>
                    <a:pt x="41944" y="32385"/>
                    <a:pt x="41659" y="32861"/>
                  </a:cubicBezTo>
                  <a:cubicBezTo>
                    <a:pt x="41563" y="32671"/>
                    <a:pt x="41468" y="32576"/>
                    <a:pt x="41468" y="32480"/>
                  </a:cubicBezTo>
                  <a:cubicBezTo>
                    <a:pt x="40611" y="30480"/>
                    <a:pt x="39658" y="28575"/>
                    <a:pt x="38801" y="26575"/>
                  </a:cubicBezTo>
                  <a:cubicBezTo>
                    <a:pt x="38039" y="24956"/>
                    <a:pt x="37372" y="23432"/>
                    <a:pt x="36610" y="21812"/>
                  </a:cubicBezTo>
                  <a:cubicBezTo>
                    <a:pt x="35467" y="19336"/>
                    <a:pt x="34420" y="16955"/>
                    <a:pt x="33277" y="14478"/>
                  </a:cubicBezTo>
                  <a:cubicBezTo>
                    <a:pt x="33277" y="14478"/>
                    <a:pt x="33372" y="14351"/>
                    <a:pt x="33562" y="14097"/>
                  </a:cubicBezTo>
                  <a:lnTo>
                    <a:pt x="53279" y="14097"/>
                  </a:lnTo>
                  <a:cubicBezTo>
                    <a:pt x="53279" y="14097"/>
                    <a:pt x="53660" y="14097"/>
                    <a:pt x="53470" y="14478"/>
                  </a:cubicBezTo>
                  <a:cubicBezTo>
                    <a:pt x="53184" y="14954"/>
                    <a:pt x="52803" y="15526"/>
                    <a:pt x="52517" y="16002"/>
                  </a:cubicBezTo>
                  <a:close/>
                  <a:moveTo>
                    <a:pt x="79092" y="40481"/>
                  </a:moveTo>
                  <a:cubicBezTo>
                    <a:pt x="78235" y="42577"/>
                    <a:pt x="76901" y="44291"/>
                    <a:pt x="75187" y="45720"/>
                  </a:cubicBezTo>
                  <a:cubicBezTo>
                    <a:pt x="73472" y="47149"/>
                    <a:pt x="71662" y="48006"/>
                    <a:pt x="69567" y="48482"/>
                  </a:cubicBezTo>
                  <a:cubicBezTo>
                    <a:pt x="68424" y="48768"/>
                    <a:pt x="67281" y="48863"/>
                    <a:pt x="66138" y="48768"/>
                  </a:cubicBezTo>
                  <a:cubicBezTo>
                    <a:pt x="64423" y="48768"/>
                    <a:pt x="62804" y="48292"/>
                    <a:pt x="61280" y="47625"/>
                  </a:cubicBezTo>
                  <a:cubicBezTo>
                    <a:pt x="59566" y="46863"/>
                    <a:pt x="58137" y="45815"/>
                    <a:pt x="56899" y="44387"/>
                  </a:cubicBezTo>
                  <a:cubicBezTo>
                    <a:pt x="54708" y="42005"/>
                    <a:pt x="53470" y="39148"/>
                    <a:pt x="53184" y="35909"/>
                  </a:cubicBezTo>
                  <a:cubicBezTo>
                    <a:pt x="52993" y="33147"/>
                    <a:pt x="53565" y="30575"/>
                    <a:pt x="54898" y="28099"/>
                  </a:cubicBezTo>
                  <a:cubicBezTo>
                    <a:pt x="56041" y="26003"/>
                    <a:pt x="57661" y="24289"/>
                    <a:pt x="59661" y="22955"/>
                  </a:cubicBezTo>
                  <a:cubicBezTo>
                    <a:pt x="59851" y="22860"/>
                    <a:pt x="59947" y="22955"/>
                    <a:pt x="60042" y="23051"/>
                  </a:cubicBezTo>
                  <a:cubicBezTo>
                    <a:pt x="60232" y="23432"/>
                    <a:pt x="60423" y="23908"/>
                    <a:pt x="60613" y="24289"/>
                  </a:cubicBezTo>
                  <a:cubicBezTo>
                    <a:pt x="61375" y="25908"/>
                    <a:pt x="62042" y="27527"/>
                    <a:pt x="62804" y="29147"/>
                  </a:cubicBezTo>
                  <a:cubicBezTo>
                    <a:pt x="63757" y="31242"/>
                    <a:pt x="64614" y="33242"/>
                    <a:pt x="65566" y="35338"/>
                  </a:cubicBezTo>
                  <a:cubicBezTo>
                    <a:pt x="65852" y="35909"/>
                    <a:pt x="66233" y="36195"/>
                    <a:pt x="66805" y="36195"/>
                  </a:cubicBezTo>
                  <a:cubicBezTo>
                    <a:pt x="67757" y="36195"/>
                    <a:pt x="68424" y="35243"/>
                    <a:pt x="68138" y="34290"/>
                  </a:cubicBezTo>
                  <a:cubicBezTo>
                    <a:pt x="67852" y="33528"/>
                    <a:pt x="67567" y="32861"/>
                    <a:pt x="67186" y="32099"/>
                  </a:cubicBezTo>
                  <a:cubicBezTo>
                    <a:pt x="66614" y="30766"/>
                    <a:pt x="66043" y="29528"/>
                    <a:pt x="65471" y="28194"/>
                  </a:cubicBezTo>
                  <a:cubicBezTo>
                    <a:pt x="64804" y="26670"/>
                    <a:pt x="64138" y="25146"/>
                    <a:pt x="63471" y="23622"/>
                  </a:cubicBezTo>
                  <a:cubicBezTo>
                    <a:pt x="63185" y="22860"/>
                    <a:pt x="62804" y="22193"/>
                    <a:pt x="62518" y="21431"/>
                  </a:cubicBezTo>
                  <a:cubicBezTo>
                    <a:pt x="62709" y="21431"/>
                    <a:pt x="62804" y="21241"/>
                    <a:pt x="62899" y="21241"/>
                  </a:cubicBezTo>
                  <a:cubicBezTo>
                    <a:pt x="63757" y="21050"/>
                    <a:pt x="64519" y="20860"/>
                    <a:pt x="65376" y="20765"/>
                  </a:cubicBezTo>
                  <a:cubicBezTo>
                    <a:pt x="67376" y="20574"/>
                    <a:pt x="69376" y="20765"/>
                    <a:pt x="71377" y="21527"/>
                  </a:cubicBezTo>
                  <a:cubicBezTo>
                    <a:pt x="73091" y="22193"/>
                    <a:pt x="74615" y="23146"/>
                    <a:pt x="75949" y="24384"/>
                  </a:cubicBezTo>
                  <a:cubicBezTo>
                    <a:pt x="78425" y="26765"/>
                    <a:pt x="79854" y="29623"/>
                    <a:pt x="80235" y="33052"/>
                  </a:cubicBezTo>
                  <a:cubicBezTo>
                    <a:pt x="80521" y="35528"/>
                    <a:pt x="80140" y="37910"/>
                    <a:pt x="79187" y="40196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449" name="Freihandform 1448">
            <a:extLst>
              <a:ext uri="{FF2B5EF4-FFF2-40B4-BE49-F238E27FC236}">
                <a16:creationId xmlns:a16="http://schemas.microsoft.com/office/drawing/2014/main" id="{A21EE385-4513-46F3-BEE4-9A9EDDEA9E13}"/>
              </a:ext>
            </a:extLst>
          </p:cNvPr>
          <p:cNvSpPr/>
          <p:nvPr/>
        </p:nvSpPr>
        <p:spPr>
          <a:xfrm>
            <a:off x="5327556" y="9383841"/>
            <a:ext cx="125253" cy="276510"/>
          </a:xfrm>
          <a:custGeom>
            <a:avLst/>
            <a:gdLst>
              <a:gd name="connsiteX0" fmla="*/ 120396 w 125253"/>
              <a:gd name="connsiteY0" fmla="*/ 90107 h 276510"/>
              <a:gd name="connsiteX1" fmla="*/ 125254 w 125253"/>
              <a:gd name="connsiteY1" fmla="*/ 85249 h 276510"/>
              <a:gd name="connsiteX2" fmla="*/ 125254 w 125253"/>
              <a:gd name="connsiteY2" fmla="*/ 16954 h 276510"/>
              <a:gd name="connsiteX3" fmla="*/ 120396 w 125253"/>
              <a:gd name="connsiteY3" fmla="*/ 12097 h 276510"/>
              <a:gd name="connsiteX4" fmla="*/ 48101 w 125253"/>
              <a:gd name="connsiteY4" fmla="*/ 12097 h 276510"/>
              <a:gd name="connsiteX5" fmla="*/ 42958 w 125253"/>
              <a:gd name="connsiteY5" fmla="*/ 1619 h 276510"/>
              <a:gd name="connsiteX6" fmla="*/ 40577 w 125253"/>
              <a:gd name="connsiteY6" fmla="*/ 0 h 276510"/>
              <a:gd name="connsiteX7" fmla="*/ 2667 w 125253"/>
              <a:gd name="connsiteY7" fmla="*/ 0 h 276510"/>
              <a:gd name="connsiteX8" fmla="*/ 0 w 125253"/>
              <a:gd name="connsiteY8" fmla="*/ 3048 h 276510"/>
              <a:gd name="connsiteX9" fmla="*/ 0 w 125253"/>
              <a:gd name="connsiteY9" fmla="*/ 85249 h 276510"/>
              <a:gd name="connsiteX10" fmla="*/ 4858 w 125253"/>
              <a:gd name="connsiteY10" fmla="*/ 90107 h 276510"/>
              <a:gd name="connsiteX11" fmla="*/ 17907 w 125253"/>
              <a:gd name="connsiteY11" fmla="*/ 90107 h 276510"/>
              <a:gd name="connsiteX12" fmla="*/ 17907 w 125253"/>
              <a:gd name="connsiteY12" fmla="*/ 252032 h 276510"/>
              <a:gd name="connsiteX13" fmla="*/ 42005 w 125253"/>
              <a:gd name="connsiteY13" fmla="*/ 252032 h 276510"/>
              <a:gd name="connsiteX14" fmla="*/ 42005 w 125253"/>
              <a:gd name="connsiteY14" fmla="*/ 273463 h 276510"/>
              <a:gd name="connsiteX15" fmla="*/ 45053 w 125253"/>
              <a:gd name="connsiteY15" fmla="*/ 276511 h 276510"/>
              <a:gd name="connsiteX16" fmla="*/ 117443 w 125253"/>
              <a:gd name="connsiteY16" fmla="*/ 276511 h 276510"/>
              <a:gd name="connsiteX17" fmla="*/ 120491 w 125253"/>
              <a:gd name="connsiteY17" fmla="*/ 273463 h 276510"/>
              <a:gd name="connsiteX18" fmla="*/ 120491 w 125253"/>
              <a:gd name="connsiteY18" fmla="*/ 230695 h 276510"/>
              <a:gd name="connsiteX19" fmla="*/ 117443 w 125253"/>
              <a:gd name="connsiteY19" fmla="*/ 227647 h 276510"/>
              <a:gd name="connsiteX20" fmla="*/ 72200 w 125253"/>
              <a:gd name="connsiteY20" fmla="*/ 227647 h 276510"/>
              <a:gd name="connsiteX21" fmla="*/ 68961 w 125253"/>
              <a:gd name="connsiteY21" fmla="*/ 221075 h 276510"/>
              <a:gd name="connsiteX22" fmla="*/ 67437 w 125253"/>
              <a:gd name="connsiteY22" fmla="*/ 220123 h 276510"/>
              <a:gd name="connsiteX23" fmla="*/ 43720 w 125253"/>
              <a:gd name="connsiteY23" fmla="*/ 220123 h 276510"/>
              <a:gd name="connsiteX24" fmla="*/ 42005 w 125253"/>
              <a:gd name="connsiteY24" fmla="*/ 222028 h 276510"/>
              <a:gd name="connsiteX25" fmla="*/ 42005 w 125253"/>
              <a:gd name="connsiteY25" fmla="*/ 230695 h 276510"/>
              <a:gd name="connsiteX26" fmla="*/ 42005 w 125253"/>
              <a:gd name="connsiteY26" fmla="*/ 230695 h 276510"/>
              <a:gd name="connsiteX27" fmla="*/ 42005 w 125253"/>
              <a:gd name="connsiteY27" fmla="*/ 248126 h 276510"/>
              <a:gd name="connsiteX28" fmla="*/ 21907 w 125253"/>
              <a:gd name="connsiteY28" fmla="*/ 248126 h 276510"/>
              <a:gd name="connsiteX29" fmla="*/ 21907 w 125253"/>
              <a:gd name="connsiteY29" fmla="*/ 153448 h 276510"/>
              <a:gd name="connsiteX30" fmla="*/ 42005 w 125253"/>
              <a:gd name="connsiteY30" fmla="*/ 153448 h 276510"/>
              <a:gd name="connsiteX31" fmla="*/ 42005 w 125253"/>
              <a:gd name="connsiteY31" fmla="*/ 174689 h 276510"/>
              <a:gd name="connsiteX32" fmla="*/ 45053 w 125253"/>
              <a:gd name="connsiteY32" fmla="*/ 177737 h 276510"/>
              <a:gd name="connsiteX33" fmla="*/ 117443 w 125253"/>
              <a:gd name="connsiteY33" fmla="*/ 177737 h 276510"/>
              <a:gd name="connsiteX34" fmla="*/ 120491 w 125253"/>
              <a:gd name="connsiteY34" fmla="*/ 174689 h 276510"/>
              <a:gd name="connsiteX35" fmla="*/ 120491 w 125253"/>
              <a:gd name="connsiteY35" fmla="*/ 131921 h 276510"/>
              <a:gd name="connsiteX36" fmla="*/ 117443 w 125253"/>
              <a:gd name="connsiteY36" fmla="*/ 128873 h 276510"/>
              <a:gd name="connsiteX37" fmla="*/ 72200 w 125253"/>
              <a:gd name="connsiteY37" fmla="*/ 128873 h 276510"/>
              <a:gd name="connsiteX38" fmla="*/ 68961 w 125253"/>
              <a:gd name="connsiteY38" fmla="*/ 122301 h 276510"/>
              <a:gd name="connsiteX39" fmla="*/ 67437 w 125253"/>
              <a:gd name="connsiteY39" fmla="*/ 121349 h 276510"/>
              <a:gd name="connsiteX40" fmla="*/ 43720 w 125253"/>
              <a:gd name="connsiteY40" fmla="*/ 121349 h 276510"/>
              <a:gd name="connsiteX41" fmla="*/ 42005 w 125253"/>
              <a:gd name="connsiteY41" fmla="*/ 123253 h 276510"/>
              <a:gd name="connsiteX42" fmla="*/ 42005 w 125253"/>
              <a:gd name="connsiteY42" fmla="*/ 131921 h 276510"/>
              <a:gd name="connsiteX43" fmla="*/ 42005 w 125253"/>
              <a:gd name="connsiteY43" fmla="*/ 131921 h 276510"/>
              <a:gd name="connsiteX44" fmla="*/ 42005 w 125253"/>
              <a:gd name="connsiteY44" fmla="*/ 149543 h 276510"/>
              <a:gd name="connsiteX45" fmla="*/ 21907 w 125253"/>
              <a:gd name="connsiteY45" fmla="*/ 149543 h 276510"/>
              <a:gd name="connsiteX46" fmla="*/ 21907 w 125253"/>
              <a:gd name="connsiteY46" fmla="*/ 90202 h 276510"/>
              <a:gd name="connsiteX47" fmla="*/ 120491 w 125253"/>
              <a:gd name="connsiteY47" fmla="*/ 90202 h 27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5253" h="276510">
                <a:moveTo>
                  <a:pt x="120396" y="90107"/>
                </a:moveTo>
                <a:cubicBezTo>
                  <a:pt x="123063" y="90107"/>
                  <a:pt x="125254" y="87916"/>
                  <a:pt x="125254" y="85249"/>
                </a:cubicBezTo>
                <a:lnTo>
                  <a:pt x="125254" y="16954"/>
                </a:lnTo>
                <a:cubicBezTo>
                  <a:pt x="125254" y="14288"/>
                  <a:pt x="123063" y="12097"/>
                  <a:pt x="120396" y="12097"/>
                </a:cubicBezTo>
                <a:lnTo>
                  <a:pt x="48101" y="12097"/>
                </a:lnTo>
                <a:lnTo>
                  <a:pt x="42958" y="1619"/>
                </a:lnTo>
                <a:cubicBezTo>
                  <a:pt x="42481" y="667"/>
                  <a:pt x="41529" y="0"/>
                  <a:pt x="40577" y="0"/>
                </a:cubicBezTo>
                <a:lnTo>
                  <a:pt x="2667" y="0"/>
                </a:lnTo>
                <a:cubicBezTo>
                  <a:pt x="1143" y="0"/>
                  <a:pt x="0" y="1334"/>
                  <a:pt x="0" y="3048"/>
                </a:cubicBezTo>
                <a:lnTo>
                  <a:pt x="0" y="85249"/>
                </a:lnTo>
                <a:cubicBezTo>
                  <a:pt x="0" y="87916"/>
                  <a:pt x="2191" y="90107"/>
                  <a:pt x="4858" y="90107"/>
                </a:cubicBezTo>
                <a:lnTo>
                  <a:pt x="17907" y="90107"/>
                </a:lnTo>
                <a:lnTo>
                  <a:pt x="17907" y="252032"/>
                </a:lnTo>
                <a:lnTo>
                  <a:pt x="42005" y="252032"/>
                </a:lnTo>
                <a:lnTo>
                  <a:pt x="42005" y="273463"/>
                </a:lnTo>
                <a:cubicBezTo>
                  <a:pt x="42005" y="275177"/>
                  <a:pt x="43339" y="276511"/>
                  <a:pt x="45053" y="276511"/>
                </a:cubicBezTo>
                <a:lnTo>
                  <a:pt x="117443" y="276511"/>
                </a:lnTo>
                <a:cubicBezTo>
                  <a:pt x="119158" y="276511"/>
                  <a:pt x="120491" y="275177"/>
                  <a:pt x="120491" y="273463"/>
                </a:cubicBezTo>
                <a:lnTo>
                  <a:pt x="120491" y="230695"/>
                </a:lnTo>
                <a:cubicBezTo>
                  <a:pt x="120491" y="228981"/>
                  <a:pt x="119158" y="227647"/>
                  <a:pt x="117443" y="227647"/>
                </a:cubicBezTo>
                <a:lnTo>
                  <a:pt x="72200" y="227647"/>
                </a:lnTo>
                <a:lnTo>
                  <a:pt x="68961" y="221075"/>
                </a:lnTo>
                <a:cubicBezTo>
                  <a:pt x="68675" y="220504"/>
                  <a:pt x="68104" y="220123"/>
                  <a:pt x="67437" y="220123"/>
                </a:cubicBezTo>
                <a:lnTo>
                  <a:pt x="43720" y="220123"/>
                </a:lnTo>
                <a:cubicBezTo>
                  <a:pt x="42767" y="220123"/>
                  <a:pt x="42005" y="220980"/>
                  <a:pt x="42005" y="222028"/>
                </a:cubicBezTo>
                <a:lnTo>
                  <a:pt x="42005" y="230695"/>
                </a:lnTo>
                <a:lnTo>
                  <a:pt x="42005" y="230695"/>
                </a:lnTo>
                <a:lnTo>
                  <a:pt x="42005" y="248126"/>
                </a:lnTo>
                <a:lnTo>
                  <a:pt x="21907" y="248126"/>
                </a:lnTo>
                <a:lnTo>
                  <a:pt x="21907" y="153448"/>
                </a:lnTo>
                <a:lnTo>
                  <a:pt x="42005" y="153448"/>
                </a:lnTo>
                <a:lnTo>
                  <a:pt x="42005" y="174689"/>
                </a:lnTo>
                <a:cubicBezTo>
                  <a:pt x="42005" y="176403"/>
                  <a:pt x="43339" y="177737"/>
                  <a:pt x="45053" y="177737"/>
                </a:cubicBezTo>
                <a:lnTo>
                  <a:pt x="117443" y="177737"/>
                </a:lnTo>
                <a:cubicBezTo>
                  <a:pt x="119158" y="177737"/>
                  <a:pt x="120491" y="176403"/>
                  <a:pt x="120491" y="174689"/>
                </a:cubicBezTo>
                <a:lnTo>
                  <a:pt x="120491" y="131921"/>
                </a:lnTo>
                <a:cubicBezTo>
                  <a:pt x="120491" y="130207"/>
                  <a:pt x="119158" y="128873"/>
                  <a:pt x="117443" y="128873"/>
                </a:cubicBezTo>
                <a:lnTo>
                  <a:pt x="72200" y="128873"/>
                </a:lnTo>
                <a:lnTo>
                  <a:pt x="68961" y="122301"/>
                </a:lnTo>
                <a:cubicBezTo>
                  <a:pt x="68675" y="121730"/>
                  <a:pt x="68104" y="121349"/>
                  <a:pt x="67437" y="121349"/>
                </a:cubicBezTo>
                <a:lnTo>
                  <a:pt x="43720" y="121349"/>
                </a:lnTo>
                <a:cubicBezTo>
                  <a:pt x="42767" y="121349"/>
                  <a:pt x="42005" y="122206"/>
                  <a:pt x="42005" y="123253"/>
                </a:cubicBezTo>
                <a:lnTo>
                  <a:pt x="42005" y="131921"/>
                </a:lnTo>
                <a:lnTo>
                  <a:pt x="42005" y="131921"/>
                </a:lnTo>
                <a:lnTo>
                  <a:pt x="42005" y="149543"/>
                </a:lnTo>
                <a:lnTo>
                  <a:pt x="21907" y="149543"/>
                </a:lnTo>
                <a:lnTo>
                  <a:pt x="21907" y="90202"/>
                </a:lnTo>
                <a:lnTo>
                  <a:pt x="120491" y="90202"/>
                </a:ln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1894" name="Grafik 698">
            <a:extLst>
              <a:ext uri="{FF2B5EF4-FFF2-40B4-BE49-F238E27FC236}">
                <a16:creationId xmlns:a16="http://schemas.microsoft.com/office/drawing/2014/main" id="{F18C8D65-FC04-67FE-A1CC-4AE43C2052A9}"/>
              </a:ext>
            </a:extLst>
          </p:cNvPr>
          <p:cNvGrpSpPr/>
          <p:nvPr/>
        </p:nvGrpSpPr>
        <p:grpSpPr>
          <a:xfrm>
            <a:off x="1076000" y="14378401"/>
            <a:ext cx="316229" cy="143573"/>
            <a:chOff x="1076000" y="14378401"/>
            <a:chExt cx="316229" cy="143573"/>
          </a:xfrm>
          <a:solidFill>
            <a:srgbClr val="00497F"/>
          </a:solidFill>
        </p:grpSpPr>
        <p:sp>
          <p:nvSpPr>
            <p:cNvPr id="1895" name="Freihandform 1894">
              <a:extLst>
                <a:ext uri="{FF2B5EF4-FFF2-40B4-BE49-F238E27FC236}">
                  <a16:creationId xmlns:a16="http://schemas.microsoft.com/office/drawing/2014/main" id="{ADFB8FDD-50FD-1B82-8D4A-CE7CF40D2AA4}"/>
                </a:ext>
              </a:extLst>
            </p:cNvPr>
            <p:cNvSpPr/>
            <p:nvPr/>
          </p:nvSpPr>
          <p:spPr>
            <a:xfrm>
              <a:off x="1327841" y="14430476"/>
              <a:ext cx="41147" cy="91497"/>
            </a:xfrm>
            <a:custGeom>
              <a:avLst/>
              <a:gdLst>
                <a:gd name="connsiteX0" fmla="*/ 37243 w 41147"/>
                <a:gd name="connsiteY0" fmla="*/ 121 h 91497"/>
                <a:gd name="connsiteX1" fmla="*/ 2191 w 41147"/>
                <a:gd name="connsiteY1" fmla="*/ 10313 h 91497"/>
                <a:gd name="connsiteX2" fmla="*/ 0 w 41147"/>
                <a:gd name="connsiteY2" fmla="*/ 13266 h 91497"/>
                <a:gd name="connsiteX3" fmla="*/ 0 w 41147"/>
                <a:gd name="connsiteY3" fmla="*/ 78226 h 91497"/>
                <a:gd name="connsiteX4" fmla="*/ 2191 w 41147"/>
                <a:gd name="connsiteY4" fmla="*/ 81179 h 91497"/>
                <a:gd name="connsiteX5" fmla="*/ 37243 w 41147"/>
                <a:gd name="connsiteY5" fmla="*/ 91371 h 91497"/>
                <a:gd name="connsiteX6" fmla="*/ 41148 w 41147"/>
                <a:gd name="connsiteY6" fmla="*/ 88418 h 91497"/>
                <a:gd name="connsiteX7" fmla="*/ 41148 w 41147"/>
                <a:gd name="connsiteY7" fmla="*/ 3074 h 91497"/>
                <a:gd name="connsiteX8" fmla="*/ 37243 w 41147"/>
                <a:gd name="connsiteY8" fmla="*/ 121 h 91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7" h="91497">
                  <a:moveTo>
                    <a:pt x="37243" y="121"/>
                  </a:moveTo>
                  <a:lnTo>
                    <a:pt x="2191" y="10313"/>
                  </a:lnTo>
                  <a:cubicBezTo>
                    <a:pt x="857" y="10694"/>
                    <a:pt x="0" y="11932"/>
                    <a:pt x="0" y="13266"/>
                  </a:cubicBezTo>
                  <a:lnTo>
                    <a:pt x="0" y="78226"/>
                  </a:lnTo>
                  <a:cubicBezTo>
                    <a:pt x="0" y="79560"/>
                    <a:pt x="857" y="80798"/>
                    <a:pt x="2191" y="81179"/>
                  </a:cubicBezTo>
                  <a:lnTo>
                    <a:pt x="37243" y="91371"/>
                  </a:lnTo>
                  <a:cubicBezTo>
                    <a:pt x="39243" y="91942"/>
                    <a:pt x="41148" y="90514"/>
                    <a:pt x="41148" y="88418"/>
                  </a:cubicBezTo>
                  <a:lnTo>
                    <a:pt x="41148" y="3074"/>
                  </a:lnTo>
                  <a:cubicBezTo>
                    <a:pt x="41148" y="1074"/>
                    <a:pt x="39148" y="-450"/>
                    <a:pt x="37243" y="121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96" name="Freihandform 1895">
              <a:extLst>
                <a:ext uri="{FF2B5EF4-FFF2-40B4-BE49-F238E27FC236}">
                  <a16:creationId xmlns:a16="http://schemas.microsoft.com/office/drawing/2014/main" id="{3E745891-CF6D-4ED5-47B6-52042017907A}"/>
                </a:ext>
              </a:extLst>
            </p:cNvPr>
            <p:cNvSpPr/>
            <p:nvPr/>
          </p:nvSpPr>
          <p:spPr>
            <a:xfrm>
              <a:off x="1076000" y="14394818"/>
              <a:ext cx="32385" cy="45656"/>
            </a:xfrm>
            <a:custGeom>
              <a:avLst/>
              <a:gdLst>
                <a:gd name="connsiteX0" fmla="*/ 30670 w 32385"/>
                <a:gd name="connsiteY0" fmla="*/ 5109 h 45656"/>
                <a:gd name="connsiteX1" fmla="*/ 3048 w 32385"/>
                <a:gd name="connsiteY1" fmla="*/ 61 h 45656"/>
                <a:gd name="connsiteX2" fmla="*/ 0 w 32385"/>
                <a:gd name="connsiteY2" fmla="*/ 1490 h 45656"/>
                <a:gd name="connsiteX3" fmla="*/ 0 w 32385"/>
                <a:gd name="connsiteY3" fmla="*/ 44162 h 45656"/>
                <a:gd name="connsiteX4" fmla="*/ 3048 w 32385"/>
                <a:gd name="connsiteY4" fmla="*/ 45590 h 45656"/>
                <a:gd name="connsiteX5" fmla="*/ 30670 w 32385"/>
                <a:gd name="connsiteY5" fmla="*/ 40542 h 45656"/>
                <a:gd name="connsiteX6" fmla="*/ 32385 w 32385"/>
                <a:gd name="connsiteY6" fmla="*/ 39113 h 45656"/>
                <a:gd name="connsiteX7" fmla="*/ 32385 w 32385"/>
                <a:gd name="connsiteY7" fmla="*/ 6633 h 45656"/>
                <a:gd name="connsiteX8" fmla="*/ 30670 w 32385"/>
                <a:gd name="connsiteY8" fmla="*/ 5204 h 4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85" h="45656">
                  <a:moveTo>
                    <a:pt x="30670" y="5109"/>
                  </a:moveTo>
                  <a:lnTo>
                    <a:pt x="3048" y="61"/>
                  </a:lnTo>
                  <a:cubicBezTo>
                    <a:pt x="1524" y="-225"/>
                    <a:pt x="0" y="537"/>
                    <a:pt x="0" y="1490"/>
                  </a:cubicBezTo>
                  <a:lnTo>
                    <a:pt x="0" y="44162"/>
                  </a:lnTo>
                  <a:cubicBezTo>
                    <a:pt x="0" y="45209"/>
                    <a:pt x="1524" y="45876"/>
                    <a:pt x="3048" y="45590"/>
                  </a:cubicBezTo>
                  <a:lnTo>
                    <a:pt x="30670" y="40542"/>
                  </a:lnTo>
                  <a:cubicBezTo>
                    <a:pt x="31718" y="40352"/>
                    <a:pt x="32385" y="39780"/>
                    <a:pt x="32385" y="39113"/>
                  </a:cubicBezTo>
                  <a:lnTo>
                    <a:pt x="32385" y="6633"/>
                  </a:lnTo>
                  <a:cubicBezTo>
                    <a:pt x="32385" y="5966"/>
                    <a:pt x="31718" y="5395"/>
                    <a:pt x="30670" y="5204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97" name="Freihandform 1896">
              <a:extLst>
                <a:ext uri="{FF2B5EF4-FFF2-40B4-BE49-F238E27FC236}">
                  <a16:creationId xmlns:a16="http://schemas.microsoft.com/office/drawing/2014/main" id="{BC3641F2-5914-6A6F-4E16-8828DA87BDD6}"/>
                </a:ext>
              </a:extLst>
            </p:cNvPr>
            <p:cNvSpPr/>
            <p:nvPr/>
          </p:nvSpPr>
          <p:spPr>
            <a:xfrm>
              <a:off x="1372132" y="14430503"/>
              <a:ext cx="20097" cy="91439"/>
            </a:xfrm>
            <a:custGeom>
              <a:avLst/>
              <a:gdLst>
                <a:gd name="connsiteX0" fmla="*/ 16955 w 20097"/>
                <a:gd name="connsiteY0" fmla="*/ 0 h 91439"/>
                <a:gd name="connsiteX1" fmla="*/ 20098 w 20097"/>
                <a:gd name="connsiteY1" fmla="*/ 3143 h 91439"/>
                <a:gd name="connsiteX2" fmla="*/ 20098 w 20097"/>
                <a:gd name="connsiteY2" fmla="*/ 88297 h 91439"/>
                <a:gd name="connsiteX3" fmla="*/ 16955 w 20097"/>
                <a:gd name="connsiteY3" fmla="*/ 91440 h 91439"/>
                <a:gd name="connsiteX4" fmla="*/ 3143 w 20097"/>
                <a:gd name="connsiteY4" fmla="*/ 91440 h 91439"/>
                <a:gd name="connsiteX5" fmla="*/ 0 w 20097"/>
                <a:gd name="connsiteY5" fmla="*/ 88297 h 91439"/>
                <a:gd name="connsiteX6" fmla="*/ 0 w 20097"/>
                <a:gd name="connsiteY6" fmla="*/ 3143 h 91439"/>
                <a:gd name="connsiteX7" fmla="*/ 3143 w 20097"/>
                <a:gd name="connsiteY7" fmla="*/ 0 h 91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97" h="91439">
                  <a:moveTo>
                    <a:pt x="16955" y="0"/>
                  </a:moveTo>
                  <a:cubicBezTo>
                    <a:pt x="18690" y="0"/>
                    <a:pt x="20098" y="1407"/>
                    <a:pt x="20098" y="3143"/>
                  </a:cubicBezTo>
                  <a:lnTo>
                    <a:pt x="20098" y="88297"/>
                  </a:lnTo>
                  <a:cubicBezTo>
                    <a:pt x="20098" y="90033"/>
                    <a:pt x="18690" y="91440"/>
                    <a:pt x="16955" y="91440"/>
                  </a:cubicBezTo>
                  <a:lnTo>
                    <a:pt x="3143" y="91440"/>
                  </a:lnTo>
                  <a:cubicBezTo>
                    <a:pt x="1407" y="91440"/>
                    <a:pt x="0" y="90033"/>
                    <a:pt x="0" y="88297"/>
                  </a:cubicBezTo>
                  <a:lnTo>
                    <a:pt x="0" y="3143"/>
                  </a:lnTo>
                  <a:cubicBezTo>
                    <a:pt x="0" y="1407"/>
                    <a:pt x="1407" y="0"/>
                    <a:pt x="3143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98" name="Freihandform 1897">
              <a:extLst>
                <a:ext uri="{FF2B5EF4-FFF2-40B4-BE49-F238E27FC236}">
                  <a16:creationId xmlns:a16="http://schemas.microsoft.com/office/drawing/2014/main" id="{316FE2EF-C3F7-9892-DCAC-F8BCCB19C7E7}"/>
                </a:ext>
              </a:extLst>
            </p:cNvPr>
            <p:cNvSpPr/>
            <p:nvPr/>
          </p:nvSpPr>
          <p:spPr>
            <a:xfrm>
              <a:off x="1112385" y="14404690"/>
              <a:ext cx="57054" cy="25812"/>
            </a:xfrm>
            <a:custGeom>
              <a:avLst/>
              <a:gdLst>
                <a:gd name="connsiteX0" fmla="*/ 40291 w 57054"/>
                <a:gd name="connsiteY0" fmla="*/ 25717 h 25812"/>
                <a:gd name="connsiteX1" fmla="*/ 40576 w 57054"/>
                <a:gd name="connsiteY1" fmla="*/ 25813 h 25812"/>
                <a:gd name="connsiteX2" fmla="*/ 55721 w 57054"/>
                <a:gd name="connsiteY2" fmla="*/ 25813 h 25812"/>
                <a:gd name="connsiteX3" fmla="*/ 57055 w 57054"/>
                <a:gd name="connsiteY3" fmla="*/ 24479 h 25812"/>
                <a:gd name="connsiteX4" fmla="*/ 57055 w 57054"/>
                <a:gd name="connsiteY4" fmla="*/ 11430 h 25812"/>
                <a:gd name="connsiteX5" fmla="*/ 56483 w 57054"/>
                <a:gd name="connsiteY5" fmla="*/ 10287 h 25812"/>
                <a:gd name="connsiteX6" fmla="*/ 41339 w 57054"/>
                <a:gd name="connsiteY6" fmla="*/ 190 h 25812"/>
                <a:gd name="connsiteX7" fmla="*/ 40386 w 57054"/>
                <a:gd name="connsiteY7" fmla="*/ 0 h 25812"/>
                <a:gd name="connsiteX8" fmla="*/ 40005 w 57054"/>
                <a:gd name="connsiteY8" fmla="*/ 0 h 25812"/>
                <a:gd name="connsiteX9" fmla="*/ 3334 w 57054"/>
                <a:gd name="connsiteY9" fmla="*/ 0 h 25812"/>
                <a:gd name="connsiteX10" fmla="*/ 0 w 57054"/>
                <a:gd name="connsiteY10" fmla="*/ 3334 h 25812"/>
                <a:gd name="connsiteX11" fmla="*/ 0 w 57054"/>
                <a:gd name="connsiteY11" fmla="*/ 22384 h 25812"/>
                <a:gd name="connsiteX12" fmla="*/ 3334 w 57054"/>
                <a:gd name="connsiteY12" fmla="*/ 25717 h 25812"/>
                <a:gd name="connsiteX13" fmla="*/ 40005 w 57054"/>
                <a:gd name="connsiteY13" fmla="*/ 25717 h 25812"/>
                <a:gd name="connsiteX14" fmla="*/ 40386 w 57054"/>
                <a:gd name="connsiteY14" fmla="*/ 25717 h 2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054" h="25812">
                  <a:moveTo>
                    <a:pt x="40291" y="25717"/>
                  </a:moveTo>
                  <a:cubicBezTo>
                    <a:pt x="40291" y="25717"/>
                    <a:pt x="40481" y="25813"/>
                    <a:pt x="40576" y="25813"/>
                  </a:cubicBezTo>
                  <a:lnTo>
                    <a:pt x="55721" y="25813"/>
                  </a:lnTo>
                  <a:cubicBezTo>
                    <a:pt x="56483" y="25813"/>
                    <a:pt x="57055" y="25241"/>
                    <a:pt x="57055" y="24479"/>
                  </a:cubicBezTo>
                  <a:lnTo>
                    <a:pt x="57055" y="11430"/>
                  </a:lnTo>
                  <a:cubicBezTo>
                    <a:pt x="57055" y="11430"/>
                    <a:pt x="56864" y="10573"/>
                    <a:pt x="56483" y="10287"/>
                  </a:cubicBezTo>
                  <a:lnTo>
                    <a:pt x="41339" y="190"/>
                  </a:lnTo>
                  <a:cubicBezTo>
                    <a:pt x="41339" y="190"/>
                    <a:pt x="40672" y="0"/>
                    <a:pt x="40386" y="0"/>
                  </a:cubicBezTo>
                  <a:cubicBezTo>
                    <a:pt x="40291" y="0"/>
                    <a:pt x="40100" y="0"/>
                    <a:pt x="40005" y="0"/>
                  </a:cubicBezTo>
                  <a:lnTo>
                    <a:pt x="3334" y="0"/>
                  </a:lnTo>
                  <a:cubicBezTo>
                    <a:pt x="1524" y="0"/>
                    <a:pt x="0" y="1524"/>
                    <a:pt x="0" y="3334"/>
                  </a:cubicBezTo>
                  <a:lnTo>
                    <a:pt x="0" y="22384"/>
                  </a:lnTo>
                  <a:cubicBezTo>
                    <a:pt x="0" y="24193"/>
                    <a:pt x="1524" y="25717"/>
                    <a:pt x="3334" y="25717"/>
                  </a:cubicBezTo>
                  <a:lnTo>
                    <a:pt x="40005" y="25717"/>
                  </a:lnTo>
                  <a:cubicBezTo>
                    <a:pt x="40005" y="25717"/>
                    <a:pt x="40195" y="25717"/>
                    <a:pt x="40386" y="25717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99" name="Freihandform 1898">
              <a:extLst>
                <a:ext uri="{FF2B5EF4-FFF2-40B4-BE49-F238E27FC236}">
                  <a16:creationId xmlns:a16="http://schemas.microsoft.com/office/drawing/2014/main" id="{1FF4C2F4-B7AE-4F6B-35B0-900D3C07176C}"/>
                </a:ext>
              </a:extLst>
            </p:cNvPr>
            <p:cNvSpPr/>
            <p:nvPr/>
          </p:nvSpPr>
          <p:spPr>
            <a:xfrm>
              <a:off x="1269357" y="14441456"/>
              <a:ext cx="55626" cy="69532"/>
            </a:xfrm>
            <a:custGeom>
              <a:avLst/>
              <a:gdLst>
                <a:gd name="connsiteX0" fmla="*/ 52007 w 55626"/>
                <a:gd name="connsiteY0" fmla="*/ 0 h 69532"/>
                <a:gd name="connsiteX1" fmla="*/ 55626 w 55626"/>
                <a:gd name="connsiteY1" fmla="*/ 3619 h 69532"/>
                <a:gd name="connsiteX2" fmla="*/ 55626 w 55626"/>
                <a:gd name="connsiteY2" fmla="*/ 65913 h 69532"/>
                <a:gd name="connsiteX3" fmla="*/ 52007 w 55626"/>
                <a:gd name="connsiteY3" fmla="*/ 69532 h 69532"/>
                <a:gd name="connsiteX4" fmla="*/ 3619 w 55626"/>
                <a:gd name="connsiteY4" fmla="*/ 69532 h 69532"/>
                <a:gd name="connsiteX5" fmla="*/ 0 w 55626"/>
                <a:gd name="connsiteY5" fmla="*/ 65913 h 69532"/>
                <a:gd name="connsiteX6" fmla="*/ 0 w 55626"/>
                <a:gd name="connsiteY6" fmla="*/ 3619 h 69532"/>
                <a:gd name="connsiteX7" fmla="*/ 3619 w 55626"/>
                <a:gd name="connsiteY7" fmla="*/ 0 h 6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626" h="69532">
                  <a:moveTo>
                    <a:pt x="52007" y="0"/>
                  </a:moveTo>
                  <a:cubicBezTo>
                    <a:pt x="54005" y="0"/>
                    <a:pt x="55626" y="1620"/>
                    <a:pt x="55626" y="3619"/>
                  </a:cubicBezTo>
                  <a:lnTo>
                    <a:pt x="55626" y="65913"/>
                  </a:lnTo>
                  <a:cubicBezTo>
                    <a:pt x="55626" y="67912"/>
                    <a:pt x="54005" y="69532"/>
                    <a:pt x="52007" y="69532"/>
                  </a:cubicBezTo>
                  <a:lnTo>
                    <a:pt x="3619" y="69532"/>
                  </a:lnTo>
                  <a:cubicBezTo>
                    <a:pt x="1621" y="69532"/>
                    <a:pt x="0" y="67912"/>
                    <a:pt x="0" y="65913"/>
                  </a:cubicBezTo>
                  <a:lnTo>
                    <a:pt x="0" y="3619"/>
                  </a:lnTo>
                  <a:cubicBezTo>
                    <a:pt x="0" y="1620"/>
                    <a:pt x="1621" y="0"/>
                    <a:pt x="3619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00" name="Freihandform 1899">
              <a:extLst>
                <a:ext uri="{FF2B5EF4-FFF2-40B4-BE49-F238E27FC236}">
                  <a16:creationId xmlns:a16="http://schemas.microsoft.com/office/drawing/2014/main" id="{346A9FBE-5810-AE9B-AF69-8E26CD783DC9}"/>
                </a:ext>
              </a:extLst>
            </p:cNvPr>
            <p:cNvSpPr/>
            <p:nvPr/>
          </p:nvSpPr>
          <p:spPr>
            <a:xfrm>
              <a:off x="1123720" y="14378401"/>
              <a:ext cx="185261" cy="142875"/>
            </a:xfrm>
            <a:custGeom>
              <a:avLst/>
              <a:gdLst>
                <a:gd name="connsiteX0" fmla="*/ 136874 w 185261"/>
                <a:gd name="connsiteY0" fmla="*/ 56007 h 142875"/>
                <a:gd name="connsiteX1" fmla="*/ 134874 w 185261"/>
                <a:gd name="connsiteY1" fmla="*/ 56007 h 142875"/>
                <a:gd name="connsiteX2" fmla="*/ 134017 w 185261"/>
                <a:gd name="connsiteY2" fmla="*/ 42005 h 142875"/>
                <a:gd name="connsiteX3" fmla="*/ 153162 w 185261"/>
                <a:gd name="connsiteY3" fmla="*/ 17716 h 142875"/>
                <a:gd name="connsiteX4" fmla="*/ 176403 w 185261"/>
                <a:gd name="connsiteY4" fmla="*/ 17716 h 142875"/>
                <a:gd name="connsiteX5" fmla="*/ 185261 w 185261"/>
                <a:gd name="connsiteY5" fmla="*/ 8858 h 142875"/>
                <a:gd name="connsiteX6" fmla="*/ 176403 w 185261"/>
                <a:gd name="connsiteY6" fmla="*/ 0 h 142875"/>
                <a:gd name="connsiteX7" fmla="*/ 148781 w 185261"/>
                <a:gd name="connsiteY7" fmla="*/ 0 h 142875"/>
                <a:gd name="connsiteX8" fmla="*/ 139922 w 185261"/>
                <a:gd name="connsiteY8" fmla="*/ 8858 h 142875"/>
                <a:gd name="connsiteX9" fmla="*/ 142304 w 185261"/>
                <a:gd name="connsiteY9" fmla="*/ 14764 h 142875"/>
                <a:gd name="connsiteX10" fmla="*/ 132969 w 185261"/>
                <a:gd name="connsiteY10" fmla="*/ 25527 h 142875"/>
                <a:gd name="connsiteX11" fmla="*/ 132779 w 185261"/>
                <a:gd name="connsiteY11" fmla="*/ 22574 h 142875"/>
                <a:gd name="connsiteX12" fmla="*/ 125444 w 185261"/>
                <a:gd name="connsiteY12" fmla="*/ 15716 h 142875"/>
                <a:gd name="connsiteX13" fmla="*/ 73533 w 185261"/>
                <a:gd name="connsiteY13" fmla="*/ 15716 h 142875"/>
                <a:gd name="connsiteX14" fmla="*/ 66866 w 185261"/>
                <a:gd name="connsiteY14" fmla="*/ 20098 h 142875"/>
                <a:gd name="connsiteX15" fmla="*/ 51340 w 185261"/>
                <a:gd name="connsiteY15" fmla="*/ 55817 h 142875"/>
                <a:gd name="connsiteX16" fmla="*/ 5905 w 185261"/>
                <a:gd name="connsiteY16" fmla="*/ 55817 h 142875"/>
                <a:gd name="connsiteX17" fmla="*/ 0 w 185261"/>
                <a:gd name="connsiteY17" fmla="*/ 61722 h 142875"/>
                <a:gd name="connsiteX18" fmla="*/ 0 w 185261"/>
                <a:gd name="connsiteY18" fmla="*/ 136969 h 142875"/>
                <a:gd name="connsiteX19" fmla="*/ 5905 w 185261"/>
                <a:gd name="connsiteY19" fmla="*/ 142875 h 142875"/>
                <a:gd name="connsiteX20" fmla="*/ 136874 w 185261"/>
                <a:gd name="connsiteY20" fmla="*/ 142875 h 142875"/>
                <a:gd name="connsiteX21" fmla="*/ 142780 w 185261"/>
                <a:gd name="connsiteY21" fmla="*/ 136969 h 142875"/>
                <a:gd name="connsiteX22" fmla="*/ 142780 w 185261"/>
                <a:gd name="connsiteY22" fmla="*/ 61722 h 142875"/>
                <a:gd name="connsiteX23" fmla="*/ 136874 w 185261"/>
                <a:gd name="connsiteY23" fmla="*/ 55817 h 142875"/>
                <a:gd name="connsiteX24" fmla="*/ 62675 w 185261"/>
                <a:gd name="connsiteY24" fmla="*/ 56007 h 142875"/>
                <a:gd name="connsiteX25" fmla="*/ 74200 w 185261"/>
                <a:gd name="connsiteY25" fmla="*/ 29432 h 142875"/>
                <a:gd name="connsiteX26" fmla="*/ 78962 w 185261"/>
                <a:gd name="connsiteY26" fmla="*/ 26289 h 142875"/>
                <a:gd name="connsiteX27" fmla="*/ 115919 w 185261"/>
                <a:gd name="connsiteY27" fmla="*/ 26289 h 142875"/>
                <a:gd name="connsiteX28" fmla="*/ 121063 w 185261"/>
                <a:gd name="connsiteY28" fmla="*/ 31147 h 142875"/>
                <a:gd name="connsiteX29" fmla="*/ 122587 w 185261"/>
                <a:gd name="connsiteY29" fmla="*/ 55912 h 142875"/>
                <a:gd name="connsiteX30" fmla="*/ 62675 w 185261"/>
                <a:gd name="connsiteY30" fmla="*/ 55912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5261" h="142875">
                  <a:moveTo>
                    <a:pt x="136874" y="56007"/>
                  </a:moveTo>
                  <a:lnTo>
                    <a:pt x="134874" y="56007"/>
                  </a:lnTo>
                  <a:lnTo>
                    <a:pt x="134017" y="42005"/>
                  </a:lnTo>
                  <a:lnTo>
                    <a:pt x="153162" y="17716"/>
                  </a:lnTo>
                  <a:lnTo>
                    <a:pt x="176403" y="17716"/>
                  </a:lnTo>
                  <a:cubicBezTo>
                    <a:pt x="181261" y="17716"/>
                    <a:pt x="185261" y="13811"/>
                    <a:pt x="185261" y="8858"/>
                  </a:cubicBezTo>
                  <a:cubicBezTo>
                    <a:pt x="185261" y="3905"/>
                    <a:pt x="181356" y="0"/>
                    <a:pt x="176403" y="0"/>
                  </a:cubicBezTo>
                  <a:lnTo>
                    <a:pt x="148781" y="0"/>
                  </a:lnTo>
                  <a:cubicBezTo>
                    <a:pt x="143923" y="0"/>
                    <a:pt x="139922" y="3905"/>
                    <a:pt x="139922" y="8858"/>
                  </a:cubicBezTo>
                  <a:cubicBezTo>
                    <a:pt x="139922" y="11144"/>
                    <a:pt x="140780" y="13240"/>
                    <a:pt x="142304" y="14764"/>
                  </a:cubicBezTo>
                  <a:lnTo>
                    <a:pt x="132969" y="25527"/>
                  </a:lnTo>
                  <a:lnTo>
                    <a:pt x="132779" y="22574"/>
                  </a:lnTo>
                  <a:cubicBezTo>
                    <a:pt x="132493" y="18764"/>
                    <a:pt x="129350" y="15716"/>
                    <a:pt x="125444" y="15716"/>
                  </a:cubicBezTo>
                  <a:lnTo>
                    <a:pt x="73533" y="15716"/>
                  </a:lnTo>
                  <a:cubicBezTo>
                    <a:pt x="70580" y="15716"/>
                    <a:pt x="68008" y="17431"/>
                    <a:pt x="66866" y="20098"/>
                  </a:cubicBezTo>
                  <a:lnTo>
                    <a:pt x="51340" y="55817"/>
                  </a:lnTo>
                  <a:lnTo>
                    <a:pt x="5905" y="55817"/>
                  </a:lnTo>
                  <a:cubicBezTo>
                    <a:pt x="2667" y="55817"/>
                    <a:pt x="0" y="58483"/>
                    <a:pt x="0" y="61722"/>
                  </a:cubicBezTo>
                  <a:lnTo>
                    <a:pt x="0" y="136969"/>
                  </a:lnTo>
                  <a:cubicBezTo>
                    <a:pt x="0" y="140208"/>
                    <a:pt x="2667" y="142875"/>
                    <a:pt x="5905" y="142875"/>
                  </a:cubicBezTo>
                  <a:lnTo>
                    <a:pt x="136874" y="142875"/>
                  </a:lnTo>
                  <a:cubicBezTo>
                    <a:pt x="140113" y="142875"/>
                    <a:pt x="142780" y="140208"/>
                    <a:pt x="142780" y="136969"/>
                  </a:cubicBezTo>
                  <a:lnTo>
                    <a:pt x="142780" y="61722"/>
                  </a:lnTo>
                  <a:cubicBezTo>
                    <a:pt x="142780" y="58483"/>
                    <a:pt x="140113" y="55817"/>
                    <a:pt x="136874" y="55817"/>
                  </a:cubicBezTo>
                  <a:close/>
                  <a:moveTo>
                    <a:pt x="62675" y="56007"/>
                  </a:moveTo>
                  <a:lnTo>
                    <a:pt x="74200" y="29432"/>
                  </a:lnTo>
                  <a:cubicBezTo>
                    <a:pt x="75057" y="27527"/>
                    <a:pt x="76867" y="26289"/>
                    <a:pt x="78962" y="26289"/>
                  </a:cubicBezTo>
                  <a:lnTo>
                    <a:pt x="115919" y="26289"/>
                  </a:lnTo>
                  <a:cubicBezTo>
                    <a:pt x="118682" y="26289"/>
                    <a:pt x="120968" y="28384"/>
                    <a:pt x="121063" y="31147"/>
                  </a:cubicBezTo>
                  <a:lnTo>
                    <a:pt x="122587" y="55912"/>
                  </a:lnTo>
                  <a:lnTo>
                    <a:pt x="62675" y="55912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236" name="Grafik 700">
            <a:extLst>
              <a:ext uri="{FF2B5EF4-FFF2-40B4-BE49-F238E27FC236}">
                <a16:creationId xmlns:a16="http://schemas.microsoft.com/office/drawing/2014/main" id="{B21BE82D-44C5-E3C1-FA0D-8E1C2D01A0A2}"/>
              </a:ext>
            </a:extLst>
          </p:cNvPr>
          <p:cNvGrpSpPr/>
          <p:nvPr/>
        </p:nvGrpSpPr>
        <p:grpSpPr>
          <a:xfrm>
            <a:off x="6490708" y="7040134"/>
            <a:ext cx="189452" cy="189452"/>
            <a:chOff x="6490708" y="7040134"/>
            <a:chExt cx="189452" cy="189452"/>
          </a:xfrm>
          <a:solidFill>
            <a:srgbClr val="00497F"/>
          </a:solidFill>
        </p:grpSpPr>
        <p:sp>
          <p:nvSpPr>
            <p:cNvPr id="1237" name="Freihandform 1236">
              <a:extLst>
                <a:ext uri="{FF2B5EF4-FFF2-40B4-BE49-F238E27FC236}">
                  <a16:creationId xmlns:a16="http://schemas.microsoft.com/office/drawing/2014/main" id="{9A8B1920-7D89-261E-CC83-161D73235768}"/>
                </a:ext>
              </a:extLst>
            </p:cNvPr>
            <p:cNvSpPr/>
            <p:nvPr/>
          </p:nvSpPr>
          <p:spPr>
            <a:xfrm>
              <a:off x="6615200" y="7040134"/>
              <a:ext cx="64960" cy="64960"/>
            </a:xfrm>
            <a:custGeom>
              <a:avLst/>
              <a:gdLst>
                <a:gd name="connsiteX0" fmla="*/ 0 w 64960"/>
                <a:gd name="connsiteY0" fmla="*/ 0 h 64960"/>
                <a:gd name="connsiteX1" fmla="*/ 0 w 64960"/>
                <a:gd name="connsiteY1" fmla="*/ 8382 h 64960"/>
                <a:gd name="connsiteX2" fmla="*/ 56578 w 64960"/>
                <a:gd name="connsiteY2" fmla="*/ 8382 h 64960"/>
                <a:gd name="connsiteX3" fmla="*/ 56578 w 64960"/>
                <a:gd name="connsiteY3" fmla="*/ 64961 h 64960"/>
                <a:gd name="connsiteX4" fmla="*/ 64960 w 64960"/>
                <a:gd name="connsiteY4" fmla="*/ 64961 h 64960"/>
                <a:gd name="connsiteX5" fmla="*/ 64960 w 64960"/>
                <a:gd name="connsiteY5" fmla="*/ 0 h 64960"/>
                <a:gd name="connsiteX6" fmla="*/ 0 w 64960"/>
                <a:gd name="connsiteY6" fmla="*/ 0 h 6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960" h="64960">
                  <a:moveTo>
                    <a:pt x="0" y="0"/>
                  </a:moveTo>
                  <a:lnTo>
                    <a:pt x="0" y="8382"/>
                  </a:lnTo>
                  <a:lnTo>
                    <a:pt x="56578" y="8382"/>
                  </a:lnTo>
                  <a:lnTo>
                    <a:pt x="56578" y="64961"/>
                  </a:lnTo>
                  <a:lnTo>
                    <a:pt x="64960" y="64961"/>
                  </a:lnTo>
                  <a:lnTo>
                    <a:pt x="649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38" name="Freihandform 1237">
              <a:extLst>
                <a:ext uri="{FF2B5EF4-FFF2-40B4-BE49-F238E27FC236}">
                  <a16:creationId xmlns:a16="http://schemas.microsoft.com/office/drawing/2014/main" id="{5CC3975D-7E0F-F721-B6A5-AEEBBB92DC78}"/>
                </a:ext>
              </a:extLst>
            </p:cNvPr>
            <p:cNvSpPr/>
            <p:nvPr/>
          </p:nvSpPr>
          <p:spPr>
            <a:xfrm>
              <a:off x="6490708" y="7040134"/>
              <a:ext cx="64960" cy="64960"/>
            </a:xfrm>
            <a:custGeom>
              <a:avLst/>
              <a:gdLst>
                <a:gd name="connsiteX0" fmla="*/ 8382 w 64960"/>
                <a:gd name="connsiteY0" fmla="*/ 8382 h 64960"/>
                <a:gd name="connsiteX1" fmla="*/ 64961 w 64960"/>
                <a:gd name="connsiteY1" fmla="*/ 8382 h 64960"/>
                <a:gd name="connsiteX2" fmla="*/ 64961 w 64960"/>
                <a:gd name="connsiteY2" fmla="*/ 0 h 64960"/>
                <a:gd name="connsiteX3" fmla="*/ 0 w 64960"/>
                <a:gd name="connsiteY3" fmla="*/ 0 h 64960"/>
                <a:gd name="connsiteX4" fmla="*/ 0 w 64960"/>
                <a:gd name="connsiteY4" fmla="*/ 64961 h 64960"/>
                <a:gd name="connsiteX5" fmla="*/ 8382 w 64960"/>
                <a:gd name="connsiteY5" fmla="*/ 64961 h 64960"/>
                <a:gd name="connsiteX6" fmla="*/ 8382 w 64960"/>
                <a:gd name="connsiteY6" fmla="*/ 8382 h 6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960" h="64960">
                  <a:moveTo>
                    <a:pt x="8382" y="8382"/>
                  </a:moveTo>
                  <a:lnTo>
                    <a:pt x="64961" y="8382"/>
                  </a:lnTo>
                  <a:lnTo>
                    <a:pt x="64961" y="0"/>
                  </a:lnTo>
                  <a:lnTo>
                    <a:pt x="0" y="0"/>
                  </a:lnTo>
                  <a:lnTo>
                    <a:pt x="0" y="64961"/>
                  </a:lnTo>
                  <a:lnTo>
                    <a:pt x="8382" y="64961"/>
                  </a:lnTo>
                  <a:lnTo>
                    <a:pt x="8382" y="8382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39" name="Freihandform 1238">
              <a:extLst>
                <a:ext uri="{FF2B5EF4-FFF2-40B4-BE49-F238E27FC236}">
                  <a16:creationId xmlns:a16="http://schemas.microsoft.com/office/drawing/2014/main" id="{EBE3E27C-DA8C-3597-9754-96CB5CE0889C}"/>
                </a:ext>
              </a:extLst>
            </p:cNvPr>
            <p:cNvSpPr/>
            <p:nvPr/>
          </p:nvSpPr>
          <p:spPr>
            <a:xfrm>
              <a:off x="6490708" y="7164626"/>
              <a:ext cx="64960" cy="64960"/>
            </a:xfrm>
            <a:custGeom>
              <a:avLst/>
              <a:gdLst>
                <a:gd name="connsiteX0" fmla="*/ 8382 w 64960"/>
                <a:gd name="connsiteY0" fmla="*/ 0 h 64960"/>
                <a:gd name="connsiteX1" fmla="*/ 0 w 64960"/>
                <a:gd name="connsiteY1" fmla="*/ 0 h 64960"/>
                <a:gd name="connsiteX2" fmla="*/ 0 w 64960"/>
                <a:gd name="connsiteY2" fmla="*/ 64960 h 64960"/>
                <a:gd name="connsiteX3" fmla="*/ 64961 w 64960"/>
                <a:gd name="connsiteY3" fmla="*/ 64960 h 64960"/>
                <a:gd name="connsiteX4" fmla="*/ 64961 w 64960"/>
                <a:gd name="connsiteY4" fmla="*/ 56578 h 64960"/>
                <a:gd name="connsiteX5" fmla="*/ 8382 w 64960"/>
                <a:gd name="connsiteY5" fmla="*/ 56578 h 64960"/>
                <a:gd name="connsiteX6" fmla="*/ 8382 w 64960"/>
                <a:gd name="connsiteY6" fmla="*/ 0 h 6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960" h="64960">
                  <a:moveTo>
                    <a:pt x="8382" y="0"/>
                  </a:moveTo>
                  <a:lnTo>
                    <a:pt x="0" y="0"/>
                  </a:lnTo>
                  <a:lnTo>
                    <a:pt x="0" y="64960"/>
                  </a:lnTo>
                  <a:lnTo>
                    <a:pt x="64961" y="64960"/>
                  </a:lnTo>
                  <a:lnTo>
                    <a:pt x="64961" y="56578"/>
                  </a:lnTo>
                  <a:lnTo>
                    <a:pt x="8382" y="56578"/>
                  </a:lnTo>
                  <a:lnTo>
                    <a:pt x="8382" y="0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40" name="Freihandform 1239">
              <a:extLst>
                <a:ext uri="{FF2B5EF4-FFF2-40B4-BE49-F238E27FC236}">
                  <a16:creationId xmlns:a16="http://schemas.microsoft.com/office/drawing/2014/main" id="{356B44EE-CE99-7918-79C7-9D4F787CACC4}"/>
                </a:ext>
              </a:extLst>
            </p:cNvPr>
            <p:cNvSpPr/>
            <p:nvPr/>
          </p:nvSpPr>
          <p:spPr>
            <a:xfrm>
              <a:off x="6615200" y="7164721"/>
              <a:ext cx="64960" cy="64865"/>
            </a:xfrm>
            <a:custGeom>
              <a:avLst/>
              <a:gdLst>
                <a:gd name="connsiteX0" fmla="*/ 56578 w 64960"/>
                <a:gd name="connsiteY0" fmla="*/ 56483 h 64865"/>
                <a:gd name="connsiteX1" fmla="*/ 0 w 64960"/>
                <a:gd name="connsiteY1" fmla="*/ 56483 h 64865"/>
                <a:gd name="connsiteX2" fmla="*/ 0 w 64960"/>
                <a:gd name="connsiteY2" fmla="*/ 64865 h 64865"/>
                <a:gd name="connsiteX3" fmla="*/ 64960 w 64960"/>
                <a:gd name="connsiteY3" fmla="*/ 64865 h 64865"/>
                <a:gd name="connsiteX4" fmla="*/ 64960 w 64960"/>
                <a:gd name="connsiteY4" fmla="*/ 0 h 64865"/>
                <a:gd name="connsiteX5" fmla="*/ 56578 w 64960"/>
                <a:gd name="connsiteY5" fmla="*/ 0 h 64865"/>
                <a:gd name="connsiteX6" fmla="*/ 56578 w 64960"/>
                <a:gd name="connsiteY6" fmla="*/ 56483 h 64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960" h="64865">
                  <a:moveTo>
                    <a:pt x="56578" y="56483"/>
                  </a:moveTo>
                  <a:lnTo>
                    <a:pt x="0" y="56483"/>
                  </a:lnTo>
                  <a:lnTo>
                    <a:pt x="0" y="64865"/>
                  </a:lnTo>
                  <a:lnTo>
                    <a:pt x="64960" y="64865"/>
                  </a:lnTo>
                  <a:lnTo>
                    <a:pt x="64960" y="0"/>
                  </a:lnTo>
                  <a:lnTo>
                    <a:pt x="56578" y="0"/>
                  </a:lnTo>
                  <a:lnTo>
                    <a:pt x="56578" y="56483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2224" name="Grafik 701">
            <a:extLst>
              <a:ext uri="{FF2B5EF4-FFF2-40B4-BE49-F238E27FC236}">
                <a16:creationId xmlns:a16="http://schemas.microsoft.com/office/drawing/2014/main" id="{A9C48EF3-ED0D-D1E8-7092-C37F3D7764F2}"/>
              </a:ext>
            </a:extLst>
          </p:cNvPr>
          <p:cNvGrpSpPr/>
          <p:nvPr/>
        </p:nvGrpSpPr>
        <p:grpSpPr>
          <a:xfrm>
            <a:off x="493748" y="20173081"/>
            <a:ext cx="265938" cy="238315"/>
            <a:chOff x="493748" y="20173081"/>
            <a:chExt cx="265938" cy="238315"/>
          </a:xfrm>
          <a:solidFill>
            <a:srgbClr val="00497F"/>
          </a:solidFill>
        </p:grpSpPr>
        <p:sp>
          <p:nvSpPr>
            <p:cNvPr id="2225" name="Freihandform 2224">
              <a:extLst>
                <a:ext uri="{FF2B5EF4-FFF2-40B4-BE49-F238E27FC236}">
                  <a16:creationId xmlns:a16="http://schemas.microsoft.com/office/drawing/2014/main" id="{7104BD9B-0EE4-F426-E827-C53333874F00}"/>
                </a:ext>
              </a:extLst>
            </p:cNvPr>
            <p:cNvSpPr/>
            <p:nvPr/>
          </p:nvSpPr>
          <p:spPr>
            <a:xfrm>
              <a:off x="508131" y="20341864"/>
              <a:ext cx="69723" cy="46386"/>
            </a:xfrm>
            <a:custGeom>
              <a:avLst/>
              <a:gdLst>
                <a:gd name="connsiteX0" fmla="*/ 49816 w 69723"/>
                <a:gd name="connsiteY0" fmla="*/ 0 h 46386"/>
                <a:gd name="connsiteX1" fmla="*/ 19812 w 69723"/>
                <a:gd name="connsiteY1" fmla="*/ 0 h 46386"/>
                <a:gd name="connsiteX2" fmla="*/ 0 w 69723"/>
                <a:gd name="connsiteY2" fmla="*/ 19812 h 46386"/>
                <a:gd name="connsiteX3" fmla="*/ 0 w 69723"/>
                <a:gd name="connsiteY3" fmla="*/ 21527 h 46386"/>
                <a:gd name="connsiteX4" fmla="*/ 3429 w 69723"/>
                <a:gd name="connsiteY4" fmla="*/ 21145 h 46386"/>
                <a:gd name="connsiteX5" fmla="*/ 46101 w 69723"/>
                <a:gd name="connsiteY5" fmla="*/ 21145 h 46386"/>
                <a:gd name="connsiteX6" fmla="*/ 68199 w 69723"/>
                <a:gd name="connsiteY6" fmla="*/ 43243 h 46386"/>
                <a:gd name="connsiteX7" fmla="*/ 68199 w 69723"/>
                <a:gd name="connsiteY7" fmla="*/ 46387 h 46386"/>
                <a:gd name="connsiteX8" fmla="*/ 69723 w 69723"/>
                <a:gd name="connsiteY8" fmla="*/ 46387 h 46386"/>
                <a:gd name="connsiteX9" fmla="*/ 69723 w 69723"/>
                <a:gd name="connsiteY9" fmla="*/ 19907 h 46386"/>
                <a:gd name="connsiteX10" fmla="*/ 49911 w 69723"/>
                <a:gd name="connsiteY10" fmla="*/ 95 h 4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723" h="46386">
                  <a:moveTo>
                    <a:pt x="49816" y="0"/>
                  </a:moveTo>
                  <a:lnTo>
                    <a:pt x="19812" y="0"/>
                  </a:lnTo>
                  <a:cubicBezTo>
                    <a:pt x="8858" y="0"/>
                    <a:pt x="0" y="8858"/>
                    <a:pt x="0" y="19812"/>
                  </a:cubicBezTo>
                  <a:lnTo>
                    <a:pt x="0" y="21527"/>
                  </a:lnTo>
                  <a:cubicBezTo>
                    <a:pt x="1143" y="21336"/>
                    <a:pt x="2286" y="21145"/>
                    <a:pt x="3429" y="21145"/>
                  </a:cubicBezTo>
                  <a:lnTo>
                    <a:pt x="46101" y="21145"/>
                  </a:lnTo>
                  <a:cubicBezTo>
                    <a:pt x="58293" y="21145"/>
                    <a:pt x="68199" y="31052"/>
                    <a:pt x="68199" y="43243"/>
                  </a:cubicBezTo>
                  <a:lnTo>
                    <a:pt x="68199" y="46387"/>
                  </a:lnTo>
                  <a:lnTo>
                    <a:pt x="69723" y="46387"/>
                  </a:lnTo>
                  <a:lnTo>
                    <a:pt x="69723" y="19907"/>
                  </a:lnTo>
                  <a:cubicBezTo>
                    <a:pt x="69723" y="8953"/>
                    <a:pt x="60865" y="95"/>
                    <a:pt x="49911" y="95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26" name="Freihandform 2225">
              <a:extLst>
                <a:ext uri="{FF2B5EF4-FFF2-40B4-BE49-F238E27FC236}">
                  <a16:creationId xmlns:a16="http://schemas.microsoft.com/office/drawing/2014/main" id="{E6C58679-A4B6-6850-E7D7-2AC779879BC0}"/>
                </a:ext>
              </a:extLst>
            </p:cNvPr>
            <p:cNvSpPr/>
            <p:nvPr/>
          </p:nvSpPr>
          <p:spPr>
            <a:xfrm>
              <a:off x="592046" y="20341864"/>
              <a:ext cx="69722" cy="25907"/>
            </a:xfrm>
            <a:custGeom>
              <a:avLst/>
              <a:gdLst>
                <a:gd name="connsiteX0" fmla="*/ 19812 w 69722"/>
                <a:gd name="connsiteY0" fmla="*/ 0 h 25907"/>
                <a:gd name="connsiteX1" fmla="*/ 0 w 69722"/>
                <a:gd name="connsiteY1" fmla="*/ 19812 h 25907"/>
                <a:gd name="connsiteX2" fmla="*/ 0 w 69722"/>
                <a:gd name="connsiteY2" fmla="*/ 25908 h 25907"/>
                <a:gd name="connsiteX3" fmla="*/ 13526 w 69722"/>
                <a:gd name="connsiteY3" fmla="*/ 21145 h 25907"/>
                <a:gd name="connsiteX4" fmla="*/ 56197 w 69722"/>
                <a:gd name="connsiteY4" fmla="*/ 21145 h 25907"/>
                <a:gd name="connsiteX5" fmla="*/ 69723 w 69722"/>
                <a:gd name="connsiteY5" fmla="*/ 25908 h 25907"/>
                <a:gd name="connsiteX6" fmla="*/ 69723 w 69722"/>
                <a:gd name="connsiteY6" fmla="*/ 19812 h 25907"/>
                <a:gd name="connsiteX7" fmla="*/ 49911 w 69722"/>
                <a:gd name="connsiteY7" fmla="*/ 0 h 25907"/>
                <a:gd name="connsiteX8" fmla="*/ 19907 w 69722"/>
                <a:gd name="connsiteY8" fmla="*/ 0 h 25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722" h="25907">
                  <a:moveTo>
                    <a:pt x="19812" y="0"/>
                  </a:moveTo>
                  <a:cubicBezTo>
                    <a:pt x="8858" y="0"/>
                    <a:pt x="0" y="8858"/>
                    <a:pt x="0" y="19812"/>
                  </a:cubicBezTo>
                  <a:lnTo>
                    <a:pt x="0" y="25908"/>
                  </a:lnTo>
                  <a:cubicBezTo>
                    <a:pt x="3715" y="22955"/>
                    <a:pt x="8382" y="21145"/>
                    <a:pt x="13526" y="21145"/>
                  </a:cubicBezTo>
                  <a:lnTo>
                    <a:pt x="56197" y="21145"/>
                  </a:lnTo>
                  <a:cubicBezTo>
                    <a:pt x="61341" y="21145"/>
                    <a:pt x="66008" y="22955"/>
                    <a:pt x="69723" y="25908"/>
                  </a:cubicBezTo>
                  <a:lnTo>
                    <a:pt x="69723" y="19812"/>
                  </a:lnTo>
                  <a:cubicBezTo>
                    <a:pt x="69723" y="8858"/>
                    <a:pt x="60865" y="0"/>
                    <a:pt x="49911" y="0"/>
                  </a:cubicBezTo>
                  <a:lnTo>
                    <a:pt x="19907" y="0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27" name="Freihandform 2226">
              <a:extLst>
                <a:ext uri="{FF2B5EF4-FFF2-40B4-BE49-F238E27FC236}">
                  <a16:creationId xmlns:a16="http://schemas.microsoft.com/office/drawing/2014/main" id="{E6FA9CD9-D329-73EF-B06B-C28B007D1550}"/>
                </a:ext>
              </a:extLst>
            </p:cNvPr>
            <p:cNvSpPr/>
            <p:nvPr/>
          </p:nvSpPr>
          <p:spPr>
            <a:xfrm>
              <a:off x="676057" y="20341864"/>
              <a:ext cx="69627" cy="46291"/>
            </a:xfrm>
            <a:custGeom>
              <a:avLst/>
              <a:gdLst>
                <a:gd name="connsiteX0" fmla="*/ 23336 w 69627"/>
                <a:gd name="connsiteY0" fmla="*/ 21145 h 46291"/>
                <a:gd name="connsiteX1" fmla="*/ 66008 w 69627"/>
                <a:gd name="connsiteY1" fmla="*/ 21145 h 46291"/>
                <a:gd name="connsiteX2" fmla="*/ 69628 w 69627"/>
                <a:gd name="connsiteY2" fmla="*/ 21527 h 46291"/>
                <a:gd name="connsiteX3" fmla="*/ 69628 w 69627"/>
                <a:gd name="connsiteY3" fmla="*/ 19812 h 46291"/>
                <a:gd name="connsiteX4" fmla="*/ 49816 w 69627"/>
                <a:gd name="connsiteY4" fmla="*/ 0 h 46291"/>
                <a:gd name="connsiteX5" fmla="*/ 19812 w 69627"/>
                <a:gd name="connsiteY5" fmla="*/ 0 h 46291"/>
                <a:gd name="connsiteX6" fmla="*/ 0 w 69627"/>
                <a:gd name="connsiteY6" fmla="*/ 19812 h 46291"/>
                <a:gd name="connsiteX7" fmla="*/ 0 w 69627"/>
                <a:gd name="connsiteY7" fmla="*/ 46291 h 46291"/>
                <a:gd name="connsiteX8" fmla="*/ 1333 w 69627"/>
                <a:gd name="connsiteY8" fmla="*/ 46291 h 46291"/>
                <a:gd name="connsiteX9" fmla="*/ 1333 w 69627"/>
                <a:gd name="connsiteY9" fmla="*/ 43148 h 46291"/>
                <a:gd name="connsiteX10" fmla="*/ 23431 w 69627"/>
                <a:gd name="connsiteY10" fmla="*/ 21050 h 46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627" h="46291">
                  <a:moveTo>
                    <a:pt x="23336" y="21145"/>
                  </a:moveTo>
                  <a:lnTo>
                    <a:pt x="66008" y="21145"/>
                  </a:lnTo>
                  <a:cubicBezTo>
                    <a:pt x="67246" y="21145"/>
                    <a:pt x="68485" y="21336"/>
                    <a:pt x="69628" y="21527"/>
                  </a:cubicBezTo>
                  <a:lnTo>
                    <a:pt x="69628" y="19812"/>
                  </a:lnTo>
                  <a:cubicBezTo>
                    <a:pt x="69628" y="8858"/>
                    <a:pt x="60769" y="0"/>
                    <a:pt x="49816" y="0"/>
                  </a:cubicBezTo>
                  <a:lnTo>
                    <a:pt x="19812" y="0"/>
                  </a:lnTo>
                  <a:cubicBezTo>
                    <a:pt x="8858" y="0"/>
                    <a:pt x="0" y="8858"/>
                    <a:pt x="0" y="19812"/>
                  </a:cubicBezTo>
                  <a:lnTo>
                    <a:pt x="0" y="46291"/>
                  </a:lnTo>
                  <a:lnTo>
                    <a:pt x="1333" y="46291"/>
                  </a:lnTo>
                  <a:lnTo>
                    <a:pt x="1333" y="43148"/>
                  </a:lnTo>
                  <a:cubicBezTo>
                    <a:pt x="1333" y="30956"/>
                    <a:pt x="11240" y="21050"/>
                    <a:pt x="23431" y="2105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28" name="Freihandform 2227">
              <a:extLst>
                <a:ext uri="{FF2B5EF4-FFF2-40B4-BE49-F238E27FC236}">
                  <a16:creationId xmlns:a16="http://schemas.microsoft.com/office/drawing/2014/main" id="{7B36B7ED-D774-CF54-DF0C-150CDE7DA638}"/>
                </a:ext>
              </a:extLst>
            </p:cNvPr>
            <p:cNvSpPr/>
            <p:nvPr/>
          </p:nvSpPr>
          <p:spPr>
            <a:xfrm>
              <a:off x="545088" y="20232803"/>
              <a:ext cx="42862" cy="46481"/>
            </a:xfrm>
            <a:custGeom>
              <a:avLst/>
              <a:gdLst>
                <a:gd name="connsiteX0" fmla="*/ 0 w 42862"/>
                <a:gd name="connsiteY0" fmla="*/ 23241 h 46481"/>
                <a:gd name="connsiteX1" fmla="*/ 21431 w 42862"/>
                <a:gd name="connsiteY1" fmla="*/ 46482 h 46481"/>
                <a:gd name="connsiteX2" fmla="*/ 42863 w 42862"/>
                <a:gd name="connsiteY2" fmla="*/ 23241 h 46481"/>
                <a:gd name="connsiteX3" fmla="*/ 21431 w 42862"/>
                <a:gd name="connsiteY3" fmla="*/ 0 h 46481"/>
                <a:gd name="connsiteX4" fmla="*/ 0 w 42862"/>
                <a:gd name="connsiteY4" fmla="*/ 23241 h 4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" h="46481">
                  <a:moveTo>
                    <a:pt x="0" y="23241"/>
                  </a:moveTo>
                  <a:cubicBezTo>
                    <a:pt x="0" y="36100"/>
                    <a:pt x="9525" y="46482"/>
                    <a:pt x="21431" y="46482"/>
                  </a:cubicBezTo>
                  <a:cubicBezTo>
                    <a:pt x="33338" y="46482"/>
                    <a:pt x="42863" y="36100"/>
                    <a:pt x="42863" y="23241"/>
                  </a:cubicBezTo>
                  <a:cubicBezTo>
                    <a:pt x="42863" y="10382"/>
                    <a:pt x="33242" y="0"/>
                    <a:pt x="21431" y="0"/>
                  </a:cubicBezTo>
                  <a:cubicBezTo>
                    <a:pt x="9620" y="0"/>
                    <a:pt x="0" y="10382"/>
                    <a:pt x="0" y="23241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29" name="Freihandform 2228">
              <a:extLst>
                <a:ext uri="{FF2B5EF4-FFF2-40B4-BE49-F238E27FC236}">
                  <a16:creationId xmlns:a16="http://schemas.microsoft.com/office/drawing/2014/main" id="{53ABEC46-45B5-E1C4-60C3-3AFF81521005}"/>
                </a:ext>
              </a:extLst>
            </p:cNvPr>
            <p:cNvSpPr/>
            <p:nvPr/>
          </p:nvSpPr>
          <p:spPr>
            <a:xfrm>
              <a:off x="513655" y="20285286"/>
              <a:ext cx="105060" cy="28098"/>
            </a:xfrm>
            <a:custGeom>
              <a:avLst/>
              <a:gdLst>
                <a:gd name="connsiteX0" fmla="*/ 105061 w 105060"/>
                <a:gd name="connsiteY0" fmla="*/ 28004 h 28098"/>
                <a:gd name="connsiteX1" fmla="*/ 105061 w 105060"/>
                <a:gd name="connsiteY1" fmla="*/ 13049 h 28098"/>
                <a:gd name="connsiteX2" fmla="*/ 86963 w 105060"/>
                <a:gd name="connsiteY2" fmla="*/ 13049 h 28098"/>
                <a:gd name="connsiteX3" fmla="*/ 52769 w 105060"/>
                <a:gd name="connsiteY3" fmla="*/ 0 h 28098"/>
                <a:gd name="connsiteX4" fmla="*/ 18574 w 105060"/>
                <a:gd name="connsiteY4" fmla="*/ 13049 h 28098"/>
                <a:gd name="connsiteX5" fmla="*/ 0 w 105060"/>
                <a:gd name="connsiteY5" fmla="*/ 13049 h 28098"/>
                <a:gd name="connsiteX6" fmla="*/ 0 w 105060"/>
                <a:gd name="connsiteY6" fmla="*/ 28099 h 28098"/>
                <a:gd name="connsiteX7" fmla="*/ 105061 w 105060"/>
                <a:gd name="connsiteY7" fmla="*/ 28099 h 28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60" h="28098">
                  <a:moveTo>
                    <a:pt x="105061" y="28004"/>
                  </a:moveTo>
                  <a:lnTo>
                    <a:pt x="105061" y="13049"/>
                  </a:lnTo>
                  <a:lnTo>
                    <a:pt x="86963" y="13049"/>
                  </a:lnTo>
                  <a:cubicBezTo>
                    <a:pt x="83058" y="5524"/>
                    <a:pt x="69247" y="0"/>
                    <a:pt x="52769" y="0"/>
                  </a:cubicBezTo>
                  <a:cubicBezTo>
                    <a:pt x="36290" y="0"/>
                    <a:pt x="22574" y="5524"/>
                    <a:pt x="18574" y="13049"/>
                  </a:cubicBezTo>
                  <a:lnTo>
                    <a:pt x="0" y="13049"/>
                  </a:lnTo>
                  <a:lnTo>
                    <a:pt x="0" y="28099"/>
                  </a:lnTo>
                  <a:lnTo>
                    <a:pt x="105061" y="28099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30" name="Freihandform 2229">
              <a:extLst>
                <a:ext uri="{FF2B5EF4-FFF2-40B4-BE49-F238E27FC236}">
                  <a16:creationId xmlns:a16="http://schemas.microsoft.com/office/drawing/2014/main" id="{8B9E5C4D-1569-C927-975A-1F7C1C2BC92A}"/>
                </a:ext>
              </a:extLst>
            </p:cNvPr>
            <p:cNvSpPr/>
            <p:nvPr/>
          </p:nvSpPr>
          <p:spPr>
            <a:xfrm>
              <a:off x="513751" y="20173081"/>
              <a:ext cx="234505" cy="140303"/>
            </a:xfrm>
            <a:custGeom>
              <a:avLst/>
              <a:gdLst>
                <a:gd name="connsiteX0" fmla="*/ 6001 w 234505"/>
                <a:gd name="connsiteY0" fmla="*/ 6096 h 140303"/>
                <a:gd name="connsiteX1" fmla="*/ 228410 w 234505"/>
                <a:gd name="connsiteY1" fmla="*/ 6096 h 140303"/>
                <a:gd name="connsiteX2" fmla="*/ 228410 w 234505"/>
                <a:gd name="connsiteY2" fmla="*/ 134303 h 140303"/>
                <a:gd name="connsiteX3" fmla="*/ 121730 w 234505"/>
                <a:gd name="connsiteY3" fmla="*/ 134303 h 140303"/>
                <a:gd name="connsiteX4" fmla="*/ 121730 w 234505"/>
                <a:gd name="connsiteY4" fmla="*/ 140303 h 140303"/>
                <a:gd name="connsiteX5" fmla="*/ 234506 w 234505"/>
                <a:gd name="connsiteY5" fmla="*/ 140303 h 140303"/>
                <a:gd name="connsiteX6" fmla="*/ 234506 w 234505"/>
                <a:gd name="connsiteY6" fmla="*/ 0 h 140303"/>
                <a:gd name="connsiteX7" fmla="*/ 0 w 234505"/>
                <a:gd name="connsiteY7" fmla="*/ 0 h 140303"/>
                <a:gd name="connsiteX8" fmla="*/ 0 w 234505"/>
                <a:gd name="connsiteY8" fmla="*/ 109537 h 140303"/>
                <a:gd name="connsiteX9" fmla="*/ 6001 w 234505"/>
                <a:gd name="connsiteY9" fmla="*/ 109537 h 140303"/>
                <a:gd name="connsiteX10" fmla="*/ 6001 w 234505"/>
                <a:gd name="connsiteY10" fmla="*/ 6096 h 14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505" h="140303">
                  <a:moveTo>
                    <a:pt x="6001" y="6096"/>
                  </a:moveTo>
                  <a:lnTo>
                    <a:pt x="228410" y="6096"/>
                  </a:lnTo>
                  <a:lnTo>
                    <a:pt x="228410" y="134303"/>
                  </a:lnTo>
                  <a:lnTo>
                    <a:pt x="121730" y="134303"/>
                  </a:lnTo>
                  <a:lnTo>
                    <a:pt x="121730" y="140303"/>
                  </a:lnTo>
                  <a:lnTo>
                    <a:pt x="234506" y="140303"/>
                  </a:lnTo>
                  <a:lnTo>
                    <a:pt x="234506" y="0"/>
                  </a:lnTo>
                  <a:lnTo>
                    <a:pt x="0" y="0"/>
                  </a:lnTo>
                  <a:lnTo>
                    <a:pt x="0" y="109537"/>
                  </a:lnTo>
                  <a:lnTo>
                    <a:pt x="6001" y="109537"/>
                  </a:lnTo>
                  <a:lnTo>
                    <a:pt x="6001" y="6096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31" name="Freihandform 2230">
              <a:extLst>
                <a:ext uri="{FF2B5EF4-FFF2-40B4-BE49-F238E27FC236}">
                  <a16:creationId xmlns:a16="http://schemas.microsoft.com/office/drawing/2014/main" id="{7EE6288A-8DB0-7A0E-735B-5AEF1A26BCC9}"/>
                </a:ext>
              </a:extLst>
            </p:cNvPr>
            <p:cNvSpPr/>
            <p:nvPr/>
          </p:nvSpPr>
          <p:spPr>
            <a:xfrm>
              <a:off x="493748" y="20367772"/>
              <a:ext cx="78009" cy="43624"/>
            </a:xfrm>
            <a:custGeom>
              <a:avLst/>
              <a:gdLst>
                <a:gd name="connsiteX0" fmla="*/ 58198 w 78009"/>
                <a:gd name="connsiteY0" fmla="*/ 0 h 43624"/>
                <a:gd name="connsiteX1" fmla="*/ 19812 w 78009"/>
                <a:gd name="connsiteY1" fmla="*/ 0 h 43624"/>
                <a:gd name="connsiteX2" fmla="*/ 0 w 78009"/>
                <a:gd name="connsiteY2" fmla="*/ 19812 h 43624"/>
                <a:gd name="connsiteX3" fmla="*/ 0 w 78009"/>
                <a:gd name="connsiteY3" fmla="*/ 43625 h 43624"/>
                <a:gd name="connsiteX4" fmla="*/ 78010 w 78009"/>
                <a:gd name="connsiteY4" fmla="*/ 43625 h 43624"/>
                <a:gd name="connsiteX5" fmla="*/ 78010 w 78009"/>
                <a:gd name="connsiteY5" fmla="*/ 19812 h 43624"/>
                <a:gd name="connsiteX6" fmla="*/ 58198 w 78009"/>
                <a:gd name="connsiteY6" fmla="*/ 0 h 4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09" h="43624">
                  <a:moveTo>
                    <a:pt x="58198" y="0"/>
                  </a:moveTo>
                  <a:lnTo>
                    <a:pt x="19812" y="0"/>
                  </a:lnTo>
                  <a:cubicBezTo>
                    <a:pt x="8858" y="0"/>
                    <a:pt x="0" y="8858"/>
                    <a:pt x="0" y="19812"/>
                  </a:cubicBezTo>
                  <a:lnTo>
                    <a:pt x="0" y="43625"/>
                  </a:lnTo>
                  <a:lnTo>
                    <a:pt x="78010" y="43625"/>
                  </a:lnTo>
                  <a:lnTo>
                    <a:pt x="78010" y="19812"/>
                  </a:lnTo>
                  <a:cubicBezTo>
                    <a:pt x="78010" y="8858"/>
                    <a:pt x="69152" y="0"/>
                    <a:pt x="58198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32" name="Freihandform 2231">
              <a:extLst>
                <a:ext uri="{FF2B5EF4-FFF2-40B4-BE49-F238E27FC236}">
                  <a16:creationId xmlns:a16="http://schemas.microsoft.com/office/drawing/2014/main" id="{5FAD2F6F-7DE6-5696-FA3D-9D4A6DE19B55}"/>
                </a:ext>
              </a:extLst>
            </p:cNvPr>
            <p:cNvSpPr/>
            <p:nvPr/>
          </p:nvSpPr>
          <p:spPr>
            <a:xfrm>
              <a:off x="587760" y="20367772"/>
              <a:ext cx="78009" cy="43624"/>
            </a:xfrm>
            <a:custGeom>
              <a:avLst/>
              <a:gdLst>
                <a:gd name="connsiteX0" fmla="*/ 58198 w 78009"/>
                <a:gd name="connsiteY0" fmla="*/ 0 h 43624"/>
                <a:gd name="connsiteX1" fmla="*/ 19812 w 78009"/>
                <a:gd name="connsiteY1" fmla="*/ 0 h 43624"/>
                <a:gd name="connsiteX2" fmla="*/ 0 w 78009"/>
                <a:gd name="connsiteY2" fmla="*/ 19812 h 43624"/>
                <a:gd name="connsiteX3" fmla="*/ 0 w 78009"/>
                <a:gd name="connsiteY3" fmla="*/ 43625 h 43624"/>
                <a:gd name="connsiteX4" fmla="*/ 78010 w 78009"/>
                <a:gd name="connsiteY4" fmla="*/ 43625 h 43624"/>
                <a:gd name="connsiteX5" fmla="*/ 78010 w 78009"/>
                <a:gd name="connsiteY5" fmla="*/ 19812 h 43624"/>
                <a:gd name="connsiteX6" fmla="*/ 58198 w 78009"/>
                <a:gd name="connsiteY6" fmla="*/ 0 h 4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09" h="43624">
                  <a:moveTo>
                    <a:pt x="58198" y="0"/>
                  </a:moveTo>
                  <a:lnTo>
                    <a:pt x="19812" y="0"/>
                  </a:lnTo>
                  <a:cubicBezTo>
                    <a:pt x="8858" y="0"/>
                    <a:pt x="0" y="8858"/>
                    <a:pt x="0" y="19812"/>
                  </a:cubicBezTo>
                  <a:lnTo>
                    <a:pt x="0" y="43625"/>
                  </a:lnTo>
                  <a:lnTo>
                    <a:pt x="78010" y="43625"/>
                  </a:lnTo>
                  <a:lnTo>
                    <a:pt x="78010" y="19812"/>
                  </a:lnTo>
                  <a:cubicBezTo>
                    <a:pt x="78010" y="8858"/>
                    <a:pt x="69152" y="0"/>
                    <a:pt x="58198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33" name="Freihandform 2232">
              <a:extLst>
                <a:ext uri="{FF2B5EF4-FFF2-40B4-BE49-F238E27FC236}">
                  <a16:creationId xmlns:a16="http://schemas.microsoft.com/office/drawing/2014/main" id="{12EB9917-03DA-C90F-32A9-FE1E9F815E5E}"/>
                </a:ext>
              </a:extLst>
            </p:cNvPr>
            <p:cNvSpPr/>
            <p:nvPr/>
          </p:nvSpPr>
          <p:spPr>
            <a:xfrm>
              <a:off x="681677" y="20367772"/>
              <a:ext cx="78009" cy="43624"/>
            </a:xfrm>
            <a:custGeom>
              <a:avLst/>
              <a:gdLst>
                <a:gd name="connsiteX0" fmla="*/ 58198 w 78009"/>
                <a:gd name="connsiteY0" fmla="*/ 0 h 43624"/>
                <a:gd name="connsiteX1" fmla="*/ 19812 w 78009"/>
                <a:gd name="connsiteY1" fmla="*/ 0 h 43624"/>
                <a:gd name="connsiteX2" fmla="*/ 0 w 78009"/>
                <a:gd name="connsiteY2" fmla="*/ 19812 h 43624"/>
                <a:gd name="connsiteX3" fmla="*/ 0 w 78009"/>
                <a:gd name="connsiteY3" fmla="*/ 43625 h 43624"/>
                <a:gd name="connsiteX4" fmla="*/ 78010 w 78009"/>
                <a:gd name="connsiteY4" fmla="*/ 43625 h 43624"/>
                <a:gd name="connsiteX5" fmla="*/ 78010 w 78009"/>
                <a:gd name="connsiteY5" fmla="*/ 19812 h 43624"/>
                <a:gd name="connsiteX6" fmla="*/ 58198 w 78009"/>
                <a:gd name="connsiteY6" fmla="*/ 0 h 4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09" h="43624">
                  <a:moveTo>
                    <a:pt x="58198" y="0"/>
                  </a:moveTo>
                  <a:lnTo>
                    <a:pt x="19812" y="0"/>
                  </a:lnTo>
                  <a:cubicBezTo>
                    <a:pt x="8858" y="0"/>
                    <a:pt x="0" y="8858"/>
                    <a:pt x="0" y="19812"/>
                  </a:cubicBezTo>
                  <a:lnTo>
                    <a:pt x="0" y="43625"/>
                  </a:lnTo>
                  <a:lnTo>
                    <a:pt x="78010" y="43625"/>
                  </a:lnTo>
                  <a:lnTo>
                    <a:pt x="78010" y="19812"/>
                  </a:lnTo>
                  <a:cubicBezTo>
                    <a:pt x="78010" y="8858"/>
                    <a:pt x="69152" y="0"/>
                    <a:pt x="58198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244" name="Freihandform 1243">
            <a:extLst>
              <a:ext uri="{FF2B5EF4-FFF2-40B4-BE49-F238E27FC236}">
                <a16:creationId xmlns:a16="http://schemas.microsoft.com/office/drawing/2014/main" id="{787CE064-EEA4-4BF5-80D7-D7F316F8A4DF}"/>
              </a:ext>
            </a:extLst>
          </p:cNvPr>
          <p:cNvSpPr/>
          <p:nvPr/>
        </p:nvSpPr>
        <p:spPr>
          <a:xfrm>
            <a:off x="2975687" y="7021779"/>
            <a:ext cx="114395" cy="224789"/>
          </a:xfrm>
          <a:custGeom>
            <a:avLst/>
            <a:gdLst>
              <a:gd name="connsiteX0" fmla="*/ 8572 w 114395"/>
              <a:gd name="connsiteY0" fmla="*/ 224790 h 224789"/>
              <a:gd name="connsiteX1" fmla="*/ 111919 w 114395"/>
              <a:gd name="connsiteY1" fmla="*/ 114967 h 224789"/>
              <a:gd name="connsiteX2" fmla="*/ 114395 w 114395"/>
              <a:gd name="connsiteY2" fmla="*/ 112395 h 224789"/>
              <a:gd name="connsiteX3" fmla="*/ 114395 w 114395"/>
              <a:gd name="connsiteY3" fmla="*/ 112395 h 224789"/>
              <a:gd name="connsiteX4" fmla="*/ 114395 w 114395"/>
              <a:gd name="connsiteY4" fmla="*/ 112300 h 224789"/>
              <a:gd name="connsiteX5" fmla="*/ 111919 w 114395"/>
              <a:gd name="connsiteY5" fmla="*/ 109823 h 224789"/>
              <a:gd name="connsiteX6" fmla="*/ 8572 w 114395"/>
              <a:gd name="connsiteY6" fmla="*/ 0 h 224789"/>
              <a:gd name="connsiteX7" fmla="*/ 0 w 114395"/>
              <a:gd name="connsiteY7" fmla="*/ 8668 h 224789"/>
              <a:gd name="connsiteX8" fmla="*/ 97631 w 114395"/>
              <a:gd name="connsiteY8" fmla="*/ 112395 h 224789"/>
              <a:gd name="connsiteX9" fmla="*/ 0 w 114395"/>
              <a:gd name="connsiteY9" fmla="*/ 216122 h 224789"/>
              <a:gd name="connsiteX10" fmla="*/ 8572 w 114395"/>
              <a:gd name="connsiteY10" fmla="*/ 224790 h 22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395" h="224789">
                <a:moveTo>
                  <a:pt x="8572" y="224790"/>
                </a:moveTo>
                <a:lnTo>
                  <a:pt x="111919" y="114967"/>
                </a:lnTo>
                <a:lnTo>
                  <a:pt x="114395" y="112395"/>
                </a:lnTo>
                <a:lnTo>
                  <a:pt x="114395" y="112395"/>
                </a:lnTo>
                <a:lnTo>
                  <a:pt x="114395" y="112300"/>
                </a:lnTo>
                <a:lnTo>
                  <a:pt x="111919" y="109823"/>
                </a:lnTo>
                <a:lnTo>
                  <a:pt x="8572" y="0"/>
                </a:lnTo>
                <a:lnTo>
                  <a:pt x="0" y="8668"/>
                </a:lnTo>
                <a:lnTo>
                  <a:pt x="97631" y="112395"/>
                </a:lnTo>
                <a:lnTo>
                  <a:pt x="0" y="216122"/>
                </a:lnTo>
                <a:lnTo>
                  <a:pt x="8572" y="224790"/>
                </a:ln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904" name="Freihandform 1903">
            <a:extLst>
              <a:ext uri="{FF2B5EF4-FFF2-40B4-BE49-F238E27FC236}">
                <a16:creationId xmlns:a16="http://schemas.microsoft.com/office/drawing/2014/main" id="{A387CEDC-66AB-A8C0-0949-A574BA462C65}"/>
              </a:ext>
            </a:extLst>
          </p:cNvPr>
          <p:cNvSpPr/>
          <p:nvPr/>
        </p:nvSpPr>
        <p:spPr>
          <a:xfrm>
            <a:off x="10052644" y="15186369"/>
            <a:ext cx="244983" cy="216408"/>
          </a:xfrm>
          <a:custGeom>
            <a:avLst/>
            <a:gdLst>
              <a:gd name="connsiteX0" fmla="*/ 0 w 244983"/>
              <a:gd name="connsiteY0" fmla="*/ 140113 h 216408"/>
              <a:gd name="connsiteX1" fmla="*/ 37148 w 244983"/>
              <a:gd name="connsiteY1" fmla="*/ 165068 h 216408"/>
              <a:gd name="connsiteX2" fmla="*/ 74295 w 244983"/>
              <a:gd name="connsiteY2" fmla="*/ 140113 h 216408"/>
              <a:gd name="connsiteX3" fmla="*/ 64294 w 244983"/>
              <a:gd name="connsiteY3" fmla="*/ 140113 h 216408"/>
              <a:gd name="connsiteX4" fmla="*/ 40386 w 244983"/>
              <a:gd name="connsiteY4" fmla="*/ 56007 h 216408"/>
              <a:gd name="connsiteX5" fmla="*/ 112014 w 244983"/>
              <a:gd name="connsiteY5" fmla="*/ 35338 h 216408"/>
              <a:gd name="connsiteX6" fmla="*/ 116396 w 244983"/>
              <a:gd name="connsiteY6" fmla="*/ 39719 h 216408"/>
              <a:gd name="connsiteX7" fmla="*/ 116396 w 244983"/>
              <a:gd name="connsiteY7" fmla="*/ 204407 h 216408"/>
              <a:gd name="connsiteX8" fmla="*/ 72295 w 244983"/>
              <a:gd name="connsiteY8" fmla="*/ 204407 h 216408"/>
              <a:gd name="connsiteX9" fmla="*/ 60389 w 244983"/>
              <a:gd name="connsiteY9" fmla="*/ 216313 h 216408"/>
              <a:gd name="connsiteX10" fmla="*/ 60389 w 244983"/>
              <a:gd name="connsiteY10" fmla="*/ 216313 h 216408"/>
              <a:gd name="connsiteX11" fmla="*/ 186404 w 244983"/>
              <a:gd name="connsiteY11" fmla="*/ 216408 h 216408"/>
              <a:gd name="connsiteX12" fmla="*/ 186404 w 244983"/>
              <a:gd name="connsiteY12" fmla="*/ 216408 h 216408"/>
              <a:gd name="connsiteX13" fmla="*/ 174498 w 244983"/>
              <a:gd name="connsiteY13" fmla="*/ 204407 h 216408"/>
              <a:gd name="connsiteX14" fmla="*/ 130397 w 244983"/>
              <a:gd name="connsiteY14" fmla="*/ 204407 h 216408"/>
              <a:gd name="connsiteX15" fmla="*/ 130397 w 244983"/>
              <a:gd name="connsiteY15" fmla="*/ 39719 h 216408"/>
              <a:gd name="connsiteX16" fmla="*/ 136779 w 244983"/>
              <a:gd name="connsiteY16" fmla="*/ 28385 h 216408"/>
              <a:gd name="connsiteX17" fmla="*/ 136779 w 244983"/>
              <a:gd name="connsiteY17" fmla="*/ 28289 h 216408"/>
              <a:gd name="connsiteX18" fmla="*/ 203835 w 244983"/>
              <a:gd name="connsiteY18" fmla="*/ 8954 h 216408"/>
              <a:gd name="connsiteX19" fmla="*/ 180594 w 244983"/>
              <a:gd name="connsiteY19" fmla="*/ 90773 h 216408"/>
              <a:gd name="connsiteX20" fmla="*/ 170688 w 244983"/>
              <a:gd name="connsiteY20" fmla="*/ 90773 h 216408"/>
              <a:gd name="connsiteX21" fmla="*/ 207836 w 244983"/>
              <a:gd name="connsiteY21" fmla="*/ 115729 h 216408"/>
              <a:gd name="connsiteX22" fmla="*/ 244983 w 244983"/>
              <a:gd name="connsiteY22" fmla="*/ 90773 h 216408"/>
              <a:gd name="connsiteX23" fmla="*/ 234982 w 244983"/>
              <a:gd name="connsiteY23" fmla="*/ 90773 h 216408"/>
              <a:gd name="connsiteX24" fmla="*/ 211169 w 244983"/>
              <a:gd name="connsiteY24" fmla="*/ 6858 h 216408"/>
              <a:gd name="connsiteX25" fmla="*/ 211169 w 244983"/>
              <a:gd name="connsiteY25" fmla="*/ 6858 h 216408"/>
              <a:gd name="connsiteX26" fmla="*/ 209169 w 244983"/>
              <a:gd name="connsiteY26" fmla="*/ 0 h 216408"/>
              <a:gd name="connsiteX27" fmla="*/ 134874 w 244983"/>
              <a:gd name="connsiteY27" fmla="*/ 21431 h 216408"/>
              <a:gd name="connsiteX28" fmla="*/ 123539 w 244983"/>
              <a:gd name="connsiteY28" fmla="*/ 15049 h 216408"/>
              <a:gd name="connsiteX29" fmla="*/ 110109 w 244983"/>
              <a:gd name="connsiteY29" fmla="*/ 28480 h 216408"/>
              <a:gd name="connsiteX30" fmla="*/ 110109 w 244983"/>
              <a:gd name="connsiteY30" fmla="*/ 28575 h 216408"/>
              <a:gd name="connsiteX31" fmla="*/ 36005 w 244983"/>
              <a:gd name="connsiteY31" fmla="*/ 49911 h 216408"/>
              <a:gd name="connsiteX32" fmla="*/ 35909 w 244983"/>
              <a:gd name="connsiteY32" fmla="*/ 49911 h 216408"/>
              <a:gd name="connsiteX33" fmla="*/ 35909 w 244983"/>
              <a:gd name="connsiteY33" fmla="*/ 49911 h 216408"/>
              <a:gd name="connsiteX34" fmla="*/ 35909 w 244983"/>
              <a:gd name="connsiteY34" fmla="*/ 49911 h 216408"/>
              <a:gd name="connsiteX35" fmla="*/ 35909 w 244983"/>
              <a:gd name="connsiteY35" fmla="*/ 50102 h 216408"/>
              <a:gd name="connsiteX36" fmla="*/ 10287 w 244983"/>
              <a:gd name="connsiteY36" fmla="*/ 140113 h 216408"/>
              <a:gd name="connsiteX37" fmla="*/ 286 w 244983"/>
              <a:gd name="connsiteY37" fmla="*/ 140113 h 216408"/>
              <a:gd name="connsiteX38" fmla="*/ 231648 w 244983"/>
              <a:gd name="connsiteY38" fmla="*/ 90773 h 216408"/>
              <a:gd name="connsiteX39" fmla="*/ 183547 w 244983"/>
              <a:gd name="connsiteY39" fmla="*/ 90773 h 216408"/>
              <a:gd name="connsiteX40" fmla="*/ 207074 w 244983"/>
              <a:gd name="connsiteY40" fmla="*/ 8001 h 216408"/>
              <a:gd name="connsiteX41" fmla="*/ 208026 w 244983"/>
              <a:gd name="connsiteY41" fmla="*/ 7715 h 216408"/>
              <a:gd name="connsiteX42" fmla="*/ 231648 w 244983"/>
              <a:gd name="connsiteY42" fmla="*/ 90773 h 216408"/>
              <a:gd name="connsiteX43" fmla="*/ 37148 w 244983"/>
              <a:gd name="connsiteY43" fmla="*/ 55626 h 216408"/>
              <a:gd name="connsiteX44" fmla="*/ 61151 w 244983"/>
              <a:gd name="connsiteY44" fmla="*/ 140018 h 216408"/>
              <a:gd name="connsiteX45" fmla="*/ 13145 w 244983"/>
              <a:gd name="connsiteY45" fmla="*/ 140018 h 216408"/>
              <a:gd name="connsiteX46" fmla="*/ 37148 w 244983"/>
              <a:gd name="connsiteY46" fmla="*/ 55626 h 21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44983" h="216408">
                <a:moveTo>
                  <a:pt x="0" y="140113"/>
                </a:moveTo>
                <a:cubicBezTo>
                  <a:pt x="6001" y="154686"/>
                  <a:pt x="20384" y="165068"/>
                  <a:pt x="37148" y="165068"/>
                </a:cubicBezTo>
                <a:cubicBezTo>
                  <a:pt x="53912" y="165068"/>
                  <a:pt x="68294" y="154781"/>
                  <a:pt x="74295" y="140113"/>
                </a:cubicBezTo>
                <a:lnTo>
                  <a:pt x="64294" y="140113"/>
                </a:lnTo>
                <a:lnTo>
                  <a:pt x="40386" y="56007"/>
                </a:lnTo>
                <a:lnTo>
                  <a:pt x="112014" y="35338"/>
                </a:lnTo>
                <a:cubicBezTo>
                  <a:pt x="113062" y="37148"/>
                  <a:pt x="114586" y="38576"/>
                  <a:pt x="116396" y="39719"/>
                </a:cubicBezTo>
                <a:lnTo>
                  <a:pt x="116396" y="204407"/>
                </a:lnTo>
                <a:lnTo>
                  <a:pt x="72295" y="204407"/>
                </a:lnTo>
                <a:cubicBezTo>
                  <a:pt x="65723" y="204407"/>
                  <a:pt x="60389" y="209741"/>
                  <a:pt x="60389" y="216313"/>
                </a:cubicBezTo>
                <a:lnTo>
                  <a:pt x="60389" y="216313"/>
                </a:lnTo>
                <a:cubicBezTo>
                  <a:pt x="60389" y="216313"/>
                  <a:pt x="186404" y="216408"/>
                  <a:pt x="186404" y="216408"/>
                </a:cubicBezTo>
                <a:lnTo>
                  <a:pt x="186404" y="216408"/>
                </a:lnTo>
                <a:cubicBezTo>
                  <a:pt x="186404" y="209741"/>
                  <a:pt x="181070" y="204407"/>
                  <a:pt x="174498" y="204407"/>
                </a:cubicBezTo>
                <a:lnTo>
                  <a:pt x="130397" y="204407"/>
                </a:lnTo>
                <a:lnTo>
                  <a:pt x="130397" y="39719"/>
                </a:lnTo>
                <a:cubicBezTo>
                  <a:pt x="134207" y="37338"/>
                  <a:pt x="136779" y="33147"/>
                  <a:pt x="136779" y="28385"/>
                </a:cubicBezTo>
                <a:cubicBezTo>
                  <a:pt x="136779" y="28385"/>
                  <a:pt x="136779" y="28385"/>
                  <a:pt x="136779" y="28289"/>
                </a:cubicBezTo>
                <a:lnTo>
                  <a:pt x="203835" y="8954"/>
                </a:lnTo>
                <a:lnTo>
                  <a:pt x="180594" y="90773"/>
                </a:lnTo>
                <a:lnTo>
                  <a:pt x="170688" y="90773"/>
                </a:lnTo>
                <a:cubicBezTo>
                  <a:pt x="176689" y="105347"/>
                  <a:pt x="191072" y="115729"/>
                  <a:pt x="207836" y="115729"/>
                </a:cubicBezTo>
                <a:cubicBezTo>
                  <a:pt x="224600" y="115729"/>
                  <a:pt x="238982" y="105442"/>
                  <a:pt x="244983" y="90773"/>
                </a:cubicBezTo>
                <a:lnTo>
                  <a:pt x="234982" y="90773"/>
                </a:lnTo>
                <a:lnTo>
                  <a:pt x="211169" y="6858"/>
                </a:lnTo>
                <a:lnTo>
                  <a:pt x="211169" y="6858"/>
                </a:lnTo>
                <a:cubicBezTo>
                  <a:pt x="211169" y="6858"/>
                  <a:pt x="209169" y="0"/>
                  <a:pt x="209169" y="0"/>
                </a:cubicBezTo>
                <a:lnTo>
                  <a:pt x="134874" y="21431"/>
                </a:lnTo>
                <a:cubicBezTo>
                  <a:pt x="132493" y="17621"/>
                  <a:pt x="128302" y="15049"/>
                  <a:pt x="123539" y="15049"/>
                </a:cubicBezTo>
                <a:cubicBezTo>
                  <a:pt x="116110" y="15049"/>
                  <a:pt x="110109" y="21050"/>
                  <a:pt x="110109" y="28480"/>
                </a:cubicBezTo>
                <a:cubicBezTo>
                  <a:pt x="110109" y="28480"/>
                  <a:pt x="110109" y="28480"/>
                  <a:pt x="110109" y="28575"/>
                </a:cubicBezTo>
                <a:lnTo>
                  <a:pt x="36005" y="49911"/>
                </a:lnTo>
                <a:lnTo>
                  <a:pt x="35909" y="49911"/>
                </a:lnTo>
                <a:cubicBezTo>
                  <a:pt x="35909" y="49911"/>
                  <a:pt x="35909" y="49911"/>
                  <a:pt x="35909" y="49911"/>
                </a:cubicBezTo>
                <a:lnTo>
                  <a:pt x="35909" y="49911"/>
                </a:lnTo>
                <a:cubicBezTo>
                  <a:pt x="35909" y="49911"/>
                  <a:pt x="35909" y="50102"/>
                  <a:pt x="35909" y="50102"/>
                </a:cubicBezTo>
                <a:lnTo>
                  <a:pt x="10287" y="140113"/>
                </a:lnTo>
                <a:lnTo>
                  <a:pt x="286" y="140113"/>
                </a:lnTo>
                <a:close/>
                <a:moveTo>
                  <a:pt x="231648" y="90773"/>
                </a:moveTo>
                <a:lnTo>
                  <a:pt x="183547" y="90773"/>
                </a:lnTo>
                <a:lnTo>
                  <a:pt x="207074" y="8001"/>
                </a:lnTo>
                <a:lnTo>
                  <a:pt x="208026" y="7715"/>
                </a:lnTo>
                <a:lnTo>
                  <a:pt x="231648" y="90773"/>
                </a:lnTo>
                <a:close/>
                <a:moveTo>
                  <a:pt x="37148" y="55626"/>
                </a:moveTo>
                <a:lnTo>
                  <a:pt x="61151" y="140018"/>
                </a:lnTo>
                <a:lnTo>
                  <a:pt x="13145" y="140018"/>
                </a:lnTo>
                <a:lnTo>
                  <a:pt x="37148" y="55626"/>
                </a:ln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1908" name="Grafik 707">
            <a:extLst>
              <a:ext uri="{FF2B5EF4-FFF2-40B4-BE49-F238E27FC236}">
                <a16:creationId xmlns:a16="http://schemas.microsoft.com/office/drawing/2014/main" id="{8ECB15E0-F233-5F8D-8669-B8C1C2B8DB63}"/>
              </a:ext>
            </a:extLst>
          </p:cNvPr>
          <p:cNvGrpSpPr/>
          <p:nvPr/>
        </p:nvGrpSpPr>
        <p:grpSpPr>
          <a:xfrm>
            <a:off x="3543244" y="14347945"/>
            <a:ext cx="167295" cy="232791"/>
            <a:chOff x="3543244" y="14347945"/>
            <a:chExt cx="167295" cy="232791"/>
          </a:xfrm>
          <a:solidFill>
            <a:srgbClr val="00497F"/>
          </a:solidFill>
        </p:grpSpPr>
        <p:sp>
          <p:nvSpPr>
            <p:cNvPr id="1909" name="Freihandform 1908">
              <a:extLst>
                <a:ext uri="{FF2B5EF4-FFF2-40B4-BE49-F238E27FC236}">
                  <a16:creationId xmlns:a16="http://schemas.microsoft.com/office/drawing/2014/main" id="{8175B1FC-81D2-58CD-14EF-2B4BE4CFB3A8}"/>
                </a:ext>
              </a:extLst>
            </p:cNvPr>
            <p:cNvSpPr/>
            <p:nvPr/>
          </p:nvSpPr>
          <p:spPr>
            <a:xfrm>
              <a:off x="3543244" y="14471675"/>
              <a:ext cx="167295" cy="109061"/>
            </a:xfrm>
            <a:custGeom>
              <a:avLst/>
              <a:gdLst>
                <a:gd name="connsiteX0" fmla="*/ 147799 w 167295"/>
                <a:gd name="connsiteY0" fmla="*/ 0 h 109061"/>
                <a:gd name="connsiteX1" fmla="*/ 82933 w 167295"/>
                <a:gd name="connsiteY1" fmla="*/ 30480 h 109061"/>
                <a:gd name="connsiteX2" fmla="*/ 19211 w 167295"/>
                <a:gd name="connsiteY2" fmla="*/ 1429 h 109061"/>
                <a:gd name="connsiteX3" fmla="*/ 161 w 167295"/>
                <a:gd name="connsiteY3" fmla="*/ 98489 h 109061"/>
                <a:gd name="connsiteX4" fmla="*/ 8924 w 167295"/>
                <a:gd name="connsiteY4" fmla="*/ 109061 h 109061"/>
                <a:gd name="connsiteX5" fmla="*/ 158371 w 167295"/>
                <a:gd name="connsiteY5" fmla="*/ 109061 h 109061"/>
                <a:gd name="connsiteX6" fmla="*/ 167134 w 167295"/>
                <a:gd name="connsiteY6" fmla="*/ 98489 h 109061"/>
                <a:gd name="connsiteX7" fmla="*/ 147799 w 167295"/>
                <a:gd name="connsiteY7" fmla="*/ 0 h 10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295" h="109061">
                  <a:moveTo>
                    <a:pt x="147799" y="0"/>
                  </a:moveTo>
                  <a:cubicBezTo>
                    <a:pt x="132273" y="18574"/>
                    <a:pt x="109032" y="30480"/>
                    <a:pt x="82933" y="30480"/>
                  </a:cubicBezTo>
                  <a:cubicBezTo>
                    <a:pt x="56835" y="30480"/>
                    <a:pt x="34737" y="19240"/>
                    <a:pt x="19211" y="1429"/>
                  </a:cubicBezTo>
                  <a:lnTo>
                    <a:pt x="161" y="98489"/>
                  </a:lnTo>
                  <a:cubicBezTo>
                    <a:pt x="-887" y="104013"/>
                    <a:pt x="3304" y="109061"/>
                    <a:pt x="8924" y="109061"/>
                  </a:cubicBezTo>
                  <a:lnTo>
                    <a:pt x="158371" y="109061"/>
                  </a:lnTo>
                  <a:cubicBezTo>
                    <a:pt x="163991" y="109061"/>
                    <a:pt x="168182" y="103918"/>
                    <a:pt x="167134" y="98489"/>
                  </a:cubicBezTo>
                  <a:lnTo>
                    <a:pt x="147799" y="0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10" name="Freihandform 1909">
              <a:extLst>
                <a:ext uri="{FF2B5EF4-FFF2-40B4-BE49-F238E27FC236}">
                  <a16:creationId xmlns:a16="http://schemas.microsoft.com/office/drawing/2014/main" id="{CA78C3C9-4E2C-E98B-3D7D-296362F3994F}"/>
                </a:ext>
              </a:extLst>
            </p:cNvPr>
            <p:cNvSpPr/>
            <p:nvPr/>
          </p:nvSpPr>
          <p:spPr>
            <a:xfrm>
              <a:off x="3556359" y="14347945"/>
              <a:ext cx="139636" cy="139636"/>
            </a:xfrm>
            <a:custGeom>
              <a:avLst/>
              <a:gdLst>
                <a:gd name="connsiteX0" fmla="*/ 69818 w 139636"/>
                <a:gd name="connsiteY0" fmla="*/ 139636 h 139636"/>
                <a:gd name="connsiteX1" fmla="*/ 139637 w 139636"/>
                <a:gd name="connsiteY1" fmla="*/ 69818 h 139636"/>
                <a:gd name="connsiteX2" fmla="*/ 69818 w 139636"/>
                <a:gd name="connsiteY2" fmla="*/ 0 h 139636"/>
                <a:gd name="connsiteX3" fmla="*/ 0 w 139636"/>
                <a:gd name="connsiteY3" fmla="*/ 69818 h 139636"/>
                <a:gd name="connsiteX4" fmla="*/ 69818 w 139636"/>
                <a:gd name="connsiteY4" fmla="*/ 139636 h 139636"/>
                <a:gd name="connsiteX5" fmla="*/ 69818 w 139636"/>
                <a:gd name="connsiteY5" fmla="*/ 29432 h 139636"/>
                <a:gd name="connsiteX6" fmla="*/ 110204 w 139636"/>
                <a:gd name="connsiteY6" fmla="*/ 69818 h 139636"/>
                <a:gd name="connsiteX7" fmla="*/ 69818 w 139636"/>
                <a:gd name="connsiteY7" fmla="*/ 110204 h 139636"/>
                <a:gd name="connsiteX8" fmla="*/ 29432 w 139636"/>
                <a:gd name="connsiteY8" fmla="*/ 69818 h 139636"/>
                <a:gd name="connsiteX9" fmla="*/ 69818 w 139636"/>
                <a:gd name="connsiteY9" fmla="*/ 29432 h 13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636" h="139636">
                  <a:moveTo>
                    <a:pt x="69818" y="139636"/>
                  </a:moveTo>
                  <a:cubicBezTo>
                    <a:pt x="108394" y="139636"/>
                    <a:pt x="139637" y="108395"/>
                    <a:pt x="139637" y="69818"/>
                  </a:cubicBezTo>
                  <a:cubicBezTo>
                    <a:pt x="139637" y="31242"/>
                    <a:pt x="108394" y="0"/>
                    <a:pt x="69818" y="0"/>
                  </a:cubicBezTo>
                  <a:cubicBezTo>
                    <a:pt x="31242" y="0"/>
                    <a:pt x="0" y="31242"/>
                    <a:pt x="0" y="69818"/>
                  </a:cubicBezTo>
                  <a:cubicBezTo>
                    <a:pt x="0" y="108395"/>
                    <a:pt x="31242" y="139636"/>
                    <a:pt x="69818" y="139636"/>
                  </a:cubicBezTo>
                  <a:close/>
                  <a:moveTo>
                    <a:pt x="69818" y="29432"/>
                  </a:moveTo>
                  <a:cubicBezTo>
                    <a:pt x="92107" y="29432"/>
                    <a:pt x="110204" y="47530"/>
                    <a:pt x="110204" y="69818"/>
                  </a:cubicBezTo>
                  <a:cubicBezTo>
                    <a:pt x="110204" y="92107"/>
                    <a:pt x="92107" y="110204"/>
                    <a:pt x="69818" y="110204"/>
                  </a:cubicBezTo>
                  <a:cubicBezTo>
                    <a:pt x="47530" y="110204"/>
                    <a:pt x="29432" y="92107"/>
                    <a:pt x="29432" y="69818"/>
                  </a:cubicBezTo>
                  <a:cubicBezTo>
                    <a:pt x="29432" y="47530"/>
                    <a:pt x="47530" y="29432"/>
                    <a:pt x="69818" y="29432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11" name="Freihandform 1910">
              <a:extLst>
                <a:ext uri="{FF2B5EF4-FFF2-40B4-BE49-F238E27FC236}">
                  <a16:creationId xmlns:a16="http://schemas.microsoft.com/office/drawing/2014/main" id="{64C990B1-BBCB-BD0D-EA6E-1907A2C66ABC}"/>
                </a:ext>
              </a:extLst>
            </p:cNvPr>
            <p:cNvSpPr/>
            <p:nvPr/>
          </p:nvSpPr>
          <p:spPr>
            <a:xfrm>
              <a:off x="3602841" y="14394427"/>
              <a:ext cx="46672" cy="46672"/>
            </a:xfrm>
            <a:custGeom>
              <a:avLst/>
              <a:gdLst>
                <a:gd name="connsiteX0" fmla="*/ 23336 w 46672"/>
                <a:gd name="connsiteY0" fmla="*/ 46672 h 46672"/>
                <a:gd name="connsiteX1" fmla="*/ 46673 w 46672"/>
                <a:gd name="connsiteY1" fmla="*/ 23336 h 46672"/>
                <a:gd name="connsiteX2" fmla="*/ 23336 w 46672"/>
                <a:gd name="connsiteY2" fmla="*/ 0 h 46672"/>
                <a:gd name="connsiteX3" fmla="*/ 0 w 46672"/>
                <a:gd name="connsiteY3" fmla="*/ 23336 h 46672"/>
                <a:gd name="connsiteX4" fmla="*/ 23336 w 46672"/>
                <a:gd name="connsiteY4" fmla="*/ 46672 h 4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2" h="46672">
                  <a:moveTo>
                    <a:pt x="23336" y="46672"/>
                  </a:moveTo>
                  <a:cubicBezTo>
                    <a:pt x="36195" y="46672"/>
                    <a:pt x="46673" y="36195"/>
                    <a:pt x="46673" y="23336"/>
                  </a:cubicBezTo>
                  <a:cubicBezTo>
                    <a:pt x="46673" y="10477"/>
                    <a:pt x="36195" y="0"/>
                    <a:pt x="23336" y="0"/>
                  </a:cubicBezTo>
                  <a:cubicBezTo>
                    <a:pt x="10478" y="0"/>
                    <a:pt x="0" y="10477"/>
                    <a:pt x="0" y="23336"/>
                  </a:cubicBezTo>
                  <a:cubicBezTo>
                    <a:pt x="0" y="36195"/>
                    <a:pt x="10478" y="46672"/>
                    <a:pt x="23336" y="46672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2237" name="Grafik 708">
            <a:extLst>
              <a:ext uri="{FF2B5EF4-FFF2-40B4-BE49-F238E27FC236}">
                <a16:creationId xmlns:a16="http://schemas.microsoft.com/office/drawing/2014/main" id="{DAFE200B-7F44-833F-5BEE-F98E3D4C05C1}"/>
              </a:ext>
            </a:extLst>
          </p:cNvPr>
          <p:cNvGrpSpPr/>
          <p:nvPr/>
        </p:nvGrpSpPr>
        <p:grpSpPr>
          <a:xfrm>
            <a:off x="2931506" y="17676409"/>
            <a:ext cx="161067" cy="238315"/>
            <a:chOff x="2931506" y="17676409"/>
            <a:chExt cx="161067" cy="238315"/>
          </a:xfrm>
          <a:solidFill>
            <a:srgbClr val="00497F"/>
          </a:solidFill>
        </p:grpSpPr>
        <p:sp>
          <p:nvSpPr>
            <p:cNvPr id="2238" name="Freihandform 2237">
              <a:extLst>
                <a:ext uri="{FF2B5EF4-FFF2-40B4-BE49-F238E27FC236}">
                  <a16:creationId xmlns:a16="http://schemas.microsoft.com/office/drawing/2014/main" id="{ADB0FFC0-59B7-3791-20E3-2484E5693004}"/>
                </a:ext>
              </a:extLst>
            </p:cNvPr>
            <p:cNvSpPr/>
            <p:nvPr/>
          </p:nvSpPr>
          <p:spPr>
            <a:xfrm>
              <a:off x="2931506" y="17676409"/>
              <a:ext cx="160972" cy="238315"/>
            </a:xfrm>
            <a:custGeom>
              <a:avLst/>
              <a:gdLst>
                <a:gd name="connsiteX0" fmla="*/ 52483 w 160972"/>
                <a:gd name="connsiteY0" fmla="*/ 6382 h 238315"/>
                <a:gd name="connsiteX1" fmla="*/ 46101 w 160972"/>
                <a:gd name="connsiteY1" fmla="*/ 0 h 238315"/>
                <a:gd name="connsiteX2" fmla="*/ 39719 w 160972"/>
                <a:gd name="connsiteY2" fmla="*/ 6382 h 238315"/>
                <a:gd name="connsiteX3" fmla="*/ 39719 w 160972"/>
                <a:gd name="connsiteY3" fmla="*/ 214694 h 238315"/>
                <a:gd name="connsiteX4" fmla="*/ 0 w 160972"/>
                <a:gd name="connsiteY4" fmla="*/ 214694 h 238315"/>
                <a:gd name="connsiteX5" fmla="*/ 0 w 160972"/>
                <a:gd name="connsiteY5" fmla="*/ 238316 h 238315"/>
                <a:gd name="connsiteX6" fmla="*/ 160973 w 160972"/>
                <a:gd name="connsiteY6" fmla="*/ 238316 h 238315"/>
                <a:gd name="connsiteX7" fmla="*/ 160973 w 160972"/>
                <a:gd name="connsiteY7" fmla="*/ 214694 h 238315"/>
                <a:gd name="connsiteX8" fmla="*/ 52388 w 160972"/>
                <a:gd name="connsiteY8" fmla="*/ 214694 h 238315"/>
                <a:gd name="connsiteX9" fmla="*/ 52388 w 160972"/>
                <a:gd name="connsiteY9" fmla="*/ 6382 h 238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972" h="238315">
                  <a:moveTo>
                    <a:pt x="52483" y="6382"/>
                  </a:moveTo>
                  <a:cubicBezTo>
                    <a:pt x="52483" y="2858"/>
                    <a:pt x="49625" y="0"/>
                    <a:pt x="46101" y="0"/>
                  </a:cubicBezTo>
                  <a:cubicBezTo>
                    <a:pt x="42577" y="0"/>
                    <a:pt x="39719" y="2858"/>
                    <a:pt x="39719" y="6382"/>
                  </a:cubicBezTo>
                  <a:lnTo>
                    <a:pt x="39719" y="214694"/>
                  </a:lnTo>
                  <a:lnTo>
                    <a:pt x="0" y="214694"/>
                  </a:lnTo>
                  <a:lnTo>
                    <a:pt x="0" y="238316"/>
                  </a:lnTo>
                  <a:lnTo>
                    <a:pt x="160973" y="238316"/>
                  </a:lnTo>
                  <a:lnTo>
                    <a:pt x="160973" y="214694"/>
                  </a:lnTo>
                  <a:lnTo>
                    <a:pt x="52388" y="214694"/>
                  </a:lnTo>
                  <a:lnTo>
                    <a:pt x="52388" y="6382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39" name="Freihandform 2238">
              <a:extLst>
                <a:ext uri="{FF2B5EF4-FFF2-40B4-BE49-F238E27FC236}">
                  <a16:creationId xmlns:a16="http://schemas.microsoft.com/office/drawing/2014/main" id="{C7BF1AF7-5352-D613-D915-9AD3DB299C92}"/>
                </a:ext>
              </a:extLst>
            </p:cNvPr>
            <p:cNvSpPr/>
            <p:nvPr/>
          </p:nvSpPr>
          <p:spPr>
            <a:xfrm>
              <a:off x="2989418" y="17710318"/>
              <a:ext cx="103155" cy="42290"/>
            </a:xfrm>
            <a:custGeom>
              <a:avLst/>
              <a:gdLst>
                <a:gd name="connsiteX0" fmla="*/ 103156 w 103155"/>
                <a:gd name="connsiteY0" fmla="*/ 21146 h 42290"/>
                <a:gd name="connsiteX1" fmla="*/ 78295 w 103155"/>
                <a:gd name="connsiteY1" fmla="*/ 0 h 42290"/>
                <a:gd name="connsiteX2" fmla="*/ 0 w 103155"/>
                <a:gd name="connsiteY2" fmla="*/ 0 h 42290"/>
                <a:gd name="connsiteX3" fmla="*/ 0 w 103155"/>
                <a:gd name="connsiteY3" fmla="*/ 42291 h 42290"/>
                <a:gd name="connsiteX4" fmla="*/ 78295 w 103155"/>
                <a:gd name="connsiteY4" fmla="*/ 42291 h 42290"/>
                <a:gd name="connsiteX5" fmla="*/ 103156 w 103155"/>
                <a:gd name="connsiteY5" fmla="*/ 21146 h 42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155" h="42290">
                  <a:moveTo>
                    <a:pt x="103156" y="21146"/>
                  </a:moveTo>
                  <a:lnTo>
                    <a:pt x="78295" y="0"/>
                  </a:lnTo>
                  <a:lnTo>
                    <a:pt x="0" y="0"/>
                  </a:lnTo>
                  <a:lnTo>
                    <a:pt x="0" y="42291"/>
                  </a:lnTo>
                  <a:lnTo>
                    <a:pt x="78295" y="42291"/>
                  </a:lnTo>
                  <a:lnTo>
                    <a:pt x="103156" y="21146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2243" name="Grafik 718">
            <a:extLst>
              <a:ext uri="{FF2B5EF4-FFF2-40B4-BE49-F238E27FC236}">
                <a16:creationId xmlns:a16="http://schemas.microsoft.com/office/drawing/2014/main" id="{43D0215A-790B-EF96-4F26-A9490413B9C7}"/>
              </a:ext>
            </a:extLst>
          </p:cNvPr>
          <p:cNvGrpSpPr/>
          <p:nvPr/>
        </p:nvGrpSpPr>
        <p:grpSpPr>
          <a:xfrm>
            <a:off x="2323788" y="17677476"/>
            <a:ext cx="229933" cy="238125"/>
            <a:chOff x="2323788" y="17677476"/>
            <a:chExt cx="229933" cy="238125"/>
          </a:xfrm>
          <a:solidFill>
            <a:srgbClr val="00497F"/>
          </a:solidFill>
        </p:grpSpPr>
        <p:sp>
          <p:nvSpPr>
            <p:cNvPr id="2244" name="Freihandform 2243">
              <a:extLst>
                <a:ext uri="{FF2B5EF4-FFF2-40B4-BE49-F238E27FC236}">
                  <a16:creationId xmlns:a16="http://schemas.microsoft.com/office/drawing/2014/main" id="{FEBB2181-8A0A-F92F-B121-A51F150942EA}"/>
                </a:ext>
              </a:extLst>
            </p:cNvPr>
            <p:cNvSpPr/>
            <p:nvPr/>
          </p:nvSpPr>
          <p:spPr>
            <a:xfrm>
              <a:off x="2323788" y="17677476"/>
              <a:ext cx="229838" cy="238125"/>
            </a:xfrm>
            <a:custGeom>
              <a:avLst/>
              <a:gdLst>
                <a:gd name="connsiteX0" fmla="*/ 121348 w 229838"/>
                <a:gd name="connsiteY0" fmla="*/ 6382 h 238125"/>
                <a:gd name="connsiteX1" fmla="*/ 114967 w 229838"/>
                <a:gd name="connsiteY1" fmla="*/ 0 h 238125"/>
                <a:gd name="connsiteX2" fmla="*/ 108585 w 229838"/>
                <a:gd name="connsiteY2" fmla="*/ 6382 h 238125"/>
                <a:gd name="connsiteX3" fmla="*/ 108585 w 229838"/>
                <a:gd name="connsiteY3" fmla="*/ 214693 h 238125"/>
                <a:gd name="connsiteX4" fmla="*/ 0 w 229838"/>
                <a:gd name="connsiteY4" fmla="*/ 214693 h 238125"/>
                <a:gd name="connsiteX5" fmla="*/ 0 w 229838"/>
                <a:gd name="connsiteY5" fmla="*/ 238125 h 238125"/>
                <a:gd name="connsiteX6" fmla="*/ 229838 w 229838"/>
                <a:gd name="connsiteY6" fmla="*/ 238125 h 238125"/>
                <a:gd name="connsiteX7" fmla="*/ 229838 w 229838"/>
                <a:gd name="connsiteY7" fmla="*/ 214693 h 238125"/>
                <a:gd name="connsiteX8" fmla="*/ 121253 w 229838"/>
                <a:gd name="connsiteY8" fmla="*/ 214693 h 238125"/>
                <a:gd name="connsiteX9" fmla="*/ 121253 w 229838"/>
                <a:gd name="connsiteY9" fmla="*/ 6382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838" h="238125">
                  <a:moveTo>
                    <a:pt x="121348" y="6382"/>
                  </a:moveTo>
                  <a:cubicBezTo>
                    <a:pt x="121348" y="2858"/>
                    <a:pt x="118491" y="0"/>
                    <a:pt x="114967" y="0"/>
                  </a:cubicBezTo>
                  <a:cubicBezTo>
                    <a:pt x="111443" y="0"/>
                    <a:pt x="108585" y="2858"/>
                    <a:pt x="108585" y="6382"/>
                  </a:cubicBezTo>
                  <a:lnTo>
                    <a:pt x="108585" y="214693"/>
                  </a:lnTo>
                  <a:lnTo>
                    <a:pt x="0" y="214693"/>
                  </a:lnTo>
                  <a:lnTo>
                    <a:pt x="0" y="238125"/>
                  </a:lnTo>
                  <a:lnTo>
                    <a:pt x="229838" y="238125"/>
                  </a:lnTo>
                  <a:lnTo>
                    <a:pt x="229838" y="214693"/>
                  </a:lnTo>
                  <a:lnTo>
                    <a:pt x="121253" y="214693"/>
                  </a:lnTo>
                  <a:lnTo>
                    <a:pt x="121253" y="6382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45" name="Freihandform 2244">
              <a:extLst>
                <a:ext uri="{FF2B5EF4-FFF2-40B4-BE49-F238E27FC236}">
                  <a16:creationId xmlns:a16="http://schemas.microsoft.com/office/drawing/2014/main" id="{5ECD9D71-69B6-259A-5418-047D7336FE2C}"/>
                </a:ext>
              </a:extLst>
            </p:cNvPr>
            <p:cNvSpPr/>
            <p:nvPr/>
          </p:nvSpPr>
          <p:spPr>
            <a:xfrm>
              <a:off x="2450565" y="17711385"/>
              <a:ext cx="103155" cy="42290"/>
            </a:xfrm>
            <a:custGeom>
              <a:avLst/>
              <a:gdLst>
                <a:gd name="connsiteX0" fmla="*/ 103156 w 103155"/>
                <a:gd name="connsiteY0" fmla="*/ 21146 h 42290"/>
                <a:gd name="connsiteX1" fmla="*/ 78295 w 103155"/>
                <a:gd name="connsiteY1" fmla="*/ 0 h 42290"/>
                <a:gd name="connsiteX2" fmla="*/ 0 w 103155"/>
                <a:gd name="connsiteY2" fmla="*/ 0 h 42290"/>
                <a:gd name="connsiteX3" fmla="*/ 0 w 103155"/>
                <a:gd name="connsiteY3" fmla="*/ 42291 h 42290"/>
                <a:gd name="connsiteX4" fmla="*/ 78295 w 103155"/>
                <a:gd name="connsiteY4" fmla="*/ 42291 h 42290"/>
                <a:gd name="connsiteX5" fmla="*/ 103156 w 103155"/>
                <a:gd name="connsiteY5" fmla="*/ 21146 h 42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155" h="42290">
                  <a:moveTo>
                    <a:pt x="103156" y="21146"/>
                  </a:moveTo>
                  <a:lnTo>
                    <a:pt x="78295" y="0"/>
                  </a:lnTo>
                  <a:lnTo>
                    <a:pt x="0" y="0"/>
                  </a:lnTo>
                  <a:lnTo>
                    <a:pt x="0" y="42291"/>
                  </a:lnTo>
                  <a:lnTo>
                    <a:pt x="78295" y="42291"/>
                  </a:lnTo>
                  <a:lnTo>
                    <a:pt x="103156" y="21146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46" name="Freihandform 2245">
              <a:extLst>
                <a:ext uri="{FF2B5EF4-FFF2-40B4-BE49-F238E27FC236}">
                  <a16:creationId xmlns:a16="http://schemas.microsoft.com/office/drawing/2014/main" id="{6606C5A9-EE06-5FA8-561C-4A00D3099795}"/>
                </a:ext>
              </a:extLst>
            </p:cNvPr>
            <p:cNvSpPr/>
            <p:nvPr/>
          </p:nvSpPr>
          <p:spPr>
            <a:xfrm>
              <a:off x="2323883" y="17730054"/>
              <a:ext cx="103060" cy="42195"/>
            </a:xfrm>
            <a:custGeom>
              <a:avLst/>
              <a:gdLst>
                <a:gd name="connsiteX0" fmla="*/ 103061 w 103060"/>
                <a:gd name="connsiteY0" fmla="*/ 42196 h 42195"/>
                <a:gd name="connsiteX1" fmla="*/ 103061 w 103060"/>
                <a:gd name="connsiteY1" fmla="*/ 0 h 42195"/>
                <a:gd name="connsiteX2" fmla="*/ 24765 w 103060"/>
                <a:gd name="connsiteY2" fmla="*/ 0 h 42195"/>
                <a:gd name="connsiteX3" fmla="*/ 0 w 103060"/>
                <a:gd name="connsiteY3" fmla="*/ 21050 h 42195"/>
                <a:gd name="connsiteX4" fmla="*/ 24765 w 103060"/>
                <a:gd name="connsiteY4" fmla="*/ 42196 h 42195"/>
                <a:gd name="connsiteX5" fmla="*/ 103061 w 103060"/>
                <a:gd name="connsiteY5" fmla="*/ 42196 h 4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060" h="42195">
                  <a:moveTo>
                    <a:pt x="103061" y="42196"/>
                  </a:moveTo>
                  <a:lnTo>
                    <a:pt x="103061" y="0"/>
                  </a:lnTo>
                  <a:lnTo>
                    <a:pt x="24765" y="0"/>
                  </a:lnTo>
                  <a:lnTo>
                    <a:pt x="0" y="21050"/>
                  </a:lnTo>
                  <a:lnTo>
                    <a:pt x="24765" y="42196"/>
                  </a:lnTo>
                  <a:lnTo>
                    <a:pt x="103061" y="42196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2250" name="Grafik 719">
            <a:extLst>
              <a:ext uri="{FF2B5EF4-FFF2-40B4-BE49-F238E27FC236}">
                <a16:creationId xmlns:a16="http://schemas.microsoft.com/office/drawing/2014/main" id="{8772947C-0C23-28D6-EEB6-A7EBB2A12955}"/>
              </a:ext>
            </a:extLst>
          </p:cNvPr>
          <p:cNvGrpSpPr/>
          <p:nvPr/>
        </p:nvGrpSpPr>
        <p:grpSpPr>
          <a:xfrm>
            <a:off x="3483185" y="19413185"/>
            <a:ext cx="286717" cy="132310"/>
            <a:chOff x="3483185" y="19413185"/>
            <a:chExt cx="286717" cy="132310"/>
          </a:xfrm>
          <a:solidFill>
            <a:srgbClr val="00497F"/>
          </a:solidFill>
        </p:grpSpPr>
        <p:sp>
          <p:nvSpPr>
            <p:cNvPr id="2251" name="Freihandform 2250">
              <a:extLst>
                <a:ext uri="{FF2B5EF4-FFF2-40B4-BE49-F238E27FC236}">
                  <a16:creationId xmlns:a16="http://schemas.microsoft.com/office/drawing/2014/main" id="{2A3A7EF4-D836-FF65-77AC-0E29C990AE4E}"/>
                </a:ext>
              </a:extLst>
            </p:cNvPr>
            <p:cNvSpPr/>
            <p:nvPr/>
          </p:nvSpPr>
          <p:spPr>
            <a:xfrm>
              <a:off x="3483185" y="19473201"/>
              <a:ext cx="55721" cy="19621"/>
            </a:xfrm>
            <a:custGeom>
              <a:avLst/>
              <a:gdLst>
                <a:gd name="connsiteX0" fmla="*/ 0 w 55721"/>
                <a:gd name="connsiteY0" fmla="*/ 0 h 19621"/>
                <a:gd name="connsiteX1" fmla="*/ 55721 w 55721"/>
                <a:gd name="connsiteY1" fmla="*/ 0 h 19621"/>
                <a:gd name="connsiteX2" fmla="*/ 55721 w 55721"/>
                <a:gd name="connsiteY2" fmla="*/ 19621 h 19621"/>
                <a:gd name="connsiteX3" fmla="*/ 0 w 55721"/>
                <a:gd name="connsiteY3" fmla="*/ 19621 h 1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21" h="19621">
                  <a:moveTo>
                    <a:pt x="0" y="0"/>
                  </a:moveTo>
                  <a:lnTo>
                    <a:pt x="55721" y="0"/>
                  </a:lnTo>
                  <a:lnTo>
                    <a:pt x="55721" y="19621"/>
                  </a:lnTo>
                  <a:lnTo>
                    <a:pt x="0" y="19621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52" name="Freihandform 2251">
              <a:extLst>
                <a:ext uri="{FF2B5EF4-FFF2-40B4-BE49-F238E27FC236}">
                  <a16:creationId xmlns:a16="http://schemas.microsoft.com/office/drawing/2014/main" id="{059DFBCD-4C8B-CEF0-81C2-7E0BBF07DA06}"/>
                </a:ext>
              </a:extLst>
            </p:cNvPr>
            <p:cNvSpPr/>
            <p:nvPr/>
          </p:nvSpPr>
          <p:spPr>
            <a:xfrm>
              <a:off x="3515570" y="19446436"/>
              <a:ext cx="55721" cy="19621"/>
            </a:xfrm>
            <a:custGeom>
              <a:avLst/>
              <a:gdLst>
                <a:gd name="connsiteX0" fmla="*/ 0 w 55721"/>
                <a:gd name="connsiteY0" fmla="*/ 0 h 19621"/>
                <a:gd name="connsiteX1" fmla="*/ 55721 w 55721"/>
                <a:gd name="connsiteY1" fmla="*/ 0 h 19621"/>
                <a:gd name="connsiteX2" fmla="*/ 55721 w 55721"/>
                <a:gd name="connsiteY2" fmla="*/ 19621 h 19621"/>
                <a:gd name="connsiteX3" fmla="*/ 0 w 55721"/>
                <a:gd name="connsiteY3" fmla="*/ 19621 h 1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21" h="19621">
                  <a:moveTo>
                    <a:pt x="0" y="0"/>
                  </a:moveTo>
                  <a:lnTo>
                    <a:pt x="55721" y="0"/>
                  </a:lnTo>
                  <a:lnTo>
                    <a:pt x="55721" y="19621"/>
                  </a:lnTo>
                  <a:lnTo>
                    <a:pt x="0" y="19621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53" name="Freihandform 2252">
              <a:extLst>
                <a:ext uri="{FF2B5EF4-FFF2-40B4-BE49-F238E27FC236}">
                  <a16:creationId xmlns:a16="http://schemas.microsoft.com/office/drawing/2014/main" id="{293C1A51-6C4B-73A9-C7DD-0D66BA96CE46}"/>
                </a:ext>
              </a:extLst>
            </p:cNvPr>
            <p:cNvSpPr/>
            <p:nvPr/>
          </p:nvSpPr>
          <p:spPr>
            <a:xfrm>
              <a:off x="3580436" y="19446436"/>
              <a:ext cx="55721" cy="19621"/>
            </a:xfrm>
            <a:custGeom>
              <a:avLst/>
              <a:gdLst>
                <a:gd name="connsiteX0" fmla="*/ 0 w 55721"/>
                <a:gd name="connsiteY0" fmla="*/ 0 h 19621"/>
                <a:gd name="connsiteX1" fmla="*/ 55721 w 55721"/>
                <a:gd name="connsiteY1" fmla="*/ 0 h 19621"/>
                <a:gd name="connsiteX2" fmla="*/ 55721 w 55721"/>
                <a:gd name="connsiteY2" fmla="*/ 19621 h 19621"/>
                <a:gd name="connsiteX3" fmla="*/ 0 w 55721"/>
                <a:gd name="connsiteY3" fmla="*/ 19621 h 1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21" h="19621">
                  <a:moveTo>
                    <a:pt x="0" y="0"/>
                  </a:moveTo>
                  <a:lnTo>
                    <a:pt x="55721" y="0"/>
                  </a:lnTo>
                  <a:lnTo>
                    <a:pt x="55721" y="19621"/>
                  </a:lnTo>
                  <a:lnTo>
                    <a:pt x="0" y="19621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54" name="Freihandform 2253">
              <a:extLst>
                <a:ext uri="{FF2B5EF4-FFF2-40B4-BE49-F238E27FC236}">
                  <a16:creationId xmlns:a16="http://schemas.microsoft.com/office/drawing/2014/main" id="{180B65A7-6C5D-2601-0F31-A8C32F2448EA}"/>
                </a:ext>
              </a:extLst>
            </p:cNvPr>
            <p:cNvSpPr/>
            <p:nvPr/>
          </p:nvSpPr>
          <p:spPr>
            <a:xfrm>
              <a:off x="3547955" y="19419766"/>
              <a:ext cx="55721" cy="19621"/>
            </a:xfrm>
            <a:custGeom>
              <a:avLst/>
              <a:gdLst>
                <a:gd name="connsiteX0" fmla="*/ 0 w 55721"/>
                <a:gd name="connsiteY0" fmla="*/ 0 h 19621"/>
                <a:gd name="connsiteX1" fmla="*/ 55721 w 55721"/>
                <a:gd name="connsiteY1" fmla="*/ 0 h 19621"/>
                <a:gd name="connsiteX2" fmla="*/ 55721 w 55721"/>
                <a:gd name="connsiteY2" fmla="*/ 19622 h 19621"/>
                <a:gd name="connsiteX3" fmla="*/ 0 w 55721"/>
                <a:gd name="connsiteY3" fmla="*/ 19622 h 1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21" h="19621">
                  <a:moveTo>
                    <a:pt x="0" y="0"/>
                  </a:moveTo>
                  <a:lnTo>
                    <a:pt x="55721" y="0"/>
                  </a:lnTo>
                  <a:lnTo>
                    <a:pt x="55721" y="19622"/>
                  </a:lnTo>
                  <a:lnTo>
                    <a:pt x="0" y="19622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55" name="Freihandform 2254">
              <a:extLst>
                <a:ext uri="{FF2B5EF4-FFF2-40B4-BE49-F238E27FC236}">
                  <a16:creationId xmlns:a16="http://schemas.microsoft.com/office/drawing/2014/main" id="{76104D87-2EA3-5F1B-AD1A-C3D1399A2D8D}"/>
                </a:ext>
              </a:extLst>
            </p:cNvPr>
            <p:cNvSpPr/>
            <p:nvPr/>
          </p:nvSpPr>
          <p:spPr>
            <a:xfrm>
              <a:off x="3612820" y="19473201"/>
              <a:ext cx="32670" cy="9334"/>
            </a:xfrm>
            <a:custGeom>
              <a:avLst/>
              <a:gdLst>
                <a:gd name="connsiteX0" fmla="*/ 0 w 32670"/>
                <a:gd name="connsiteY0" fmla="*/ 9334 h 9334"/>
                <a:gd name="connsiteX1" fmla="*/ 32671 w 32670"/>
                <a:gd name="connsiteY1" fmla="*/ 0 h 9334"/>
                <a:gd name="connsiteX2" fmla="*/ 0 w 32670"/>
                <a:gd name="connsiteY2" fmla="*/ 0 h 9334"/>
                <a:gd name="connsiteX3" fmla="*/ 0 w 32670"/>
                <a:gd name="connsiteY3" fmla="*/ 9334 h 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0" h="9334">
                  <a:moveTo>
                    <a:pt x="0" y="9334"/>
                  </a:moveTo>
                  <a:lnTo>
                    <a:pt x="32671" y="0"/>
                  </a:lnTo>
                  <a:lnTo>
                    <a:pt x="0" y="0"/>
                  </a:lnTo>
                  <a:lnTo>
                    <a:pt x="0" y="933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56" name="Freihandform 2255">
              <a:extLst>
                <a:ext uri="{FF2B5EF4-FFF2-40B4-BE49-F238E27FC236}">
                  <a16:creationId xmlns:a16="http://schemas.microsoft.com/office/drawing/2014/main" id="{CDD2D604-316B-C036-B731-7E9DA6DBF260}"/>
                </a:ext>
              </a:extLst>
            </p:cNvPr>
            <p:cNvSpPr/>
            <p:nvPr/>
          </p:nvSpPr>
          <p:spPr>
            <a:xfrm>
              <a:off x="3587675" y="19495299"/>
              <a:ext cx="50863" cy="50196"/>
            </a:xfrm>
            <a:custGeom>
              <a:avLst/>
              <a:gdLst>
                <a:gd name="connsiteX0" fmla="*/ 50864 w 50863"/>
                <a:gd name="connsiteY0" fmla="*/ 25051 h 50196"/>
                <a:gd name="connsiteX1" fmla="*/ 25432 w 50863"/>
                <a:gd name="connsiteY1" fmla="*/ 0 h 50196"/>
                <a:gd name="connsiteX2" fmla="*/ 0 w 50863"/>
                <a:gd name="connsiteY2" fmla="*/ 25051 h 50196"/>
                <a:gd name="connsiteX3" fmla="*/ 25432 w 50863"/>
                <a:gd name="connsiteY3" fmla="*/ 50197 h 50196"/>
                <a:gd name="connsiteX4" fmla="*/ 50864 w 50863"/>
                <a:gd name="connsiteY4" fmla="*/ 25051 h 5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63" h="50196">
                  <a:moveTo>
                    <a:pt x="50864" y="25051"/>
                  </a:moveTo>
                  <a:cubicBezTo>
                    <a:pt x="50864" y="11240"/>
                    <a:pt x="39529" y="0"/>
                    <a:pt x="25432" y="0"/>
                  </a:cubicBezTo>
                  <a:cubicBezTo>
                    <a:pt x="11335" y="0"/>
                    <a:pt x="0" y="11240"/>
                    <a:pt x="0" y="25051"/>
                  </a:cubicBezTo>
                  <a:cubicBezTo>
                    <a:pt x="0" y="38862"/>
                    <a:pt x="11335" y="50197"/>
                    <a:pt x="25432" y="50197"/>
                  </a:cubicBezTo>
                  <a:cubicBezTo>
                    <a:pt x="39529" y="50197"/>
                    <a:pt x="50864" y="38957"/>
                    <a:pt x="50864" y="25051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57" name="Freihandform 2256">
              <a:extLst>
                <a:ext uri="{FF2B5EF4-FFF2-40B4-BE49-F238E27FC236}">
                  <a16:creationId xmlns:a16="http://schemas.microsoft.com/office/drawing/2014/main" id="{619831E8-2181-9BB1-68F4-BF2854AC177D}"/>
                </a:ext>
              </a:extLst>
            </p:cNvPr>
            <p:cNvSpPr/>
            <p:nvPr/>
          </p:nvSpPr>
          <p:spPr>
            <a:xfrm>
              <a:off x="3615297" y="19413185"/>
              <a:ext cx="154605" cy="129167"/>
            </a:xfrm>
            <a:custGeom>
              <a:avLst/>
              <a:gdLst>
                <a:gd name="connsiteX0" fmla="*/ 153543 w 154605"/>
                <a:gd name="connsiteY0" fmla="*/ 62111 h 129167"/>
                <a:gd name="connsiteX1" fmla="*/ 120491 w 154605"/>
                <a:gd name="connsiteY1" fmla="*/ 44109 h 129167"/>
                <a:gd name="connsiteX2" fmla="*/ 75629 w 154605"/>
                <a:gd name="connsiteY2" fmla="*/ 56968 h 129167"/>
                <a:gd name="connsiteX3" fmla="*/ 78200 w 154605"/>
                <a:gd name="connsiteY3" fmla="*/ 50205 h 129167"/>
                <a:gd name="connsiteX4" fmla="*/ 78581 w 154605"/>
                <a:gd name="connsiteY4" fmla="*/ 50014 h 129167"/>
                <a:gd name="connsiteX5" fmla="*/ 84296 w 154605"/>
                <a:gd name="connsiteY5" fmla="*/ 50110 h 129167"/>
                <a:gd name="connsiteX6" fmla="*/ 99251 w 154605"/>
                <a:gd name="connsiteY6" fmla="*/ 46966 h 129167"/>
                <a:gd name="connsiteX7" fmla="*/ 110395 w 154605"/>
                <a:gd name="connsiteY7" fmla="*/ 31441 h 129167"/>
                <a:gd name="connsiteX8" fmla="*/ 112776 w 154605"/>
                <a:gd name="connsiteY8" fmla="*/ 19058 h 129167"/>
                <a:gd name="connsiteX9" fmla="*/ 122396 w 154605"/>
                <a:gd name="connsiteY9" fmla="*/ 961 h 129167"/>
                <a:gd name="connsiteX10" fmla="*/ 122396 w 154605"/>
                <a:gd name="connsiteY10" fmla="*/ 675 h 129167"/>
                <a:gd name="connsiteX11" fmla="*/ 117539 w 154605"/>
                <a:gd name="connsiteY11" fmla="*/ 8 h 129167"/>
                <a:gd name="connsiteX12" fmla="*/ 78677 w 154605"/>
                <a:gd name="connsiteY12" fmla="*/ 10486 h 129167"/>
                <a:gd name="connsiteX13" fmla="*/ 65151 w 154605"/>
                <a:gd name="connsiteY13" fmla="*/ 29059 h 129167"/>
                <a:gd name="connsiteX14" fmla="*/ 66866 w 154605"/>
                <a:gd name="connsiteY14" fmla="*/ 43061 h 129167"/>
                <a:gd name="connsiteX15" fmla="*/ 67532 w 154605"/>
                <a:gd name="connsiteY15" fmla="*/ 43061 h 129167"/>
                <a:gd name="connsiteX16" fmla="*/ 104870 w 154605"/>
                <a:gd name="connsiteY16" fmla="*/ 12581 h 129167"/>
                <a:gd name="connsiteX17" fmla="*/ 103537 w 154605"/>
                <a:gd name="connsiteY17" fmla="*/ 13629 h 129167"/>
                <a:gd name="connsiteX18" fmla="*/ 74962 w 154605"/>
                <a:gd name="connsiteY18" fmla="*/ 44299 h 129167"/>
                <a:gd name="connsiteX19" fmla="*/ 69152 w 154605"/>
                <a:gd name="connsiteY19" fmla="*/ 58682 h 129167"/>
                <a:gd name="connsiteX20" fmla="*/ 0 w 154605"/>
                <a:gd name="connsiteY20" fmla="*/ 78399 h 129167"/>
                <a:gd name="connsiteX21" fmla="*/ 0 w 154605"/>
                <a:gd name="connsiteY21" fmla="*/ 78685 h 129167"/>
                <a:gd name="connsiteX22" fmla="*/ 29718 w 154605"/>
                <a:gd name="connsiteY22" fmla="*/ 97449 h 129167"/>
                <a:gd name="connsiteX23" fmla="*/ 14764 w 154605"/>
                <a:gd name="connsiteY23" fmla="*/ 128881 h 129167"/>
                <a:gd name="connsiteX24" fmla="*/ 14764 w 154605"/>
                <a:gd name="connsiteY24" fmla="*/ 129167 h 129167"/>
                <a:gd name="connsiteX25" fmla="*/ 135350 w 154605"/>
                <a:gd name="connsiteY25" fmla="*/ 94782 h 129167"/>
                <a:gd name="connsiteX26" fmla="*/ 153543 w 154605"/>
                <a:gd name="connsiteY26" fmla="*/ 62111 h 12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605" h="129167">
                  <a:moveTo>
                    <a:pt x="153543" y="62111"/>
                  </a:moveTo>
                  <a:cubicBezTo>
                    <a:pt x="149447" y="48109"/>
                    <a:pt x="134684" y="40013"/>
                    <a:pt x="120491" y="44109"/>
                  </a:cubicBezTo>
                  <a:lnTo>
                    <a:pt x="75629" y="56968"/>
                  </a:lnTo>
                  <a:cubicBezTo>
                    <a:pt x="76391" y="54682"/>
                    <a:pt x="77153" y="52396"/>
                    <a:pt x="78200" y="50205"/>
                  </a:cubicBezTo>
                  <a:cubicBezTo>
                    <a:pt x="78200" y="50110"/>
                    <a:pt x="78391" y="50014"/>
                    <a:pt x="78581" y="50014"/>
                  </a:cubicBezTo>
                  <a:cubicBezTo>
                    <a:pt x="80582" y="50014"/>
                    <a:pt x="82391" y="50205"/>
                    <a:pt x="84296" y="50110"/>
                  </a:cubicBezTo>
                  <a:cubicBezTo>
                    <a:pt x="89535" y="50110"/>
                    <a:pt x="94583" y="49252"/>
                    <a:pt x="99251" y="46966"/>
                  </a:cubicBezTo>
                  <a:cubicBezTo>
                    <a:pt x="105728" y="43728"/>
                    <a:pt x="108871" y="38203"/>
                    <a:pt x="110395" y="31441"/>
                  </a:cubicBezTo>
                  <a:cubicBezTo>
                    <a:pt x="111347" y="27345"/>
                    <a:pt x="112014" y="23154"/>
                    <a:pt x="112776" y="19058"/>
                  </a:cubicBezTo>
                  <a:cubicBezTo>
                    <a:pt x="114205" y="12105"/>
                    <a:pt x="117062" y="5914"/>
                    <a:pt x="122396" y="961"/>
                  </a:cubicBezTo>
                  <a:cubicBezTo>
                    <a:pt x="122587" y="770"/>
                    <a:pt x="122396" y="675"/>
                    <a:pt x="122396" y="675"/>
                  </a:cubicBezTo>
                  <a:cubicBezTo>
                    <a:pt x="122396" y="675"/>
                    <a:pt x="121158" y="-87"/>
                    <a:pt x="117539" y="8"/>
                  </a:cubicBezTo>
                  <a:cubicBezTo>
                    <a:pt x="103727" y="580"/>
                    <a:pt x="90583" y="3247"/>
                    <a:pt x="78677" y="10486"/>
                  </a:cubicBezTo>
                  <a:cubicBezTo>
                    <a:pt x="71628" y="14772"/>
                    <a:pt x="66580" y="20773"/>
                    <a:pt x="65151" y="29059"/>
                  </a:cubicBezTo>
                  <a:cubicBezTo>
                    <a:pt x="64389" y="33822"/>
                    <a:pt x="65056" y="38489"/>
                    <a:pt x="66866" y="43061"/>
                  </a:cubicBezTo>
                  <a:cubicBezTo>
                    <a:pt x="66961" y="43347"/>
                    <a:pt x="67342" y="43347"/>
                    <a:pt x="67532" y="43061"/>
                  </a:cubicBezTo>
                  <a:cubicBezTo>
                    <a:pt x="75533" y="27440"/>
                    <a:pt x="88297" y="17820"/>
                    <a:pt x="104870" y="12581"/>
                  </a:cubicBezTo>
                  <a:cubicBezTo>
                    <a:pt x="104489" y="12962"/>
                    <a:pt x="104013" y="13248"/>
                    <a:pt x="103537" y="13629"/>
                  </a:cubicBezTo>
                  <a:cubicBezTo>
                    <a:pt x="92202" y="22201"/>
                    <a:pt x="82296" y="32107"/>
                    <a:pt x="74962" y="44299"/>
                  </a:cubicBezTo>
                  <a:cubicBezTo>
                    <a:pt x="72295" y="48776"/>
                    <a:pt x="70390" y="53634"/>
                    <a:pt x="69152" y="58682"/>
                  </a:cubicBezTo>
                  <a:lnTo>
                    <a:pt x="0" y="78399"/>
                  </a:lnTo>
                  <a:lnTo>
                    <a:pt x="0" y="78685"/>
                  </a:lnTo>
                  <a:cubicBezTo>
                    <a:pt x="13145" y="76684"/>
                    <a:pt x="25908" y="84590"/>
                    <a:pt x="29718" y="97449"/>
                  </a:cubicBezTo>
                  <a:cubicBezTo>
                    <a:pt x="33433" y="110308"/>
                    <a:pt x="26860" y="123738"/>
                    <a:pt x="14764" y="128881"/>
                  </a:cubicBezTo>
                  <a:lnTo>
                    <a:pt x="14764" y="129167"/>
                  </a:lnTo>
                  <a:cubicBezTo>
                    <a:pt x="14764" y="129167"/>
                    <a:pt x="135350" y="94782"/>
                    <a:pt x="135350" y="94782"/>
                  </a:cubicBezTo>
                  <a:cubicBezTo>
                    <a:pt x="149543" y="90781"/>
                    <a:pt x="157639" y="76113"/>
                    <a:pt x="153543" y="62111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58" name="Freihandform 2257">
              <a:extLst>
                <a:ext uri="{FF2B5EF4-FFF2-40B4-BE49-F238E27FC236}">
                  <a16:creationId xmlns:a16="http://schemas.microsoft.com/office/drawing/2014/main" id="{0EAB589C-2B3B-F709-4D2B-0AB1DD6C3A88}"/>
                </a:ext>
              </a:extLst>
            </p:cNvPr>
            <p:cNvSpPr/>
            <p:nvPr/>
          </p:nvSpPr>
          <p:spPr>
            <a:xfrm>
              <a:off x="3646063" y="19434529"/>
              <a:ext cx="33909" cy="31168"/>
            </a:xfrm>
            <a:custGeom>
              <a:avLst/>
              <a:gdLst>
                <a:gd name="connsiteX0" fmla="*/ 12859 w 33909"/>
                <a:gd name="connsiteY0" fmla="*/ 27146 h 31168"/>
                <a:gd name="connsiteX1" fmla="*/ 22574 w 33909"/>
                <a:gd name="connsiteY1" fmla="*/ 31147 h 31168"/>
                <a:gd name="connsiteX2" fmla="*/ 33242 w 33909"/>
                <a:gd name="connsiteY2" fmla="*/ 27718 h 31168"/>
                <a:gd name="connsiteX3" fmla="*/ 16859 w 33909"/>
                <a:gd name="connsiteY3" fmla="*/ 18479 h 31168"/>
                <a:gd name="connsiteX4" fmla="*/ 33909 w 33909"/>
                <a:gd name="connsiteY4" fmla="*/ 24384 h 31168"/>
                <a:gd name="connsiteX5" fmla="*/ 32099 w 33909"/>
                <a:gd name="connsiteY5" fmla="*/ 17050 h 31168"/>
                <a:gd name="connsiteX6" fmla="*/ 17526 w 33909"/>
                <a:gd name="connsiteY6" fmla="*/ 6572 h 31168"/>
                <a:gd name="connsiteX7" fmla="*/ 0 w 33909"/>
                <a:gd name="connsiteY7" fmla="*/ 0 h 31168"/>
                <a:gd name="connsiteX8" fmla="*/ 1143 w 33909"/>
                <a:gd name="connsiteY8" fmla="*/ 6286 h 31168"/>
                <a:gd name="connsiteX9" fmla="*/ 12764 w 33909"/>
                <a:gd name="connsiteY9" fmla="*/ 27051 h 3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909" h="31168">
                  <a:moveTo>
                    <a:pt x="12859" y="27146"/>
                  </a:moveTo>
                  <a:cubicBezTo>
                    <a:pt x="15716" y="29337"/>
                    <a:pt x="18860" y="30956"/>
                    <a:pt x="22574" y="31147"/>
                  </a:cubicBezTo>
                  <a:cubicBezTo>
                    <a:pt x="26384" y="31337"/>
                    <a:pt x="29909" y="30290"/>
                    <a:pt x="33242" y="27718"/>
                  </a:cubicBezTo>
                  <a:cubicBezTo>
                    <a:pt x="26861" y="25718"/>
                    <a:pt x="21336" y="23051"/>
                    <a:pt x="16859" y="18479"/>
                  </a:cubicBezTo>
                  <a:cubicBezTo>
                    <a:pt x="21908" y="21622"/>
                    <a:pt x="27337" y="23717"/>
                    <a:pt x="33909" y="24384"/>
                  </a:cubicBezTo>
                  <a:cubicBezTo>
                    <a:pt x="33242" y="21717"/>
                    <a:pt x="33052" y="19241"/>
                    <a:pt x="32099" y="17050"/>
                  </a:cubicBezTo>
                  <a:cubicBezTo>
                    <a:pt x="29432" y="10573"/>
                    <a:pt x="24194" y="7620"/>
                    <a:pt x="17526" y="6572"/>
                  </a:cubicBezTo>
                  <a:cubicBezTo>
                    <a:pt x="11525" y="5620"/>
                    <a:pt x="5429" y="4667"/>
                    <a:pt x="0" y="0"/>
                  </a:cubicBezTo>
                  <a:cubicBezTo>
                    <a:pt x="476" y="2572"/>
                    <a:pt x="762" y="4381"/>
                    <a:pt x="1143" y="6286"/>
                  </a:cubicBezTo>
                  <a:cubicBezTo>
                    <a:pt x="2858" y="14383"/>
                    <a:pt x="5906" y="21717"/>
                    <a:pt x="12764" y="27051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59" name="Freihandform 2258">
              <a:extLst>
                <a:ext uri="{FF2B5EF4-FFF2-40B4-BE49-F238E27FC236}">
                  <a16:creationId xmlns:a16="http://schemas.microsoft.com/office/drawing/2014/main" id="{F66CAA2B-8787-6301-CA42-CED2572D75A9}"/>
                </a:ext>
              </a:extLst>
            </p:cNvPr>
            <p:cNvSpPr/>
            <p:nvPr/>
          </p:nvSpPr>
          <p:spPr>
            <a:xfrm>
              <a:off x="3547955" y="19473201"/>
              <a:ext cx="55721" cy="19621"/>
            </a:xfrm>
            <a:custGeom>
              <a:avLst/>
              <a:gdLst>
                <a:gd name="connsiteX0" fmla="*/ 55721 w 55721"/>
                <a:gd name="connsiteY0" fmla="*/ 0 h 19621"/>
                <a:gd name="connsiteX1" fmla="*/ 0 w 55721"/>
                <a:gd name="connsiteY1" fmla="*/ 0 h 19621"/>
                <a:gd name="connsiteX2" fmla="*/ 0 w 55721"/>
                <a:gd name="connsiteY2" fmla="*/ 19622 h 19621"/>
                <a:gd name="connsiteX3" fmla="*/ 19336 w 55721"/>
                <a:gd name="connsiteY3" fmla="*/ 19622 h 19621"/>
                <a:gd name="connsiteX4" fmla="*/ 55721 w 55721"/>
                <a:gd name="connsiteY4" fmla="*/ 9239 h 19621"/>
                <a:gd name="connsiteX5" fmla="*/ 55721 w 55721"/>
                <a:gd name="connsiteY5" fmla="*/ 0 h 1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721" h="19621">
                  <a:moveTo>
                    <a:pt x="55721" y="0"/>
                  </a:moveTo>
                  <a:lnTo>
                    <a:pt x="0" y="0"/>
                  </a:lnTo>
                  <a:lnTo>
                    <a:pt x="0" y="19622"/>
                  </a:lnTo>
                  <a:lnTo>
                    <a:pt x="19336" y="19622"/>
                  </a:lnTo>
                  <a:lnTo>
                    <a:pt x="55721" y="9239"/>
                  </a:lnTo>
                  <a:lnTo>
                    <a:pt x="55721" y="0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915" name="Grafik 720">
            <a:extLst>
              <a:ext uri="{FF2B5EF4-FFF2-40B4-BE49-F238E27FC236}">
                <a16:creationId xmlns:a16="http://schemas.microsoft.com/office/drawing/2014/main" id="{6988C092-75B9-C550-1444-9E640C021E90}"/>
              </a:ext>
            </a:extLst>
          </p:cNvPr>
          <p:cNvGrpSpPr/>
          <p:nvPr/>
        </p:nvGrpSpPr>
        <p:grpSpPr>
          <a:xfrm>
            <a:off x="3522626" y="15192600"/>
            <a:ext cx="198342" cy="194276"/>
            <a:chOff x="3522626" y="15192600"/>
            <a:chExt cx="198342" cy="194276"/>
          </a:xfrm>
          <a:solidFill>
            <a:srgbClr val="00497F"/>
          </a:solidFill>
        </p:grpSpPr>
        <p:sp>
          <p:nvSpPr>
            <p:cNvPr id="1916" name="Freihandform 1915">
              <a:extLst>
                <a:ext uri="{FF2B5EF4-FFF2-40B4-BE49-F238E27FC236}">
                  <a16:creationId xmlns:a16="http://schemas.microsoft.com/office/drawing/2014/main" id="{D04C2D9D-F3A8-0888-B06D-8A88A129D85C}"/>
                </a:ext>
              </a:extLst>
            </p:cNvPr>
            <p:cNvSpPr/>
            <p:nvPr/>
          </p:nvSpPr>
          <p:spPr>
            <a:xfrm>
              <a:off x="3522626" y="15198791"/>
              <a:ext cx="187642" cy="188085"/>
            </a:xfrm>
            <a:custGeom>
              <a:avLst/>
              <a:gdLst>
                <a:gd name="connsiteX0" fmla="*/ 89440 w 187642"/>
                <a:gd name="connsiteY0" fmla="*/ 106109 h 188085"/>
                <a:gd name="connsiteX1" fmla="*/ 158496 w 187642"/>
                <a:gd name="connsiteY1" fmla="*/ 36957 h 188085"/>
                <a:gd name="connsiteX2" fmla="*/ 164116 w 187642"/>
                <a:gd name="connsiteY2" fmla="*/ 34004 h 188085"/>
                <a:gd name="connsiteX3" fmla="*/ 171069 w 187642"/>
                <a:gd name="connsiteY3" fmla="*/ 31052 h 188085"/>
                <a:gd name="connsiteX4" fmla="*/ 187643 w 187642"/>
                <a:gd name="connsiteY4" fmla="*/ 7715 h 188085"/>
                <a:gd name="connsiteX5" fmla="*/ 180404 w 187642"/>
                <a:gd name="connsiteY5" fmla="*/ 0 h 188085"/>
                <a:gd name="connsiteX6" fmla="*/ 160115 w 187642"/>
                <a:gd name="connsiteY6" fmla="*/ 14097 h 188085"/>
                <a:gd name="connsiteX7" fmla="*/ 154019 w 187642"/>
                <a:gd name="connsiteY7" fmla="*/ 22955 h 188085"/>
                <a:gd name="connsiteX8" fmla="*/ 149924 w 187642"/>
                <a:gd name="connsiteY8" fmla="*/ 30385 h 188085"/>
                <a:gd name="connsiteX9" fmla="*/ 83439 w 187642"/>
                <a:gd name="connsiteY9" fmla="*/ 97155 h 188085"/>
                <a:gd name="connsiteX10" fmla="*/ 80582 w 187642"/>
                <a:gd name="connsiteY10" fmla="*/ 99632 h 188085"/>
                <a:gd name="connsiteX11" fmla="*/ 70390 w 187642"/>
                <a:gd name="connsiteY11" fmla="*/ 93345 h 188085"/>
                <a:gd name="connsiteX12" fmla="*/ 65913 w 187642"/>
                <a:gd name="connsiteY12" fmla="*/ 99917 h 188085"/>
                <a:gd name="connsiteX13" fmla="*/ 44387 w 187642"/>
                <a:gd name="connsiteY13" fmla="*/ 120777 h 188085"/>
                <a:gd name="connsiteX14" fmla="*/ 38195 w 187642"/>
                <a:gd name="connsiteY14" fmla="*/ 124015 h 188085"/>
                <a:gd name="connsiteX15" fmla="*/ 0 w 187642"/>
                <a:gd name="connsiteY15" fmla="*/ 162020 h 188085"/>
                <a:gd name="connsiteX16" fmla="*/ 0 w 187642"/>
                <a:gd name="connsiteY16" fmla="*/ 165545 h 188085"/>
                <a:gd name="connsiteX17" fmla="*/ 857 w 187642"/>
                <a:gd name="connsiteY17" fmla="*/ 167450 h 188085"/>
                <a:gd name="connsiteX18" fmla="*/ 22003 w 187642"/>
                <a:gd name="connsiteY18" fmla="*/ 187738 h 188085"/>
                <a:gd name="connsiteX19" fmla="*/ 28480 w 187642"/>
                <a:gd name="connsiteY19" fmla="*/ 185833 h 188085"/>
                <a:gd name="connsiteX20" fmla="*/ 64579 w 187642"/>
                <a:gd name="connsiteY20" fmla="*/ 149447 h 188085"/>
                <a:gd name="connsiteX21" fmla="*/ 67342 w 187642"/>
                <a:gd name="connsiteY21" fmla="*/ 143828 h 188085"/>
                <a:gd name="connsiteX22" fmla="*/ 85439 w 187642"/>
                <a:gd name="connsiteY22" fmla="*/ 122682 h 188085"/>
                <a:gd name="connsiteX23" fmla="*/ 94202 w 187642"/>
                <a:gd name="connsiteY23" fmla="*/ 116872 h 188085"/>
                <a:gd name="connsiteX24" fmla="*/ 88392 w 187642"/>
                <a:gd name="connsiteY24" fmla="*/ 107251 h 188085"/>
                <a:gd name="connsiteX25" fmla="*/ 89345 w 187642"/>
                <a:gd name="connsiteY25" fmla="*/ 106013 h 18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7642" h="188085">
                  <a:moveTo>
                    <a:pt x="89440" y="106109"/>
                  </a:moveTo>
                  <a:cubicBezTo>
                    <a:pt x="112395" y="83058"/>
                    <a:pt x="135446" y="59912"/>
                    <a:pt x="158496" y="36957"/>
                  </a:cubicBezTo>
                  <a:cubicBezTo>
                    <a:pt x="159925" y="35528"/>
                    <a:pt x="162211" y="34862"/>
                    <a:pt x="164116" y="34004"/>
                  </a:cubicBezTo>
                  <a:cubicBezTo>
                    <a:pt x="166497" y="32957"/>
                    <a:pt x="169736" y="32766"/>
                    <a:pt x="171069" y="31052"/>
                  </a:cubicBezTo>
                  <a:cubicBezTo>
                    <a:pt x="176974" y="23432"/>
                    <a:pt x="182213" y="15430"/>
                    <a:pt x="187643" y="7715"/>
                  </a:cubicBezTo>
                  <a:cubicBezTo>
                    <a:pt x="185166" y="5048"/>
                    <a:pt x="182880" y="2572"/>
                    <a:pt x="180404" y="0"/>
                  </a:cubicBezTo>
                  <a:cubicBezTo>
                    <a:pt x="173546" y="4858"/>
                    <a:pt x="166973" y="9716"/>
                    <a:pt x="160115" y="14097"/>
                  </a:cubicBezTo>
                  <a:cubicBezTo>
                    <a:pt x="156686" y="16288"/>
                    <a:pt x="154972" y="19050"/>
                    <a:pt x="154019" y="22955"/>
                  </a:cubicBezTo>
                  <a:cubicBezTo>
                    <a:pt x="153353" y="25622"/>
                    <a:pt x="151829" y="28385"/>
                    <a:pt x="149924" y="30385"/>
                  </a:cubicBezTo>
                  <a:cubicBezTo>
                    <a:pt x="127825" y="52769"/>
                    <a:pt x="105632" y="74962"/>
                    <a:pt x="83439" y="97155"/>
                  </a:cubicBezTo>
                  <a:cubicBezTo>
                    <a:pt x="82582" y="98012"/>
                    <a:pt x="81534" y="98870"/>
                    <a:pt x="80582" y="99632"/>
                  </a:cubicBezTo>
                  <a:cubicBezTo>
                    <a:pt x="77152" y="97536"/>
                    <a:pt x="73914" y="95536"/>
                    <a:pt x="70390" y="93345"/>
                  </a:cubicBezTo>
                  <a:cubicBezTo>
                    <a:pt x="68675" y="95726"/>
                    <a:pt x="66389" y="97631"/>
                    <a:pt x="65913" y="99917"/>
                  </a:cubicBezTo>
                  <a:cubicBezTo>
                    <a:pt x="63341" y="110871"/>
                    <a:pt x="55626" y="118396"/>
                    <a:pt x="44387" y="120777"/>
                  </a:cubicBezTo>
                  <a:cubicBezTo>
                    <a:pt x="42196" y="121253"/>
                    <a:pt x="39815" y="122492"/>
                    <a:pt x="38195" y="124015"/>
                  </a:cubicBezTo>
                  <a:cubicBezTo>
                    <a:pt x="25336" y="136589"/>
                    <a:pt x="12668" y="149352"/>
                    <a:pt x="0" y="162020"/>
                  </a:cubicBezTo>
                  <a:lnTo>
                    <a:pt x="0" y="165545"/>
                  </a:lnTo>
                  <a:cubicBezTo>
                    <a:pt x="286" y="166211"/>
                    <a:pt x="571" y="166783"/>
                    <a:pt x="857" y="167450"/>
                  </a:cubicBezTo>
                  <a:cubicBezTo>
                    <a:pt x="4477" y="177737"/>
                    <a:pt x="11430" y="184690"/>
                    <a:pt x="22003" y="187738"/>
                  </a:cubicBezTo>
                  <a:cubicBezTo>
                    <a:pt x="24765" y="188595"/>
                    <a:pt x="26575" y="187833"/>
                    <a:pt x="28480" y="185833"/>
                  </a:cubicBezTo>
                  <a:cubicBezTo>
                    <a:pt x="40481" y="173641"/>
                    <a:pt x="52673" y="161639"/>
                    <a:pt x="64579" y="149447"/>
                  </a:cubicBezTo>
                  <a:cubicBezTo>
                    <a:pt x="66008" y="148019"/>
                    <a:pt x="66961" y="145828"/>
                    <a:pt x="67342" y="143828"/>
                  </a:cubicBezTo>
                  <a:cubicBezTo>
                    <a:pt x="69342" y="133731"/>
                    <a:pt x="77248" y="123920"/>
                    <a:pt x="85439" y="122682"/>
                  </a:cubicBezTo>
                  <a:cubicBezTo>
                    <a:pt x="89535" y="122111"/>
                    <a:pt x="92012" y="120015"/>
                    <a:pt x="94202" y="116872"/>
                  </a:cubicBezTo>
                  <a:cubicBezTo>
                    <a:pt x="92202" y="113633"/>
                    <a:pt x="90297" y="110395"/>
                    <a:pt x="88392" y="107251"/>
                  </a:cubicBezTo>
                  <a:cubicBezTo>
                    <a:pt x="88868" y="106680"/>
                    <a:pt x="89059" y="106299"/>
                    <a:pt x="89345" y="106013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17" name="Freihandform 1916">
              <a:extLst>
                <a:ext uri="{FF2B5EF4-FFF2-40B4-BE49-F238E27FC236}">
                  <a16:creationId xmlns:a16="http://schemas.microsoft.com/office/drawing/2014/main" id="{2AF990B5-C5FC-82AE-3C7E-B7A241942F8B}"/>
                </a:ext>
              </a:extLst>
            </p:cNvPr>
            <p:cNvSpPr/>
            <p:nvPr/>
          </p:nvSpPr>
          <p:spPr>
            <a:xfrm>
              <a:off x="3528055" y="15192600"/>
              <a:ext cx="96774" cy="94964"/>
            </a:xfrm>
            <a:custGeom>
              <a:avLst/>
              <a:gdLst>
                <a:gd name="connsiteX0" fmla="*/ 20955 w 96774"/>
                <a:gd name="connsiteY0" fmla="*/ 45244 h 94964"/>
                <a:gd name="connsiteX1" fmla="*/ 0 w 96774"/>
                <a:gd name="connsiteY1" fmla="*/ 33242 h 94964"/>
                <a:gd name="connsiteX2" fmla="*/ 476 w 96774"/>
                <a:gd name="connsiteY2" fmla="*/ 38290 h 94964"/>
                <a:gd name="connsiteX3" fmla="*/ 35719 w 96774"/>
                <a:gd name="connsiteY3" fmla="*/ 66580 h 94964"/>
                <a:gd name="connsiteX4" fmla="*/ 57722 w 96774"/>
                <a:gd name="connsiteY4" fmla="*/ 76676 h 94964"/>
                <a:gd name="connsiteX5" fmla="*/ 75248 w 96774"/>
                <a:gd name="connsiteY5" fmla="*/ 93250 h 94964"/>
                <a:gd name="connsiteX6" fmla="*/ 77152 w 96774"/>
                <a:gd name="connsiteY6" fmla="*/ 94964 h 94964"/>
                <a:gd name="connsiteX7" fmla="*/ 96774 w 96774"/>
                <a:gd name="connsiteY7" fmla="*/ 75628 h 94964"/>
                <a:gd name="connsiteX8" fmla="*/ 70771 w 96774"/>
                <a:gd name="connsiteY8" fmla="*/ 46673 h 94964"/>
                <a:gd name="connsiteX9" fmla="*/ 65437 w 96774"/>
                <a:gd name="connsiteY9" fmla="*/ 32861 h 94964"/>
                <a:gd name="connsiteX10" fmla="*/ 37814 w 96774"/>
                <a:gd name="connsiteY10" fmla="*/ 1524 h 94964"/>
                <a:gd name="connsiteX11" fmla="*/ 29718 w 96774"/>
                <a:gd name="connsiteY11" fmla="*/ 0 h 94964"/>
                <a:gd name="connsiteX12" fmla="*/ 19241 w 96774"/>
                <a:gd name="connsiteY12" fmla="*/ 0 h 94964"/>
                <a:gd name="connsiteX13" fmla="*/ 17431 w 96774"/>
                <a:gd name="connsiteY13" fmla="*/ 5143 h 94964"/>
                <a:gd name="connsiteX14" fmla="*/ 39434 w 96774"/>
                <a:gd name="connsiteY14" fmla="*/ 17716 h 94964"/>
                <a:gd name="connsiteX15" fmla="*/ 43053 w 96774"/>
                <a:gd name="connsiteY15" fmla="*/ 24194 h 94964"/>
                <a:gd name="connsiteX16" fmla="*/ 33719 w 96774"/>
                <a:gd name="connsiteY16" fmla="*/ 43910 h 94964"/>
                <a:gd name="connsiteX17" fmla="*/ 21050 w 96774"/>
                <a:gd name="connsiteY17" fmla="*/ 45434 h 94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774" h="94964">
                  <a:moveTo>
                    <a:pt x="20955" y="45244"/>
                  </a:moveTo>
                  <a:cubicBezTo>
                    <a:pt x="14288" y="41434"/>
                    <a:pt x="7715" y="37624"/>
                    <a:pt x="0" y="33242"/>
                  </a:cubicBezTo>
                  <a:cubicBezTo>
                    <a:pt x="191" y="35719"/>
                    <a:pt x="0" y="37147"/>
                    <a:pt x="476" y="38290"/>
                  </a:cubicBezTo>
                  <a:cubicBezTo>
                    <a:pt x="6382" y="54864"/>
                    <a:pt x="17717" y="65437"/>
                    <a:pt x="35719" y="66580"/>
                  </a:cubicBezTo>
                  <a:cubicBezTo>
                    <a:pt x="44768" y="67151"/>
                    <a:pt x="51530" y="70866"/>
                    <a:pt x="57722" y="76676"/>
                  </a:cubicBezTo>
                  <a:cubicBezTo>
                    <a:pt x="63532" y="82201"/>
                    <a:pt x="69342" y="87725"/>
                    <a:pt x="75248" y="93250"/>
                  </a:cubicBezTo>
                  <a:cubicBezTo>
                    <a:pt x="76200" y="94107"/>
                    <a:pt x="77152" y="94964"/>
                    <a:pt x="77152" y="94964"/>
                  </a:cubicBezTo>
                  <a:cubicBezTo>
                    <a:pt x="83915" y="88201"/>
                    <a:pt x="90488" y="81820"/>
                    <a:pt x="96774" y="75628"/>
                  </a:cubicBezTo>
                  <a:cubicBezTo>
                    <a:pt x="88297" y="66199"/>
                    <a:pt x="79439" y="56483"/>
                    <a:pt x="70771" y="46673"/>
                  </a:cubicBezTo>
                  <a:cubicBezTo>
                    <a:pt x="67342" y="42767"/>
                    <a:pt x="65627" y="38290"/>
                    <a:pt x="65437" y="32861"/>
                  </a:cubicBezTo>
                  <a:cubicBezTo>
                    <a:pt x="64579" y="13526"/>
                    <a:pt x="56960" y="5143"/>
                    <a:pt x="37814" y="1524"/>
                  </a:cubicBezTo>
                  <a:cubicBezTo>
                    <a:pt x="35147" y="1048"/>
                    <a:pt x="32480" y="476"/>
                    <a:pt x="29718" y="0"/>
                  </a:cubicBezTo>
                  <a:lnTo>
                    <a:pt x="19241" y="0"/>
                  </a:lnTo>
                  <a:cubicBezTo>
                    <a:pt x="18669" y="1619"/>
                    <a:pt x="18098" y="3239"/>
                    <a:pt x="17431" y="5143"/>
                  </a:cubicBezTo>
                  <a:cubicBezTo>
                    <a:pt x="24765" y="9334"/>
                    <a:pt x="32004" y="13716"/>
                    <a:pt x="39434" y="17716"/>
                  </a:cubicBezTo>
                  <a:cubicBezTo>
                    <a:pt x="42196" y="19240"/>
                    <a:pt x="43434" y="20860"/>
                    <a:pt x="43053" y="24194"/>
                  </a:cubicBezTo>
                  <a:cubicBezTo>
                    <a:pt x="42196" y="31909"/>
                    <a:pt x="39434" y="38576"/>
                    <a:pt x="33719" y="43910"/>
                  </a:cubicBezTo>
                  <a:cubicBezTo>
                    <a:pt x="28004" y="49339"/>
                    <a:pt x="27908" y="49339"/>
                    <a:pt x="21050" y="45434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18" name="Freihandform 1917">
              <a:extLst>
                <a:ext uri="{FF2B5EF4-FFF2-40B4-BE49-F238E27FC236}">
                  <a16:creationId xmlns:a16="http://schemas.microsoft.com/office/drawing/2014/main" id="{1E8A5D8F-181C-57C1-0690-26BFC4216A96}"/>
                </a:ext>
              </a:extLst>
            </p:cNvPr>
            <p:cNvSpPr/>
            <p:nvPr/>
          </p:nvSpPr>
          <p:spPr>
            <a:xfrm>
              <a:off x="3621591" y="15284706"/>
              <a:ext cx="99377" cy="97346"/>
            </a:xfrm>
            <a:custGeom>
              <a:avLst/>
              <a:gdLst>
                <a:gd name="connsiteX0" fmla="*/ 69247 w 99377"/>
                <a:gd name="connsiteY0" fmla="*/ 50864 h 97346"/>
                <a:gd name="connsiteX1" fmla="*/ 75819 w 99377"/>
                <a:gd name="connsiteY1" fmla="*/ 50483 h 97346"/>
                <a:gd name="connsiteX2" fmla="*/ 99250 w 99377"/>
                <a:gd name="connsiteY2" fmla="*/ 63913 h 97346"/>
                <a:gd name="connsiteX3" fmla="*/ 99250 w 99377"/>
                <a:gd name="connsiteY3" fmla="*/ 59341 h 97346"/>
                <a:gd name="connsiteX4" fmla="*/ 62484 w 99377"/>
                <a:gd name="connsiteY4" fmla="*/ 30575 h 97346"/>
                <a:gd name="connsiteX5" fmla="*/ 45529 w 99377"/>
                <a:gd name="connsiteY5" fmla="*/ 23813 h 97346"/>
                <a:gd name="connsiteX6" fmla="*/ 19717 w 99377"/>
                <a:gd name="connsiteY6" fmla="*/ 0 h 97346"/>
                <a:gd name="connsiteX7" fmla="*/ 0 w 99377"/>
                <a:gd name="connsiteY7" fmla="*/ 18955 h 97346"/>
                <a:gd name="connsiteX8" fmla="*/ 27527 w 99377"/>
                <a:gd name="connsiteY8" fmla="*/ 48863 h 97346"/>
                <a:gd name="connsiteX9" fmla="*/ 34480 w 99377"/>
                <a:gd name="connsiteY9" fmla="*/ 66104 h 97346"/>
                <a:gd name="connsiteX10" fmla="*/ 59055 w 99377"/>
                <a:gd name="connsiteY10" fmla="*/ 95345 h 97346"/>
                <a:gd name="connsiteX11" fmla="*/ 75533 w 99377"/>
                <a:gd name="connsiteY11" fmla="*/ 97250 h 97346"/>
                <a:gd name="connsiteX12" fmla="*/ 82201 w 99377"/>
                <a:gd name="connsiteY12" fmla="*/ 92202 h 97346"/>
                <a:gd name="connsiteX13" fmla="*/ 59245 w 99377"/>
                <a:gd name="connsiteY13" fmla="*/ 78867 h 97346"/>
                <a:gd name="connsiteX14" fmla="*/ 56578 w 99377"/>
                <a:gd name="connsiteY14" fmla="*/ 75057 h 97346"/>
                <a:gd name="connsiteX15" fmla="*/ 69247 w 99377"/>
                <a:gd name="connsiteY15" fmla="*/ 50768 h 9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77" h="97346">
                  <a:moveTo>
                    <a:pt x="69247" y="50864"/>
                  </a:moveTo>
                  <a:cubicBezTo>
                    <a:pt x="71438" y="49244"/>
                    <a:pt x="73247" y="48863"/>
                    <a:pt x="75819" y="50483"/>
                  </a:cubicBezTo>
                  <a:cubicBezTo>
                    <a:pt x="83249" y="55055"/>
                    <a:pt x="90964" y="59246"/>
                    <a:pt x="99250" y="63913"/>
                  </a:cubicBezTo>
                  <a:cubicBezTo>
                    <a:pt x="99250" y="61913"/>
                    <a:pt x="99536" y="60484"/>
                    <a:pt x="99250" y="59341"/>
                  </a:cubicBezTo>
                  <a:cubicBezTo>
                    <a:pt x="94107" y="42482"/>
                    <a:pt x="80105" y="31242"/>
                    <a:pt x="62484" y="30575"/>
                  </a:cubicBezTo>
                  <a:cubicBezTo>
                    <a:pt x="55721" y="30385"/>
                    <a:pt x="50292" y="28194"/>
                    <a:pt x="45529" y="23813"/>
                  </a:cubicBezTo>
                  <a:cubicBezTo>
                    <a:pt x="36766" y="15716"/>
                    <a:pt x="28003" y="7620"/>
                    <a:pt x="19717" y="0"/>
                  </a:cubicBezTo>
                  <a:cubicBezTo>
                    <a:pt x="12954" y="6477"/>
                    <a:pt x="6477" y="12859"/>
                    <a:pt x="0" y="18955"/>
                  </a:cubicBezTo>
                  <a:cubicBezTo>
                    <a:pt x="9144" y="28861"/>
                    <a:pt x="18383" y="38862"/>
                    <a:pt x="27527" y="48863"/>
                  </a:cubicBezTo>
                  <a:cubicBezTo>
                    <a:pt x="32004" y="53721"/>
                    <a:pt x="34385" y="59150"/>
                    <a:pt x="34480" y="66104"/>
                  </a:cubicBezTo>
                  <a:cubicBezTo>
                    <a:pt x="34671" y="82582"/>
                    <a:pt x="43053" y="92107"/>
                    <a:pt x="59055" y="95345"/>
                  </a:cubicBezTo>
                  <a:cubicBezTo>
                    <a:pt x="64484" y="96393"/>
                    <a:pt x="70104" y="96584"/>
                    <a:pt x="75533" y="97250"/>
                  </a:cubicBezTo>
                  <a:cubicBezTo>
                    <a:pt x="79343" y="97727"/>
                    <a:pt x="81629" y="96488"/>
                    <a:pt x="82201" y="92202"/>
                  </a:cubicBezTo>
                  <a:cubicBezTo>
                    <a:pt x="74581" y="87821"/>
                    <a:pt x="66866" y="83439"/>
                    <a:pt x="59245" y="78867"/>
                  </a:cubicBezTo>
                  <a:cubicBezTo>
                    <a:pt x="58007" y="78105"/>
                    <a:pt x="56483" y="76295"/>
                    <a:pt x="56578" y="75057"/>
                  </a:cubicBezTo>
                  <a:cubicBezTo>
                    <a:pt x="57150" y="65056"/>
                    <a:pt x="60960" y="56769"/>
                    <a:pt x="69247" y="50768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983" name="Grafik 723">
            <a:extLst>
              <a:ext uri="{FF2B5EF4-FFF2-40B4-BE49-F238E27FC236}">
                <a16:creationId xmlns:a16="http://schemas.microsoft.com/office/drawing/2014/main" id="{88C7C810-A074-D8EE-33E4-FC16DF4F70EA}"/>
              </a:ext>
            </a:extLst>
          </p:cNvPr>
          <p:cNvGrpSpPr/>
          <p:nvPr/>
        </p:nvGrpSpPr>
        <p:grpSpPr>
          <a:xfrm>
            <a:off x="2866787" y="5385103"/>
            <a:ext cx="318706" cy="234696"/>
            <a:chOff x="2866787" y="5385103"/>
            <a:chExt cx="318706" cy="234696"/>
          </a:xfrm>
          <a:solidFill>
            <a:srgbClr val="00497F"/>
          </a:solidFill>
        </p:grpSpPr>
        <p:sp>
          <p:nvSpPr>
            <p:cNvPr id="984" name="Freihandform 983">
              <a:extLst>
                <a:ext uri="{FF2B5EF4-FFF2-40B4-BE49-F238E27FC236}">
                  <a16:creationId xmlns:a16="http://schemas.microsoft.com/office/drawing/2014/main" id="{E6B85114-4454-D462-02FB-2B7F4EF382E7}"/>
                </a:ext>
              </a:extLst>
            </p:cNvPr>
            <p:cNvSpPr/>
            <p:nvPr/>
          </p:nvSpPr>
          <p:spPr>
            <a:xfrm>
              <a:off x="2980801" y="5385103"/>
              <a:ext cx="6762" cy="54006"/>
            </a:xfrm>
            <a:custGeom>
              <a:avLst/>
              <a:gdLst>
                <a:gd name="connsiteX0" fmla="*/ 0 w 6762"/>
                <a:gd name="connsiteY0" fmla="*/ 0 h 54006"/>
                <a:gd name="connsiteX1" fmla="*/ 6763 w 6762"/>
                <a:gd name="connsiteY1" fmla="*/ 0 h 54006"/>
                <a:gd name="connsiteX2" fmla="*/ 6763 w 6762"/>
                <a:gd name="connsiteY2" fmla="*/ 54007 h 54006"/>
                <a:gd name="connsiteX3" fmla="*/ 0 w 6762"/>
                <a:gd name="connsiteY3" fmla="*/ 54007 h 5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" h="54006">
                  <a:moveTo>
                    <a:pt x="0" y="0"/>
                  </a:moveTo>
                  <a:lnTo>
                    <a:pt x="6763" y="0"/>
                  </a:lnTo>
                  <a:lnTo>
                    <a:pt x="6763" y="54007"/>
                  </a:lnTo>
                  <a:lnTo>
                    <a:pt x="0" y="54007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85" name="Freihandform 984">
              <a:extLst>
                <a:ext uri="{FF2B5EF4-FFF2-40B4-BE49-F238E27FC236}">
                  <a16:creationId xmlns:a16="http://schemas.microsoft.com/office/drawing/2014/main" id="{626C25BC-E74E-272F-4651-D86061A2735E}"/>
                </a:ext>
              </a:extLst>
            </p:cNvPr>
            <p:cNvSpPr/>
            <p:nvPr/>
          </p:nvSpPr>
          <p:spPr>
            <a:xfrm>
              <a:off x="2866787" y="5499022"/>
              <a:ext cx="54006" cy="6762"/>
            </a:xfrm>
            <a:custGeom>
              <a:avLst/>
              <a:gdLst>
                <a:gd name="connsiteX0" fmla="*/ 0 w 54006"/>
                <a:gd name="connsiteY0" fmla="*/ 0 h 6762"/>
                <a:gd name="connsiteX1" fmla="*/ 54007 w 54006"/>
                <a:gd name="connsiteY1" fmla="*/ 0 h 6762"/>
                <a:gd name="connsiteX2" fmla="*/ 54007 w 54006"/>
                <a:gd name="connsiteY2" fmla="*/ 6763 h 6762"/>
                <a:gd name="connsiteX3" fmla="*/ 0 w 54006"/>
                <a:gd name="connsiteY3" fmla="*/ 6763 h 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6" h="6762">
                  <a:moveTo>
                    <a:pt x="0" y="0"/>
                  </a:moveTo>
                  <a:lnTo>
                    <a:pt x="54007" y="0"/>
                  </a:lnTo>
                  <a:lnTo>
                    <a:pt x="54007" y="6763"/>
                  </a:lnTo>
                  <a:lnTo>
                    <a:pt x="0" y="6763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86" name="Freihandform 985">
              <a:extLst>
                <a:ext uri="{FF2B5EF4-FFF2-40B4-BE49-F238E27FC236}">
                  <a16:creationId xmlns:a16="http://schemas.microsoft.com/office/drawing/2014/main" id="{4557F3EC-0495-166C-6967-4A0DB8F4664C}"/>
                </a:ext>
              </a:extLst>
            </p:cNvPr>
            <p:cNvSpPr/>
            <p:nvPr/>
          </p:nvSpPr>
          <p:spPr>
            <a:xfrm rot="-2700000">
              <a:off x="2916918" y="5411547"/>
              <a:ext cx="6762" cy="54006"/>
            </a:xfrm>
            <a:custGeom>
              <a:avLst/>
              <a:gdLst>
                <a:gd name="connsiteX0" fmla="*/ 0 w 6762"/>
                <a:gd name="connsiteY0" fmla="*/ 0 h 54006"/>
                <a:gd name="connsiteX1" fmla="*/ 6763 w 6762"/>
                <a:gd name="connsiteY1" fmla="*/ 0 h 54006"/>
                <a:gd name="connsiteX2" fmla="*/ 6763 w 6762"/>
                <a:gd name="connsiteY2" fmla="*/ 54007 h 54006"/>
                <a:gd name="connsiteX3" fmla="*/ 0 w 6762"/>
                <a:gd name="connsiteY3" fmla="*/ 54007 h 5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" h="54006">
                  <a:moveTo>
                    <a:pt x="0" y="0"/>
                  </a:moveTo>
                  <a:lnTo>
                    <a:pt x="6763" y="0"/>
                  </a:lnTo>
                  <a:lnTo>
                    <a:pt x="6763" y="54007"/>
                  </a:lnTo>
                  <a:lnTo>
                    <a:pt x="0" y="54007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92" name="Freihandform 991">
              <a:extLst>
                <a:ext uri="{FF2B5EF4-FFF2-40B4-BE49-F238E27FC236}">
                  <a16:creationId xmlns:a16="http://schemas.microsoft.com/office/drawing/2014/main" id="{0558C535-523A-6AC2-7403-26B1D1EEDA71}"/>
                </a:ext>
              </a:extLst>
            </p:cNvPr>
            <p:cNvSpPr/>
            <p:nvPr/>
          </p:nvSpPr>
          <p:spPr>
            <a:xfrm rot="-2700000">
              <a:off x="3021115" y="5435175"/>
              <a:ext cx="54006" cy="6762"/>
            </a:xfrm>
            <a:custGeom>
              <a:avLst/>
              <a:gdLst>
                <a:gd name="connsiteX0" fmla="*/ 0 w 54006"/>
                <a:gd name="connsiteY0" fmla="*/ 0 h 6762"/>
                <a:gd name="connsiteX1" fmla="*/ 54007 w 54006"/>
                <a:gd name="connsiteY1" fmla="*/ 0 h 6762"/>
                <a:gd name="connsiteX2" fmla="*/ 54007 w 54006"/>
                <a:gd name="connsiteY2" fmla="*/ 6763 h 6762"/>
                <a:gd name="connsiteX3" fmla="*/ 0 w 54006"/>
                <a:gd name="connsiteY3" fmla="*/ 6763 h 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6" h="6762">
                  <a:moveTo>
                    <a:pt x="0" y="0"/>
                  </a:moveTo>
                  <a:lnTo>
                    <a:pt x="54007" y="0"/>
                  </a:lnTo>
                  <a:lnTo>
                    <a:pt x="54007" y="6763"/>
                  </a:lnTo>
                  <a:lnTo>
                    <a:pt x="0" y="6763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93" name="Freihandform 992">
              <a:extLst>
                <a:ext uri="{FF2B5EF4-FFF2-40B4-BE49-F238E27FC236}">
                  <a16:creationId xmlns:a16="http://schemas.microsoft.com/office/drawing/2014/main" id="{F6C0E337-2A16-0616-7B23-5C0E8CEB8EF7}"/>
                </a:ext>
              </a:extLst>
            </p:cNvPr>
            <p:cNvSpPr/>
            <p:nvPr/>
          </p:nvSpPr>
          <p:spPr>
            <a:xfrm rot="-2700000">
              <a:off x="2893222" y="5562922"/>
              <a:ext cx="54006" cy="6762"/>
            </a:xfrm>
            <a:custGeom>
              <a:avLst/>
              <a:gdLst>
                <a:gd name="connsiteX0" fmla="*/ 0 w 54006"/>
                <a:gd name="connsiteY0" fmla="*/ 0 h 6762"/>
                <a:gd name="connsiteX1" fmla="*/ 54007 w 54006"/>
                <a:gd name="connsiteY1" fmla="*/ 0 h 6762"/>
                <a:gd name="connsiteX2" fmla="*/ 54007 w 54006"/>
                <a:gd name="connsiteY2" fmla="*/ 6763 h 6762"/>
                <a:gd name="connsiteX3" fmla="*/ 0 w 54006"/>
                <a:gd name="connsiteY3" fmla="*/ 6763 h 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6" h="6762">
                  <a:moveTo>
                    <a:pt x="0" y="0"/>
                  </a:moveTo>
                  <a:lnTo>
                    <a:pt x="54007" y="0"/>
                  </a:lnTo>
                  <a:lnTo>
                    <a:pt x="54007" y="6763"/>
                  </a:lnTo>
                  <a:lnTo>
                    <a:pt x="0" y="6763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94" name="Freihandform 993">
              <a:extLst>
                <a:ext uri="{FF2B5EF4-FFF2-40B4-BE49-F238E27FC236}">
                  <a16:creationId xmlns:a16="http://schemas.microsoft.com/office/drawing/2014/main" id="{12CA5B6A-A1DD-E873-C949-0A26817EB70B}"/>
                </a:ext>
              </a:extLst>
            </p:cNvPr>
            <p:cNvSpPr/>
            <p:nvPr/>
          </p:nvSpPr>
          <p:spPr>
            <a:xfrm>
              <a:off x="3047572" y="5499117"/>
              <a:ext cx="29241" cy="6762"/>
            </a:xfrm>
            <a:custGeom>
              <a:avLst/>
              <a:gdLst>
                <a:gd name="connsiteX0" fmla="*/ 0 w 29241"/>
                <a:gd name="connsiteY0" fmla="*/ 6763 h 6762"/>
                <a:gd name="connsiteX1" fmla="*/ 24384 w 29241"/>
                <a:gd name="connsiteY1" fmla="*/ 6763 h 6762"/>
                <a:gd name="connsiteX2" fmla="*/ 29242 w 29241"/>
                <a:gd name="connsiteY2" fmla="*/ 0 h 6762"/>
                <a:gd name="connsiteX3" fmla="*/ 0 w 29241"/>
                <a:gd name="connsiteY3" fmla="*/ 0 h 6762"/>
                <a:gd name="connsiteX4" fmla="*/ 0 w 29241"/>
                <a:gd name="connsiteY4" fmla="*/ 6763 h 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41" h="6762">
                  <a:moveTo>
                    <a:pt x="0" y="6763"/>
                  </a:moveTo>
                  <a:lnTo>
                    <a:pt x="24384" y="6763"/>
                  </a:lnTo>
                  <a:cubicBezTo>
                    <a:pt x="25813" y="4381"/>
                    <a:pt x="27432" y="2095"/>
                    <a:pt x="29242" y="0"/>
                  </a:cubicBezTo>
                  <a:lnTo>
                    <a:pt x="0" y="0"/>
                  </a:lnTo>
                  <a:lnTo>
                    <a:pt x="0" y="6763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95" name="Freihandform 994">
              <a:extLst>
                <a:ext uri="{FF2B5EF4-FFF2-40B4-BE49-F238E27FC236}">
                  <a16:creationId xmlns:a16="http://schemas.microsoft.com/office/drawing/2014/main" id="{A0F2C769-171C-E241-3B84-0664BBF5DE93}"/>
                </a:ext>
              </a:extLst>
            </p:cNvPr>
            <p:cNvSpPr/>
            <p:nvPr/>
          </p:nvSpPr>
          <p:spPr>
            <a:xfrm>
              <a:off x="2986421" y="5498546"/>
              <a:ext cx="199072" cy="117157"/>
            </a:xfrm>
            <a:custGeom>
              <a:avLst/>
              <a:gdLst>
                <a:gd name="connsiteX0" fmla="*/ 171736 w 199072"/>
                <a:gd name="connsiteY0" fmla="*/ 44101 h 117157"/>
                <a:gd name="connsiteX1" fmla="*/ 171736 w 199072"/>
                <a:gd name="connsiteY1" fmla="*/ 43529 h 117157"/>
                <a:gd name="connsiteX2" fmla="*/ 127921 w 199072"/>
                <a:gd name="connsiteY2" fmla="*/ 0 h 117157"/>
                <a:gd name="connsiteX3" fmla="*/ 86868 w 199072"/>
                <a:gd name="connsiteY3" fmla="*/ 28194 h 117157"/>
                <a:gd name="connsiteX4" fmla="*/ 74200 w 199072"/>
                <a:gd name="connsiteY4" fmla="*/ 25432 h 117157"/>
                <a:gd name="connsiteX5" fmla="*/ 45720 w 199072"/>
                <a:gd name="connsiteY5" fmla="*/ 44482 h 117157"/>
                <a:gd name="connsiteX6" fmla="*/ 37052 w 199072"/>
                <a:gd name="connsiteY6" fmla="*/ 43434 h 117157"/>
                <a:gd name="connsiteX7" fmla="*/ 0 w 199072"/>
                <a:gd name="connsiteY7" fmla="*/ 80296 h 117157"/>
                <a:gd name="connsiteX8" fmla="*/ 37052 w 199072"/>
                <a:gd name="connsiteY8" fmla="*/ 117158 h 117157"/>
                <a:gd name="connsiteX9" fmla="*/ 161544 w 199072"/>
                <a:gd name="connsiteY9" fmla="*/ 117158 h 117157"/>
                <a:gd name="connsiteX10" fmla="*/ 199073 w 199072"/>
                <a:gd name="connsiteY10" fmla="*/ 79915 h 117157"/>
                <a:gd name="connsiteX11" fmla="*/ 171736 w 199072"/>
                <a:gd name="connsiteY11" fmla="*/ 44101 h 11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072" h="117157">
                  <a:moveTo>
                    <a:pt x="171736" y="44101"/>
                  </a:moveTo>
                  <a:cubicBezTo>
                    <a:pt x="171736" y="44101"/>
                    <a:pt x="171736" y="43720"/>
                    <a:pt x="171736" y="43529"/>
                  </a:cubicBezTo>
                  <a:cubicBezTo>
                    <a:pt x="171736" y="19526"/>
                    <a:pt x="152114" y="0"/>
                    <a:pt x="127921" y="0"/>
                  </a:cubicBezTo>
                  <a:cubicBezTo>
                    <a:pt x="109156" y="0"/>
                    <a:pt x="93154" y="11716"/>
                    <a:pt x="86868" y="28194"/>
                  </a:cubicBezTo>
                  <a:cubicBezTo>
                    <a:pt x="83058" y="26480"/>
                    <a:pt x="78772" y="25432"/>
                    <a:pt x="74200" y="25432"/>
                  </a:cubicBezTo>
                  <a:cubicBezTo>
                    <a:pt x="61341" y="25432"/>
                    <a:pt x="50292" y="33338"/>
                    <a:pt x="45720" y="44482"/>
                  </a:cubicBezTo>
                  <a:cubicBezTo>
                    <a:pt x="42958" y="43815"/>
                    <a:pt x="40100" y="43434"/>
                    <a:pt x="37052" y="43434"/>
                  </a:cubicBezTo>
                  <a:cubicBezTo>
                    <a:pt x="16573" y="43434"/>
                    <a:pt x="0" y="59912"/>
                    <a:pt x="0" y="80296"/>
                  </a:cubicBezTo>
                  <a:cubicBezTo>
                    <a:pt x="0" y="100679"/>
                    <a:pt x="16573" y="117158"/>
                    <a:pt x="37052" y="117158"/>
                  </a:cubicBezTo>
                  <a:lnTo>
                    <a:pt x="161544" y="117158"/>
                  </a:lnTo>
                  <a:cubicBezTo>
                    <a:pt x="182213" y="117158"/>
                    <a:pt x="199073" y="100489"/>
                    <a:pt x="199073" y="79915"/>
                  </a:cubicBezTo>
                  <a:cubicBezTo>
                    <a:pt x="199073" y="62865"/>
                    <a:pt x="187547" y="48482"/>
                    <a:pt x="171736" y="44101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00" name="Freihandform 999">
              <a:extLst>
                <a:ext uri="{FF2B5EF4-FFF2-40B4-BE49-F238E27FC236}">
                  <a16:creationId xmlns:a16="http://schemas.microsoft.com/office/drawing/2014/main" id="{92C69EA1-D9A3-5D96-6B33-14ABBA29D374}"/>
                </a:ext>
              </a:extLst>
            </p:cNvPr>
            <p:cNvSpPr/>
            <p:nvPr/>
          </p:nvSpPr>
          <p:spPr>
            <a:xfrm>
              <a:off x="2927842" y="5446158"/>
              <a:ext cx="112585" cy="112299"/>
            </a:xfrm>
            <a:custGeom>
              <a:avLst/>
              <a:gdLst>
                <a:gd name="connsiteX0" fmla="*/ 87439 w 112585"/>
                <a:gd name="connsiteY0" fmla="*/ 86201 h 112299"/>
                <a:gd name="connsiteX1" fmla="*/ 96488 w 112585"/>
                <a:gd name="connsiteY1" fmla="*/ 87344 h 112299"/>
                <a:gd name="connsiteX2" fmla="*/ 110776 w 112585"/>
                <a:gd name="connsiteY2" fmla="*/ 70104 h 112299"/>
                <a:gd name="connsiteX3" fmla="*/ 112586 w 112585"/>
                <a:gd name="connsiteY3" fmla="*/ 56293 h 112299"/>
                <a:gd name="connsiteX4" fmla="*/ 56293 w 112585"/>
                <a:gd name="connsiteY4" fmla="*/ 0 h 112299"/>
                <a:gd name="connsiteX5" fmla="*/ 0 w 112585"/>
                <a:gd name="connsiteY5" fmla="*/ 56293 h 112299"/>
                <a:gd name="connsiteX6" fmla="*/ 51340 w 112585"/>
                <a:gd name="connsiteY6" fmla="*/ 112300 h 112299"/>
                <a:gd name="connsiteX7" fmla="*/ 87439 w 112585"/>
                <a:gd name="connsiteY7" fmla="*/ 86106 h 11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585" h="112299">
                  <a:moveTo>
                    <a:pt x="87439" y="86201"/>
                  </a:moveTo>
                  <a:cubicBezTo>
                    <a:pt x="90583" y="86201"/>
                    <a:pt x="93536" y="86582"/>
                    <a:pt x="96488" y="87344"/>
                  </a:cubicBezTo>
                  <a:cubicBezTo>
                    <a:pt x="99250" y="79915"/>
                    <a:pt x="104394" y="73914"/>
                    <a:pt x="110776" y="70104"/>
                  </a:cubicBezTo>
                  <a:cubicBezTo>
                    <a:pt x="111919" y="65723"/>
                    <a:pt x="112586" y="61055"/>
                    <a:pt x="112586" y="56293"/>
                  </a:cubicBezTo>
                  <a:cubicBezTo>
                    <a:pt x="112586" y="25241"/>
                    <a:pt x="87344" y="0"/>
                    <a:pt x="56293" y="0"/>
                  </a:cubicBezTo>
                  <a:cubicBezTo>
                    <a:pt x="25241" y="0"/>
                    <a:pt x="0" y="25241"/>
                    <a:pt x="0" y="56293"/>
                  </a:cubicBezTo>
                  <a:cubicBezTo>
                    <a:pt x="0" y="85725"/>
                    <a:pt x="22574" y="109823"/>
                    <a:pt x="51340" y="112300"/>
                  </a:cubicBezTo>
                  <a:cubicBezTo>
                    <a:pt x="57150" y="96964"/>
                    <a:pt x="71057" y="86106"/>
                    <a:pt x="87439" y="86106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01" name="Freihandform 1000">
              <a:extLst>
                <a:ext uri="{FF2B5EF4-FFF2-40B4-BE49-F238E27FC236}">
                  <a16:creationId xmlns:a16="http://schemas.microsoft.com/office/drawing/2014/main" id="{B428663A-EF8B-887C-2D11-C6D378247B85}"/>
                </a:ext>
              </a:extLst>
            </p:cNvPr>
            <p:cNvSpPr/>
            <p:nvPr/>
          </p:nvSpPr>
          <p:spPr>
            <a:xfrm>
              <a:off x="2980801" y="5592938"/>
              <a:ext cx="6762" cy="26860"/>
            </a:xfrm>
            <a:custGeom>
              <a:avLst/>
              <a:gdLst>
                <a:gd name="connsiteX0" fmla="*/ 0 w 6762"/>
                <a:gd name="connsiteY0" fmla="*/ 26861 h 26860"/>
                <a:gd name="connsiteX1" fmla="*/ 6763 w 6762"/>
                <a:gd name="connsiteY1" fmla="*/ 26861 h 26860"/>
                <a:gd name="connsiteX2" fmla="*/ 6763 w 6762"/>
                <a:gd name="connsiteY2" fmla="*/ 10382 h 26860"/>
                <a:gd name="connsiteX3" fmla="*/ 0 w 6762"/>
                <a:gd name="connsiteY3" fmla="*/ 0 h 26860"/>
                <a:gd name="connsiteX4" fmla="*/ 0 w 6762"/>
                <a:gd name="connsiteY4" fmla="*/ 26765 h 2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2" h="26860">
                  <a:moveTo>
                    <a:pt x="0" y="26861"/>
                  </a:moveTo>
                  <a:lnTo>
                    <a:pt x="6763" y="26861"/>
                  </a:lnTo>
                  <a:lnTo>
                    <a:pt x="6763" y="10382"/>
                  </a:lnTo>
                  <a:cubicBezTo>
                    <a:pt x="4001" y="7334"/>
                    <a:pt x="1810" y="3810"/>
                    <a:pt x="0" y="0"/>
                  </a:cubicBezTo>
                  <a:lnTo>
                    <a:pt x="0" y="2676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857" name="Grafik 724">
            <a:extLst>
              <a:ext uri="{FF2B5EF4-FFF2-40B4-BE49-F238E27FC236}">
                <a16:creationId xmlns:a16="http://schemas.microsoft.com/office/drawing/2014/main" id="{6CA8670C-0254-3822-9958-1C20B32F9FDD}"/>
              </a:ext>
            </a:extLst>
          </p:cNvPr>
          <p:cNvGrpSpPr/>
          <p:nvPr/>
        </p:nvGrpSpPr>
        <p:grpSpPr>
          <a:xfrm>
            <a:off x="4125006" y="4628641"/>
            <a:ext cx="185832" cy="186880"/>
            <a:chOff x="4125006" y="4628641"/>
            <a:chExt cx="185832" cy="186880"/>
          </a:xfrm>
          <a:solidFill>
            <a:srgbClr val="00497F"/>
          </a:solidFill>
        </p:grpSpPr>
        <p:sp>
          <p:nvSpPr>
            <p:cNvPr id="861" name="Freihandform 860">
              <a:extLst>
                <a:ext uri="{FF2B5EF4-FFF2-40B4-BE49-F238E27FC236}">
                  <a16:creationId xmlns:a16="http://schemas.microsoft.com/office/drawing/2014/main" id="{828F9498-EF34-283B-77BB-C841898F23D1}"/>
                </a:ext>
              </a:extLst>
            </p:cNvPr>
            <p:cNvSpPr/>
            <p:nvPr/>
          </p:nvSpPr>
          <p:spPr>
            <a:xfrm>
              <a:off x="4171107" y="4678457"/>
              <a:ext cx="93963" cy="87273"/>
            </a:xfrm>
            <a:custGeom>
              <a:avLst/>
              <a:gdLst>
                <a:gd name="connsiteX0" fmla="*/ 89440 w 93963"/>
                <a:gd name="connsiteY0" fmla="*/ 62103 h 87273"/>
                <a:gd name="connsiteX1" fmla="*/ 89440 w 93963"/>
                <a:gd name="connsiteY1" fmla="*/ 62103 h 87273"/>
                <a:gd name="connsiteX2" fmla="*/ 73628 w 93963"/>
                <a:gd name="connsiteY2" fmla="*/ 54578 h 87273"/>
                <a:gd name="connsiteX3" fmla="*/ 68390 w 93963"/>
                <a:gd name="connsiteY3" fmla="*/ 55721 h 87273"/>
                <a:gd name="connsiteX4" fmla="*/ 61055 w 93963"/>
                <a:gd name="connsiteY4" fmla="*/ 64770 h 87273"/>
                <a:gd name="connsiteX5" fmla="*/ 56007 w 93963"/>
                <a:gd name="connsiteY5" fmla="*/ 65342 h 87273"/>
                <a:gd name="connsiteX6" fmla="*/ 37433 w 93963"/>
                <a:gd name="connsiteY6" fmla="*/ 53912 h 87273"/>
                <a:gd name="connsiteX7" fmla="*/ 24575 w 93963"/>
                <a:gd name="connsiteY7" fmla="*/ 37909 h 87273"/>
                <a:gd name="connsiteX8" fmla="*/ 25622 w 93963"/>
                <a:gd name="connsiteY8" fmla="*/ 33147 h 87273"/>
                <a:gd name="connsiteX9" fmla="*/ 29051 w 93963"/>
                <a:gd name="connsiteY9" fmla="*/ 29051 h 87273"/>
                <a:gd name="connsiteX10" fmla="*/ 31337 w 93963"/>
                <a:gd name="connsiteY10" fmla="*/ 25241 h 87273"/>
                <a:gd name="connsiteX11" fmla="*/ 31147 w 93963"/>
                <a:gd name="connsiteY11" fmla="*/ 21145 h 87273"/>
                <a:gd name="connsiteX12" fmla="*/ 24003 w 93963"/>
                <a:gd name="connsiteY12" fmla="*/ 4001 h 87273"/>
                <a:gd name="connsiteX13" fmla="*/ 18764 w 93963"/>
                <a:gd name="connsiteY13" fmla="*/ 0 h 87273"/>
                <a:gd name="connsiteX14" fmla="*/ 14288 w 93963"/>
                <a:gd name="connsiteY14" fmla="*/ 0 h 87273"/>
                <a:gd name="connsiteX15" fmla="*/ 8096 w 93963"/>
                <a:gd name="connsiteY15" fmla="*/ 2858 h 87273"/>
                <a:gd name="connsiteX16" fmla="*/ 0 w 93963"/>
                <a:gd name="connsiteY16" fmla="*/ 22193 h 87273"/>
                <a:gd name="connsiteX17" fmla="*/ 9430 w 93963"/>
                <a:gd name="connsiteY17" fmla="*/ 46101 h 87273"/>
                <a:gd name="connsiteX18" fmla="*/ 48958 w 93963"/>
                <a:gd name="connsiteY18" fmla="*/ 81058 h 87273"/>
                <a:gd name="connsiteX19" fmla="*/ 62103 w 93963"/>
                <a:gd name="connsiteY19" fmla="*/ 85916 h 87273"/>
                <a:gd name="connsiteX20" fmla="*/ 76676 w 93963"/>
                <a:gd name="connsiteY20" fmla="*/ 86868 h 87273"/>
                <a:gd name="connsiteX21" fmla="*/ 92297 w 93963"/>
                <a:gd name="connsiteY21" fmla="*/ 75914 h 87273"/>
                <a:gd name="connsiteX22" fmla="*/ 93631 w 93963"/>
                <a:gd name="connsiteY22" fmla="*/ 64960 h 87273"/>
                <a:gd name="connsiteX23" fmla="*/ 89154 w 93963"/>
                <a:gd name="connsiteY23" fmla="*/ 62294 h 8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963" h="87273">
                  <a:moveTo>
                    <a:pt x="89440" y="62103"/>
                  </a:moveTo>
                  <a:lnTo>
                    <a:pt x="89440" y="62103"/>
                  </a:lnTo>
                  <a:cubicBezTo>
                    <a:pt x="87154" y="60960"/>
                    <a:pt x="75724" y="55340"/>
                    <a:pt x="73628" y="54578"/>
                  </a:cubicBezTo>
                  <a:cubicBezTo>
                    <a:pt x="71533" y="53816"/>
                    <a:pt x="70009" y="53435"/>
                    <a:pt x="68390" y="55721"/>
                  </a:cubicBezTo>
                  <a:cubicBezTo>
                    <a:pt x="66866" y="58007"/>
                    <a:pt x="62389" y="63246"/>
                    <a:pt x="61055" y="64770"/>
                  </a:cubicBezTo>
                  <a:cubicBezTo>
                    <a:pt x="59722" y="66294"/>
                    <a:pt x="58388" y="66484"/>
                    <a:pt x="56007" y="65342"/>
                  </a:cubicBezTo>
                  <a:cubicBezTo>
                    <a:pt x="53626" y="64198"/>
                    <a:pt x="46196" y="61722"/>
                    <a:pt x="37433" y="53912"/>
                  </a:cubicBezTo>
                  <a:cubicBezTo>
                    <a:pt x="30575" y="47816"/>
                    <a:pt x="25908" y="40195"/>
                    <a:pt x="24575" y="37909"/>
                  </a:cubicBezTo>
                  <a:cubicBezTo>
                    <a:pt x="23241" y="35623"/>
                    <a:pt x="24479" y="34385"/>
                    <a:pt x="25622" y="33147"/>
                  </a:cubicBezTo>
                  <a:cubicBezTo>
                    <a:pt x="26670" y="32099"/>
                    <a:pt x="27908" y="30480"/>
                    <a:pt x="29051" y="29051"/>
                  </a:cubicBezTo>
                  <a:cubicBezTo>
                    <a:pt x="30194" y="27718"/>
                    <a:pt x="30575" y="26765"/>
                    <a:pt x="31337" y="25241"/>
                  </a:cubicBezTo>
                  <a:cubicBezTo>
                    <a:pt x="32099" y="23717"/>
                    <a:pt x="31718" y="22384"/>
                    <a:pt x="31147" y="21145"/>
                  </a:cubicBezTo>
                  <a:cubicBezTo>
                    <a:pt x="30575" y="20003"/>
                    <a:pt x="25908" y="8572"/>
                    <a:pt x="24003" y="4001"/>
                  </a:cubicBezTo>
                  <a:cubicBezTo>
                    <a:pt x="22098" y="-476"/>
                    <a:pt x="20193" y="95"/>
                    <a:pt x="18764" y="0"/>
                  </a:cubicBezTo>
                  <a:cubicBezTo>
                    <a:pt x="17431" y="0"/>
                    <a:pt x="15907" y="0"/>
                    <a:pt x="14288" y="0"/>
                  </a:cubicBezTo>
                  <a:cubicBezTo>
                    <a:pt x="12668" y="0"/>
                    <a:pt x="10287" y="571"/>
                    <a:pt x="8096" y="2858"/>
                  </a:cubicBezTo>
                  <a:cubicBezTo>
                    <a:pt x="6001" y="5144"/>
                    <a:pt x="0" y="10763"/>
                    <a:pt x="0" y="22193"/>
                  </a:cubicBezTo>
                  <a:cubicBezTo>
                    <a:pt x="0" y="33623"/>
                    <a:pt x="8287" y="44577"/>
                    <a:pt x="9430" y="46101"/>
                  </a:cubicBezTo>
                  <a:cubicBezTo>
                    <a:pt x="10573" y="47625"/>
                    <a:pt x="25718" y="70961"/>
                    <a:pt x="48958" y="81058"/>
                  </a:cubicBezTo>
                  <a:cubicBezTo>
                    <a:pt x="54483" y="83439"/>
                    <a:pt x="58769" y="84868"/>
                    <a:pt x="62103" y="85916"/>
                  </a:cubicBezTo>
                  <a:cubicBezTo>
                    <a:pt x="67628" y="87630"/>
                    <a:pt x="72676" y="87440"/>
                    <a:pt x="76676" y="86868"/>
                  </a:cubicBezTo>
                  <a:cubicBezTo>
                    <a:pt x="81153" y="86201"/>
                    <a:pt x="90392" y="81248"/>
                    <a:pt x="92297" y="75914"/>
                  </a:cubicBezTo>
                  <a:cubicBezTo>
                    <a:pt x="94202" y="70485"/>
                    <a:pt x="94202" y="65913"/>
                    <a:pt x="93631" y="64960"/>
                  </a:cubicBezTo>
                  <a:cubicBezTo>
                    <a:pt x="93059" y="64008"/>
                    <a:pt x="91535" y="63437"/>
                    <a:pt x="89154" y="62294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62" name="Freihandform 861">
              <a:extLst>
                <a:ext uri="{FF2B5EF4-FFF2-40B4-BE49-F238E27FC236}">
                  <a16:creationId xmlns:a16="http://schemas.microsoft.com/office/drawing/2014/main" id="{C94052AF-F4F3-E40C-BC92-2FA72879540D}"/>
                </a:ext>
              </a:extLst>
            </p:cNvPr>
            <p:cNvSpPr/>
            <p:nvPr/>
          </p:nvSpPr>
          <p:spPr>
            <a:xfrm>
              <a:off x="4125006" y="4628641"/>
              <a:ext cx="185832" cy="186880"/>
            </a:xfrm>
            <a:custGeom>
              <a:avLst/>
              <a:gdLst>
                <a:gd name="connsiteX0" fmla="*/ 158782 w 185832"/>
                <a:gd name="connsiteY0" fmla="*/ 27146 h 186880"/>
                <a:gd name="connsiteX1" fmla="*/ 158782 w 185832"/>
                <a:gd name="connsiteY1" fmla="*/ 27146 h 186880"/>
                <a:gd name="connsiteX2" fmla="*/ 93345 w 185832"/>
                <a:gd name="connsiteY2" fmla="*/ 0 h 186880"/>
                <a:gd name="connsiteX3" fmla="*/ 762 w 185832"/>
                <a:gd name="connsiteY3" fmla="*/ 92583 h 186880"/>
                <a:gd name="connsiteX4" fmla="*/ 13145 w 185832"/>
                <a:gd name="connsiteY4" fmla="*/ 138875 h 186880"/>
                <a:gd name="connsiteX5" fmla="*/ 0 w 185832"/>
                <a:gd name="connsiteY5" fmla="*/ 186880 h 186880"/>
                <a:gd name="connsiteX6" fmla="*/ 49054 w 185832"/>
                <a:gd name="connsiteY6" fmla="*/ 174022 h 186880"/>
                <a:gd name="connsiteX7" fmla="*/ 93250 w 185832"/>
                <a:gd name="connsiteY7" fmla="*/ 185261 h 186880"/>
                <a:gd name="connsiteX8" fmla="*/ 93250 w 185832"/>
                <a:gd name="connsiteY8" fmla="*/ 185261 h 186880"/>
                <a:gd name="connsiteX9" fmla="*/ 185833 w 185832"/>
                <a:gd name="connsiteY9" fmla="*/ 92678 h 186880"/>
                <a:gd name="connsiteX10" fmla="*/ 158782 w 185832"/>
                <a:gd name="connsiteY10" fmla="*/ 27241 h 186880"/>
                <a:gd name="connsiteX11" fmla="*/ 93345 w 185832"/>
                <a:gd name="connsiteY11" fmla="*/ 169545 h 186880"/>
                <a:gd name="connsiteX12" fmla="*/ 93345 w 185832"/>
                <a:gd name="connsiteY12" fmla="*/ 169545 h 186880"/>
                <a:gd name="connsiteX13" fmla="*/ 93345 w 185832"/>
                <a:gd name="connsiteY13" fmla="*/ 169545 h 186880"/>
                <a:gd name="connsiteX14" fmla="*/ 54197 w 185832"/>
                <a:gd name="connsiteY14" fmla="*/ 158782 h 186880"/>
                <a:gd name="connsiteX15" fmla="*/ 51435 w 185832"/>
                <a:gd name="connsiteY15" fmla="*/ 157067 h 186880"/>
                <a:gd name="connsiteX16" fmla="*/ 22289 w 185832"/>
                <a:gd name="connsiteY16" fmla="*/ 164687 h 186880"/>
                <a:gd name="connsiteX17" fmla="*/ 30099 w 185832"/>
                <a:gd name="connsiteY17" fmla="*/ 136303 h 186880"/>
                <a:gd name="connsiteX18" fmla="*/ 28289 w 185832"/>
                <a:gd name="connsiteY18" fmla="*/ 133350 h 186880"/>
                <a:gd name="connsiteX19" fmla="*/ 16573 w 185832"/>
                <a:gd name="connsiteY19" fmla="*/ 92392 h 186880"/>
                <a:gd name="connsiteX20" fmla="*/ 93536 w 185832"/>
                <a:gd name="connsiteY20" fmla="*/ 15430 h 186880"/>
                <a:gd name="connsiteX21" fmla="*/ 147923 w 185832"/>
                <a:gd name="connsiteY21" fmla="*/ 38005 h 186880"/>
                <a:gd name="connsiteX22" fmla="*/ 170402 w 185832"/>
                <a:gd name="connsiteY22" fmla="*/ 92392 h 186880"/>
                <a:gd name="connsiteX23" fmla="*/ 93440 w 185832"/>
                <a:gd name="connsiteY23" fmla="*/ 169355 h 18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5832" h="186880">
                  <a:moveTo>
                    <a:pt x="158782" y="27146"/>
                  </a:moveTo>
                  <a:lnTo>
                    <a:pt x="158782" y="27146"/>
                  </a:lnTo>
                  <a:cubicBezTo>
                    <a:pt x="141351" y="9620"/>
                    <a:pt x="118110" y="0"/>
                    <a:pt x="93345" y="0"/>
                  </a:cubicBezTo>
                  <a:cubicBezTo>
                    <a:pt x="42291" y="0"/>
                    <a:pt x="762" y="41529"/>
                    <a:pt x="762" y="92583"/>
                  </a:cubicBezTo>
                  <a:cubicBezTo>
                    <a:pt x="762" y="108871"/>
                    <a:pt x="5048" y="124778"/>
                    <a:pt x="13145" y="138875"/>
                  </a:cubicBezTo>
                  <a:lnTo>
                    <a:pt x="0" y="186880"/>
                  </a:lnTo>
                  <a:lnTo>
                    <a:pt x="49054" y="174022"/>
                  </a:lnTo>
                  <a:cubicBezTo>
                    <a:pt x="62579" y="181356"/>
                    <a:pt x="77819" y="185261"/>
                    <a:pt x="93250" y="185261"/>
                  </a:cubicBezTo>
                  <a:lnTo>
                    <a:pt x="93250" y="185261"/>
                  </a:lnTo>
                  <a:cubicBezTo>
                    <a:pt x="144304" y="185261"/>
                    <a:pt x="185833" y="143732"/>
                    <a:pt x="185833" y="92678"/>
                  </a:cubicBezTo>
                  <a:cubicBezTo>
                    <a:pt x="185833" y="67913"/>
                    <a:pt x="176213" y="44672"/>
                    <a:pt x="158782" y="27241"/>
                  </a:cubicBezTo>
                  <a:close/>
                  <a:moveTo>
                    <a:pt x="93345" y="169545"/>
                  </a:moveTo>
                  <a:lnTo>
                    <a:pt x="93345" y="169545"/>
                  </a:lnTo>
                  <a:cubicBezTo>
                    <a:pt x="93345" y="169545"/>
                    <a:pt x="93345" y="169545"/>
                    <a:pt x="93345" y="169545"/>
                  </a:cubicBezTo>
                  <a:cubicBezTo>
                    <a:pt x="79534" y="169545"/>
                    <a:pt x="66008" y="165830"/>
                    <a:pt x="54197" y="158782"/>
                  </a:cubicBezTo>
                  <a:lnTo>
                    <a:pt x="51435" y="157067"/>
                  </a:lnTo>
                  <a:lnTo>
                    <a:pt x="22289" y="164687"/>
                  </a:lnTo>
                  <a:lnTo>
                    <a:pt x="30099" y="136303"/>
                  </a:lnTo>
                  <a:lnTo>
                    <a:pt x="28289" y="133350"/>
                  </a:lnTo>
                  <a:cubicBezTo>
                    <a:pt x="20574" y="121063"/>
                    <a:pt x="16478" y="106966"/>
                    <a:pt x="16573" y="92392"/>
                  </a:cubicBezTo>
                  <a:cubicBezTo>
                    <a:pt x="16573" y="50006"/>
                    <a:pt x="51054" y="15430"/>
                    <a:pt x="93536" y="15430"/>
                  </a:cubicBezTo>
                  <a:cubicBezTo>
                    <a:pt x="114109" y="15430"/>
                    <a:pt x="133350" y="23432"/>
                    <a:pt x="147923" y="38005"/>
                  </a:cubicBezTo>
                  <a:cubicBezTo>
                    <a:pt x="162497" y="52578"/>
                    <a:pt x="170402" y="71914"/>
                    <a:pt x="170402" y="92392"/>
                  </a:cubicBezTo>
                  <a:cubicBezTo>
                    <a:pt x="170402" y="134779"/>
                    <a:pt x="135922" y="169355"/>
                    <a:pt x="93440" y="169355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922" name="Grafik 725">
            <a:extLst>
              <a:ext uri="{FF2B5EF4-FFF2-40B4-BE49-F238E27FC236}">
                <a16:creationId xmlns:a16="http://schemas.microsoft.com/office/drawing/2014/main" id="{E8024193-04B2-0B0C-FB33-D0D839A570C8}"/>
              </a:ext>
            </a:extLst>
          </p:cNvPr>
          <p:cNvGrpSpPr/>
          <p:nvPr/>
        </p:nvGrpSpPr>
        <p:grpSpPr>
          <a:xfrm>
            <a:off x="4090068" y="10216927"/>
            <a:ext cx="234260" cy="221551"/>
            <a:chOff x="4090068" y="10216927"/>
            <a:chExt cx="234260" cy="221551"/>
          </a:xfrm>
          <a:solidFill>
            <a:srgbClr val="00497F"/>
          </a:solidFill>
        </p:grpSpPr>
        <p:sp>
          <p:nvSpPr>
            <p:cNvPr id="1923" name="Freihandform 1922">
              <a:extLst>
                <a:ext uri="{FF2B5EF4-FFF2-40B4-BE49-F238E27FC236}">
                  <a16:creationId xmlns:a16="http://schemas.microsoft.com/office/drawing/2014/main" id="{371C706F-6341-D60E-76C8-EE0E5A42E3F0}"/>
                </a:ext>
              </a:extLst>
            </p:cNvPr>
            <p:cNvSpPr/>
            <p:nvPr/>
          </p:nvSpPr>
          <p:spPr>
            <a:xfrm>
              <a:off x="4090068" y="10216927"/>
              <a:ext cx="123994" cy="182213"/>
            </a:xfrm>
            <a:custGeom>
              <a:avLst/>
              <a:gdLst>
                <a:gd name="connsiteX0" fmla="*/ 68239 w 123994"/>
                <a:gd name="connsiteY0" fmla="*/ 182023 h 182213"/>
                <a:gd name="connsiteX1" fmla="*/ 61477 w 123994"/>
                <a:gd name="connsiteY1" fmla="*/ 79058 h 182213"/>
                <a:gd name="connsiteX2" fmla="*/ 121294 w 123994"/>
                <a:gd name="connsiteY2" fmla="*/ 92012 h 182213"/>
                <a:gd name="connsiteX3" fmla="*/ 122722 w 123994"/>
                <a:gd name="connsiteY3" fmla="*/ 88011 h 182213"/>
                <a:gd name="connsiteX4" fmla="*/ 64048 w 123994"/>
                <a:gd name="connsiteY4" fmla="*/ 62008 h 182213"/>
                <a:gd name="connsiteX5" fmla="*/ 62905 w 123994"/>
                <a:gd name="connsiteY5" fmla="*/ 60674 h 182213"/>
                <a:gd name="connsiteX6" fmla="*/ 43665 w 123994"/>
                <a:gd name="connsiteY6" fmla="*/ 1524 h 182213"/>
                <a:gd name="connsiteX7" fmla="*/ 41569 w 123994"/>
                <a:gd name="connsiteY7" fmla="*/ 0 h 182213"/>
                <a:gd name="connsiteX8" fmla="*/ 39283 w 123994"/>
                <a:gd name="connsiteY8" fmla="*/ 2381 h 182213"/>
                <a:gd name="connsiteX9" fmla="*/ 45094 w 123994"/>
                <a:gd name="connsiteY9" fmla="*/ 64103 h 182213"/>
                <a:gd name="connsiteX10" fmla="*/ 44522 w 123994"/>
                <a:gd name="connsiteY10" fmla="*/ 65723 h 182213"/>
                <a:gd name="connsiteX11" fmla="*/ 612 w 123994"/>
                <a:gd name="connsiteY11" fmla="*/ 111252 h 182213"/>
                <a:gd name="connsiteX12" fmla="*/ 3565 w 123994"/>
                <a:gd name="connsiteY12" fmla="*/ 114490 h 182213"/>
                <a:gd name="connsiteX13" fmla="*/ 44522 w 123994"/>
                <a:gd name="connsiteY13" fmla="*/ 86868 h 182213"/>
                <a:gd name="connsiteX14" fmla="*/ 38807 w 123994"/>
                <a:gd name="connsiteY14" fmla="*/ 182213 h 182213"/>
                <a:gd name="connsiteX15" fmla="*/ 68335 w 123994"/>
                <a:gd name="connsiteY15" fmla="*/ 182213 h 182213"/>
                <a:gd name="connsiteX16" fmla="*/ 53380 w 123994"/>
                <a:gd name="connsiteY16" fmla="*/ 66294 h 182213"/>
                <a:gd name="connsiteX17" fmla="*/ 58714 w 123994"/>
                <a:gd name="connsiteY17" fmla="*/ 71438 h 182213"/>
                <a:gd name="connsiteX18" fmla="*/ 53380 w 123994"/>
                <a:gd name="connsiteY18" fmla="*/ 76486 h 182213"/>
                <a:gd name="connsiteX19" fmla="*/ 48046 w 123994"/>
                <a:gd name="connsiteY19" fmla="*/ 71438 h 182213"/>
                <a:gd name="connsiteX20" fmla="*/ 53380 w 123994"/>
                <a:gd name="connsiteY20" fmla="*/ 66294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3994" h="182213">
                  <a:moveTo>
                    <a:pt x="68239" y="182023"/>
                  </a:moveTo>
                  <a:lnTo>
                    <a:pt x="61477" y="79058"/>
                  </a:lnTo>
                  <a:lnTo>
                    <a:pt x="121294" y="92012"/>
                  </a:lnTo>
                  <a:cubicBezTo>
                    <a:pt x="123865" y="92583"/>
                    <a:pt x="125104" y="89059"/>
                    <a:pt x="122722" y="88011"/>
                  </a:cubicBezTo>
                  <a:lnTo>
                    <a:pt x="64048" y="62008"/>
                  </a:lnTo>
                  <a:cubicBezTo>
                    <a:pt x="63477" y="61722"/>
                    <a:pt x="63001" y="61341"/>
                    <a:pt x="62905" y="60674"/>
                  </a:cubicBezTo>
                  <a:lnTo>
                    <a:pt x="43665" y="1524"/>
                  </a:lnTo>
                  <a:cubicBezTo>
                    <a:pt x="43284" y="476"/>
                    <a:pt x="42427" y="0"/>
                    <a:pt x="41569" y="0"/>
                  </a:cubicBezTo>
                  <a:cubicBezTo>
                    <a:pt x="40331" y="0"/>
                    <a:pt x="39188" y="857"/>
                    <a:pt x="39283" y="2381"/>
                  </a:cubicBezTo>
                  <a:lnTo>
                    <a:pt x="45094" y="64103"/>
                  </a:lnTo>
                  <a:cubicBezTo>
                    <a:pt x="45094" y="64675"/>
                    <a:pt x="44903" y="65341"/>
                    <a:pt x="44522" y="65723"/>
                  </a:cubicBezTo>
                  <a:lnTo>
                    <a:pt x="612" y="111252"/>
                  </a:lnTo>
                  <a:cubicBezTo>
                    <a:pt x="-1198" y="113157"/>
                    <a:pt x="1374" y="115919"/>
                    <a:pt x="3565" y="114490"/>
                  </a:cubicBezTo>
                  <a:lnTo>
                    <a:pt x="44522" y="86868"/>
                  </a:lnTo>
                  <a:lnTo>
                    <a:pt x="38807" y="182213"/>
                  </a:lnTo>
                  <a:lnTo>
                    <a:pt x="68335" y="182213"/>
                  </a:lnTo>
                  <a:close/>
                  <a:moveTo>
                    <a:pt x="53380" y="66294"/>
                  </a:moveTo>
                  <a:cubicBezTo>
                    <a:pt x="56333" y="66294"/>
                    <a:pt x="58714" y="68580"/>
                    <a:pt x="58714" y="71438"/>
                  </a:cubicBezTo>
                  <a:cubicBezTo>
                    <a:pt x="58714" y="74295"/>
                    <a:pt x="56333" y="76486"/>
                    <a:pt x="53380" y="76486"/>
                  </a:cubicBezTo>
                  <a:cubicBezTo>
                    <a:pt x="50428" y="76486"/>
                    <a:pt x="48046" y="74200"/>
                    <a:pt x="48046" y="71438"/>
                  </a:cubicBezTo>
                  <a:cubicBezTo>
                    <a:pt x="48046" y="68675"/>
                    <a:pt x="50428" y="66294"/>
                    <a:pt x="53380" y="66294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24" name="Freihandform 1923">
              <a:extLst>
                <a:ext uri="{FF2B5EF4-FFF2-40B4-BE49-F238E27FC236}">
                  <a16:creationId xmlns:a16="http://schemas.microsoft.com/office/drawing/2014/main" id="{E4C8B85F-8C5F-6361-B1CF-95CC8E8A1AA2}"/>
                </a:ext>
              </a:extLst>
            </p:cNvPr>
            <p:cNvSpPr/>
            <p:nvPr/>
          </p:nvSpPr>
          <p:spPr>
            <a:xfrm>
              <a:off x="4177072" y="10321035"/>
              <a:ext cx="54673" cy="52959"/>
            </a:xfrm>
            <a:custGeom>
              <a:avLst/>
              <a:gdLst>
                <a:gd name="connsiteX0" fmla="*/ 0 w 54673"/>
                <a:gd name="connsiteY0" fmla="*/ 52959 h 52959"/>
                <a:gd name="connsiteX1" fmla="*/ 34100 w 54673"/>
                <a:gd name="connsiteY1" fmla="*/ 52959 h 52959"/>
                <a:gd name="connsiteX2" fmla="*/ 54673 w 54673"/>
                <a:gd name="connsiteY2" fmla="*/ 0 h 52959"/>
                <a:gd name="connsiteX3" fmla="*/ 20574 w 54673"/>
                <a:gd name="connsiteY3" fmla="*/ 0 h 52959"/>
                <a:gd name="connsiteX4" fmla="*/ 0 w 54673"/>
                <a:gd name="connsiteY4" fmla="*/ 52959 h 5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73" h="52959">
                  <a:moveTo>
                    <a:pt x="0" y="52959"/>
                  </a:moveTo>
                  <a:lnTo>
                    <a:pt x="34100" y="52959"/>
                  </a:lnTo>
                  <a:lnTo>
                    <a:pt x="54673" y="0"/>
                  </a:lnTo>
                  <a:lnTo>
                    <a:pt x="20574" y="0"/>
                  </a:lnTo>
                  <a:lnTo>
                    <a:pt x="0" y="52959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25" name="Freihandform 1924">
              <a:extLst>
                <a:ext uri="{FF2B5EF4-FFF2-40B4-BE49-F238E27FC236}">
                  <a16:creationId xmlns:a16="http://schemas.microsoft.com/office/drawing/2014/main" id="{8C717714-C655-920D-8FC5-441A5371A1C1}"/>
                </a:ext>
              </a:extLst>
            </p:cNvPr>
            <p:cNvSpPr/>
            <p:nvPr/>
          </p:nvSpPr>
          <p:spPr>
            <a:xfrm>
              <a:off x="4223458" y="10321035"/>
              <a:ext cx="54673" cy="52959"/>
            </a:xfrm>
            <a:custGeom>
              <a:avLst/>
              <a:gdLst>
                <a:gd name="connsiteX0" fmla="*/ 34100 w 54673"/>
                <a:gd name="connsiteY0" fmla="*/ 52959 h 52959"/>
                <a:gd name="connsiteX1" fmla="*/ 54674 w 54673"/>
                <a:gd name="connsiteY1" fmla="*/ 0 h 52959"/>
                <a:gd name="connsiteX2" fmla="*/ 20574 w 54673"/>
                <a:gd name="connsiteY2" fmla="*/ 0 h 52959"/>
                <a:gd name="connsiteX3" fmla="*/ 0 w 54673"/>
                <a:gd name="connsiteY3" fmla="*/ 52959 h 52959"/>
                <a:gd name="connsiteX4" fmla="*/ 34100 w 54673"/>
                <a:gd name="connsiteY4" fmla="*/ 52959 h 5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73" h="52959">
                  <a:moveTo>
                    <a:pt x="34100" y="52959"/>
                  </a:moveTo>
                  <a:lnTo>
                    <a:pt x="54674" y="0"/>
                  </a:lnTo>
                  <a:lnTo>
                    <a:pt x="20574" y="0"/>
                  </a:lnTo>
                  <a:lnTo>
                    <a:pt x="0" y="52959"/>
                  </a:lnTo>
                  <a:lnTo>
                    <a:pt x="34100" y="52959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26" name="Freihandform 1925">
              <a:extLst>
                <a:ext uri="{FF2B5EF4-FFF2-40B4-BE49-F238E27FC236}">
                  <a16:creationId xmlns:a16="http://schemas.microsoft.com/office/drawing/2014/main" id="{9DEB7EFA-542B-E1F8-87F9-98630AE0866E}"/>
                </a:ext>
              </a:extLst>
            </p:cNvPr>
            <p:cNvSpPr/>
            <p:nvPr/>
          </p:nvSpPr>
          <p:spPr>
            <a:xfrm>
              <a:off x="4269654" y="10321035"/>
              <a:ext cx="54673" cy="52959"/>
            </a:xfrm>
            <a:custGeom>
              <a:avLst/>
              <a:gdLst>
                <a:gd name="connsiteX0" fmla="*/ 20574 w 54673"/>
                <a:gd name="connsiteY0" fmla="*/ 0 h 52959"/>
                <a:gd name="connsiteX1" fmla="*/ 0 w 54673"/>
                <a:gd name="connsiteY1" fmla="*/ 52959 h 52959"/>
                <a:gd name="connsiteX2" fmla="*/ 34100 w 54673"/>
                <a:gd name="connsiteY2" fmla="*/ 52959 h 52959"/>
                <a:gd name="connsiteX3" fmla="*/ 54673 w 54673"/>
                <a:gd name="connsiteY3" fmla="*/ 0 h 52959"/>
                <a:gd name="connsiteX4" fmla="*/ 20574 w 54673"/>
                <a:gd name="connsiteY4" fmla="*/ 0 h 5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73" h="52959">
                  <a:moveTo>
                    <a:pt x="20574" y="0"/>
                  </a:moveTo>
                  <a:lnTo>
                    <a:pt x="0" y="52959"/>
                  </a:lnTo>
                  <a:lnTo>
                    <a:pt x="34100" y="52959"/>
                  </a:lnTo>
                  <a:lnTo>
                    <a:pt x="54673" y="0"/>
                  </a:lnTo>
                  <a:lnTo>
                    <a:pt x="20574" y="0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27" name="Freihandform 1926">
              <a:extLst>
                <a:ext uri="{FF2B5EF4-FFF2-40B4-BE49-F238E27FC236}">
                  <a16:creationId xmlns:a16="http://schemas.microsoft.com/office/drawing/2014/main" id="{772DFDDC-5772-79A2-C07A-38213AA14471}"/>
                </a:ext>
              </a:extLst>
            </p:cNvPr>
            <p:cNvSpPr/>
            <p:nvPr/>
          </p:nvSpPr>
          <p:spPr>
            <a:xfrm>
              <a:off x="4244509" y="10385424"/>
              <a:ext cx="54673" cy="53054"/>
            </a:xfrm>
            <a:custGeom>
              <a:avLst/>
              <a:gdLst>
                <a:gd name="connsiteX0" fmla="*/ 0 w 54673"/>
                <a:gd name="connsiteY0" fmla="*/ 53054 h 53054"/>
                <a:gd name="connsiteX1" fmla="*/ 34195 w 54673"/>
                <a:gd name="connsiteY1" fmla="*/ 53054 h 53054"/>
                <a:gd name="connsiteX2" fmla="*/ 42196 w 54673"/>
                <a:gd name="connsiteY2" fmla="*/ 32290 h 53054"/>
                <a:gd name="connsiteX3" fmla="*/ 42196 w 54673"/>
                <a:gd name="connsiteY3" fmla="*/ 41815 h 53054"/>
                <a:gd name="connsiteX4" fmla="*/ 50102 w 54673"/>
                <a:gd name="connsiteY4" fmla="*/ 41815 h 53054"/>
                <a:gd name="connsiteX5" fmla="*/ 50102 w 54673"/>
                <a:gd name="connsiteY5" fmla="*/ 11906 h 53054"/>
                <a:gd name="connsiteX6" fmla="*/ 54673 w 54673"/>
                <a:gd name="connsiteY6" fmla="*/ 0 h 53054"/>
                <a:gd name="connsiteX7" fmla="*/ 20574 w 54673"/>
                <a:gd name="connsiteY7" fmla="*/ 0 h 53054"/>
                <a:gd name="connsiteX8" fmla="*/ 0 w 54673"/>
                <a:gd name="connsiteY8" fmla="*/ 53054 h 5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73" h="53054">
                  <a:moveTo>
                    <a:pt x="0" y="53054"/>
                  </a:moveTo>
                  <a:lnTo>
                    <a:pt x="34195" y="53054"/>
                  </a:lnTo>
                  <a:lnTo>
                    <a:pt x="42196" y="32290"/>
                  </a:lnTo>
                  <a:lnTo>
                    <a:pt x="42196" y="41815"/>
                  </a:lnTo>
                  <a:lnTo>
                    <a:pt x="50102" y="41815"/>
                  </a:lnTo>
                  <a:lnTo>
                    <a:pt x="50102" y="11906"/>
                  </a:lnTo>
                  <a:lnTo>
                    <a:pt x="54673" y="0"/>
                  </a:lnTo>
                  <a:lnTo>
                    <a:pt x="20574" y="0"/>
                  </a:lnTo>
                  <a:lnTo>
                    <a:pt x="0" y="5305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28" name="Freihandform 1927">
              <a:extLst>
                <a:ext uri="{FF2B5EF4-FFF2-40B4-BE49-F238E27FC236}">
                  <a16:creationId xmlns:a16="http://schemas.microsoft.com/office/drawing/2014/main" id="{46327DCF-42B4-4872-32E2-34479C1A756B}"/>
                </a:ext>
              </a:extLst>
            </p:cNvPr>
            <p:cNvSpPr/>
            <p:nvPr/>
          </p:nvSpPr>
          <p:spPr>
            <a:xfrm>
              <a:off x="4198407" y="10385424"/>
              <a:ext cx="54578" cy="53054"/>
            </a:xfrm>
            <a:custGeom>
              <a:avLst/>
              <a:gdLst>
                <a:gd name="connsiteX0" fmla="*/ 50102 w 54578"/>
                <a:gd name="connsiteY0" fmla="*/ 41815 h 53054"/>
                <a:gd name="connsiteX1" fmla="*/ 50102 w 54578"/>
                <a:gd name="connsiteY1" fmla="*/ 11621 h 53054"/>
                <a:gd name="connsiteX2" fmla="*/ 54578 w 54578"/>
                <a:gd name="connsiteY2" fmla="*/ 0 h 53054"/>
                <a:gd name="connsiteX3" fmla="*/ 20479 w 54578"/>
                <a:gd name="connsiteY3" fmla="*/ 0 h 53054"/>
                <a:gd name="connsiteX4" fmla="*/ 0 w 54578"/>
                <a:gd name="connsiteY4" fmla="*/ 53054 h 53054"/>
                <a:gd name="connsiteX5" fmla="*/ 34100 w 54578"/>
                <a:gd name="connsiteY5" fmla="*/ 53054 h 53054"/>
                <a:gd name="connsiteX6" fmla="*/ 42196 w 54578"/>
                <a:gd name="connsiteY6" fmla="*/ 32099 h 53054"/>
                <a:gd name="connsiteX7" fmla="*/ 42196 w 54578"/>
                <a:gd name="connsiteY7" fmla="*/ 41815 h 53054"/>
                <a:gd name="connsiteX8" fmla="*/ 50102 w 54578"/>
                <a:gd name="connsiteY8" fmla="*/ 41815 h 5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578" h="53054">
                  <a:moveTo>
                    <a:pt x="50102" y="41815"/>
                  </a:moveTo>
                  <a:lnTo>
                    <a:pt x="50102" y="11621"/>
                  </a:lnTo>
                  <a:lnTo>
                    <a:pt x="54578" y="0"/>
                  </a:lnTo>
                  <a:lnTo>
                    <a:pt x="20479" y="0"/>
                  </a:lnTo>
                  <a:lnTo>
                    <a:pt x="0" y="53054"/>
                  </a:lnTo>
                  <a:lnTo>
                    <a:pt x="34100" y="53054"/>
                  </a:lnTo>
                  <a:lnTo>
                    <a:pt x="42196" y="32099"/>
                  </a:lnTo>
                  <a:lnTo>
                    <a:pt x="42196" y="41815"/>
                  </a:lnTo>
                  <a:lnTo>
                    <a:pt x="50102" y="4181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29" name="Freihandform 1928">
              <a:extLst>
                <a:ext uri="{FF2B5EF4-FFF2-40B4-BE49-F238E27FC236}">
                  <a16:creationId xmlns:a16="http://schemas.microsoft.com/office/drawing/2014/main" id="{8F7C0672-3E18-D911-9CF2-B0D24C246AD7}"/>
                </a:ext>
              </a:extLst>
            </p:cNvPr>
            <p:cNvSpPr/>
            <p:nvPr/>
          </p:nvSpPr>
          <p:spPr>
            <a:xfrm>
              <a:off x="4152021" y="10385424"/>
              <a:ext cx="54578" cy="53054"/>
            </a:xfrm>
            <a:custGeom>
              <a:avLst/>
              <a:gdLst>
                <a:gd name="connsiteX0" fmla="*/ 50292 w 54578"/>
                <a:gd name="connsiteY0" fmla="*/ 41815 h 53054"/>
                <a:gd name="connsiteX1" fmla="*/ 50292 w 54578"/>
                <a:gd name="connsiteY1" fmla="*/ 11144 h 53054"/>
                <a:gd name="connsiteX2" fmla="*/ 54578 w 54578"/>
                <a:gd name="connsiteY2" fmla="*/ 0 h 53054"/>
                <a:gd name="connsiteX3" fmla="*/ 20479 w 54578"/>
                <a:gd name="connsiteY3" fmla="*/ 0 h 53054"/>
                <a:gd name="connsiteX4" fmla="*/ 0 w 54578"/>
                <a:gd name="connsiteY4" fmla="*/ 53054 h 53054"/>
                <a:gd name="connsiteX5" fmla="*/ 34100 w 54578"/>
                <a:gd name="connsiteY5" fmla="*/ 53054 h 53054"/>
                <a:gd name="connsiteX6" fmla="*/ 42386 w 54578"/>
                <a:gd name="connsiteY6" fmla="*/ 31528 h 53054"/>
                <a:gd name="connsiteX7" fmla="*/ 42386 w 54578"/>
                <a:gd name="connsiteY7" fmla="*/ 41815 h 53054"/>
                <a:gd name="connsiteX8" fmla="*/ 50292 w 54578"/>
                <a:gd name="connsiteY8" fmla="*/ 41815 h 5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578" h="53054">
                  <a:moveTo>
                    <a:pt x="50292" y="41815"/>
                  </a:moveTo>
                  <a:lnTo>
                    <a:pt x="50292" y="11144"/>
                  </a:lnTo>
                  <a:lnTo>
                    <a:pt x="54578" y="0"/>
                  </a:lnTo>
                  <a:lnTo>
                    <a:pt x="20479" y="0"/>
                  </a:lnTo>
                  <a:lnTo>
                    <a:pt x="0" y="53054"/>
                  </a:lnTo>
                  <a:lnTo>
                    <a:pt x="34100" y="53054"/>
                  </a:lnTo>
                  <a:lnTo>
                    <a:pt x="42386" y="31528"/>
                  </a:lnTo>
                  <a:lnTo>
                    <a:pt x="42386" y="41815"/>
                  </a:lnTo>
                  <a:lnTo>
                    <a:pt x="50292" y="4181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248" name="Grafik 733">
            <a:extLst>
              <a:ext uri="{FF2B5EF4-FFF2-40B4-BE49-F238E27FC236}">
                <a16:creationId xmlns:a16="http://schemas.microsoft.com/office/drawing/2014/main" id="{C7D74082-945F-3CC6-2B98-A8403F11FB3F}"/>
              </a:ext>
            </a:extLst>
          </p:cNvPr>
          <p:cNvGrpSpPr/>
          <p:nvPr/>
        </p:nvGrpSpPr>
        <p:grpSpPr>
          <a:xfrm>
            <a:off x="9435618" y="7046089"/>
            <a:ext cx="213931" cy="186213"/>
            <a:chOff x="9435618" y="7046089"/>
            <a:chExt cx="213931" cy="186213"/>
          </a:xfrm>
          <a:solidFill>
            <a:srgbClr val="00497F"/>
          </a:solidFill>
        </p:grpSpPr>
        <p:sp>
          <p:nvSpPr>
            <p:cNvPr id="1249" name="Freihandform 1248">
              <a:extLst>
                <a:ext uri="{FF2B5EF4-FFF2-40B4-BE49-F238E27FC236}">
                  <a16:creationId xmlns:a16="http://schemas.microsoft.com/office/drawing/2014/main" id="{6313D112-FF02-C357-4796-46EA313B2CB0}"/>
                </a:ext>
              </a:extLst>
            </p:cNvPr>
            <p:cNvSpPr/>
            <p:nvPr/>
          </p:nvSpPr>
          <p:spPr>
            <a:xfrm>
              <a:off x="9517247" y="7181820"/>
              <a:ext cx="50482" cy="50482"/>
            </a:xfrm>
            <a:custGeom>
              <a:avLst/>
              <a:gdLst>
                <a:gd name="connsiteX0" fmla="*/ 25241 w 50482"/>
                <a:gd name="connsiteY0" fmla="*/ 0 h 50482"/>
                <a:gd name="connsiteX1" fmla="*/ 0 w 50482"/>
                <a:gd name="connsiteY1" fmla="*/ 25241 h 50482"/>
                <a:gd name="connsiteX2" fmla="*/ 25241 w 50482"/>
                <a:gd name="connsiteY2" fmla="*/ 50482 h 50482"/>
                <a:gd name="connsiteX3" fmla="*/ 50482 w 50482"/>
                <a:gd name="connsiteY3" fmla="*/ 25241 h 50482"/>
                <a:gd name="connsiteX4" fmla="*/ 25241 w 50482"/>
                <a:gd name="connsiteY4" fmla="*/ 0 h 50482"/>
                <a:gd name="connsiteX5" fmla="*/ 25241 w 50482"/>
                <a:gd name="connsiteY5" fmla="*/ 39052 h 50482"/>
                <a:gd name="connsiteX6" fmla="*/ 11430 w 50482"/>
                <a:gd name="connsiteY6" fmla="*/ 25241 h 50482"/>
                <a:gd name="connsiteX7" fmla="*/ 25241 w 50482"/>
                <a:gd name="connsiteY7" fmla="*/ 11430 h 50482"/>
                <a:gd name="connsiteX8" fmla="*/ 39053 w 50482"/>
                <a:gd name="connsiteY8" fmla="*/ 25241 h 50482"/>
                <a:gd name="connsiteX9" fmla="*/ 25241 w 50482"/>
                <a:gd name="connsiteY9" fmla="*/ 39052 h 50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482" h="50482">
                  <a:moveTo>
                    <a:pt x="25241" y="0"/>
                  </a:moveTo>
                  <a:cubicBezTo>
                    <a:pt x="11335" y="0"/>
                    <a:pt x="0" y="11335"/>
                    <a:pt x="0" y="25241"/>
                  </a:cubicBezTo>
                  <a:cubicBezTo>
                    <a:pt x="0" y="39148"/>
                    <a:pt x="11335" y="50482"/>
                    <a:pt x="25241" y="50482"/>
                  </a:cubicBezTo>
                  <a:cubicBezTo>
                    <a:pt x="39148" y="50482"/>
                    <a:pt x="50482" y="39148"/>
                    <a:pt x="50482" y="25241"/>
                  </a:cubicBezTo>
                  <a:cubicBezTo>
                    <a:pt x="50482" y="11335"/>
                    <a:pt x="39148" y="0"/>
                    <a:pt x="25241" y="0"/>
                  </a:cubicBezTo>
                  <a:close/>
                  <a:moveTo>
                    <a:pt x="25241" y="39052"/>
                  </a:moveTo>
                  <a:cubicBezTo>
                    <a:pt x="17621" y="39052"/>
                    <a:pt x="11430" y="32861"/>
                    <a:pt x="11430" y="25241"/>
                  </a:cubicBezTo>
                  <a:cubicBezTo>
                    <a:pt x="11430" y="17621"/>
                    <a:pt x="17621" y="11430"/>
                    <a:pt x="25241" y="11430"/>
                  </a:cubicBezTo>
                  <a:cubicBezTo>
                    <a:pt x="32861" y="11430"/>
                    <a:pt x="39053" y="17621"/>
                    <a:pt x="39053" y="25241"/>
                  </a:cubicBezTo>
                  <a:cubicBezTo>
                    <a:pt x="39053" y="32861"/>
                    <a:pt x="32861" y="39052"/>
                    <a:pt x="25241" y="39052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50" name="Freihandform 1249">
              <a:extLst>
                <a:ext uri="{FF2B5EF4-FFF2-40B4-BE49-F238E27FC236}">
                  <a16:creationId xmlns:a16="http://schemas.microsoft.com/office/drawing/2014/main" id="{DD8AFC51-92A7-9FDB-E845-2EEAA285E45B}"/>
                </a:ext>
              </a:extLst>
            </p:cNvPr>
            <p:cNvSpPr/>
            <p:nvPr/>
          </p:nvSpPr>
          <p:spPr>
            <a:xfrm>
              <a:off x="9472385" y="7132481"/>
              <a:ext cx="140208" cy="38004"/>
            </a:xfrm>
            <a:custGeom>
              <a:avLst/>
              <a:gdLst>
                <a:gd name="connsiteX0" fmla="*/ 0 w 140208"/>
                <a:gd name="connsiteY0" fmla="*/ 23908 h 38004"/>
                <a:gd name="connsiteX1" fmla="*/ 6572 w 140208"/>
                <a:gd name="connsiteY1" fmla="*/ 38005 h 38004"/>
                <a:gd name="connsiteX2" fmla="*/ 70199 w 140208"/>
                <a:gd name="connsiteY2" fmla="*/ 15240 h 38004"/>
                <a:gd name="connsiteX3" fmla="*/ 133731 w 140208"/>
                <a:gd name="connsiteY3" fmla="*/ 38005 h 38004"/>
                <a:gd name="connsiteX4" fmla="*/ 140208 w 140208"/>
                <a:gd name="connsiteY4" fmla="*/ 23908 h 38004"/>
                <a:gd name="connsiteX5" fmla="*/ 70104 w 140208"/>
                <a:gd name="connsiteY5" fmla="*/ 0 h 38004"/>
                <a:gd name="connsiteX6" fmla="*/ 0 w 140208"/>
                <a:gd name="connsiteY6" fmla="*/ 23908 h 3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208" h="38004">
                  <a:moveTo>
                    <a:pt x="0" y="23908"/>
                  </a:moveTo>
                  <a:lnTo>
                    <a:pt x="6572" y="38005"/>
                  </a:lnTo>
                  <a:cubicBezTo>
                    <a:pt x="23908" y="23813"/>
                    <a:pt x="46006" y="15240"/>
                    <a:pt x="70199" y="15240"/>
                  </a:cubicBezTo>
                  <a:cubicBezTo>
                    <a:pt x="94393" y="15240"/>
                    <a:pt x="116396" y="23813"/>
                    <a:pt x="133731" y="38005"/>
                  </a:cubicBezTo>
                  <a:lnTo>
                    <a:pt x="140208" y="23908"/>
                  </a:lnTo>
                  <a:cubicBezTo>
                    <a:pt x="120777" y="8954"/>
                    <a:pt x="96488" y="0"/>
                    <a:pt x="70104" y="0"/>
                  </a:cubicBezTo>
                  <a:cubicBezTo>
                    <a:pt x="43720" y="0"/>
                    <a:pt x="19431" y="8954"/>
                    <a:pt x="0" y="23908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51" name="Freihandform 1250">
              <a:extLst>
                <a:ext uri="{FF2B5EF4-FFF2-40B4-BE49-F238E27FC236}">
                  <a16:creationId xmlns:a16="http://schemas.microsoft.com/office/drawing/2014/main" id="{E378E578-5C9A-BC10-0942-3FDB5060316B}"/>
                </a:ext>
              </a:extLst>
            </p:cNvPr>
            <p:cNvSpPr/>
            <p:nvPr/>
          </p:nvSpPr>
          <p:spPr>
            <a:xfrm>
              <a:off x="9453811" y="7089332"/>
              <a:ext cx="177165" cy="41147"/>
            </a:xfrm>
            <a:custGeom>
              <a:avLst/>
              <a:gdLst>
                <a:gd name="connsiteX0" fmla="*/ 0 w 177165"/>
                <a:gd name="connsiteY0" fmla="*/ 27051 h 41147"/>
                <a:gd name="connsiteX1" fmla="*/ 6477 w 177165"/>
                <a:gd name="connsiteY1" fmla="*/ 41148 h 41147"/>
                <a:gd name="connsiteX2" fmla="*/ 88583 w 177165"/>
                <a:gd name="connsiteY2" fmla="*/ 15240 h 41147"/>
                <a:gd name="connsiteX3" fmla="*/ 170688 w 177165"/>
                <a:gd name="connsiteY3" fmla="*/ 41148 h 41147"/>
                <a:gd name="connsiteX4" fmla="*/ 177165 w 177165"/>
                <a:gd name="connsiteY4" fmla="*/ 27051 h 41147"/>
                <a:gd name="connsiteX5" fmla="*/ 88583 w 177165"/>
                <a:gd name="connsiteY5" fmla="*/ 0 h 41147"/>
                <a:gd name="connsiteX6" fmla="*/ 0 w 177165"/>
                <a:gd name="connsiteY6" fmla="*/ 27051 h 41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" h="41147">
                  <a:moveTo>
                    <a:pt x="0" y="27051"/>
                  </a:moveTo>
                  <a:lnTo>
                    <a:pt x="6477" y="41148"/>
                  </a:lnTo>
                  <a:cubicBezTo>
                    <a:pt x="29813" y="24860"/>
                    <a:pt x="58007" y="15240"/>
                    <a:pt x="88583" y="15240"/>
                  </a:cubicBezTo>
                  <a:cubicBezTo>
                    <a:pt x="119158" y="15240"/>
                    <a:pt x="147352" y="24860"/>
                    <a:pt x="170688" y="41148"/>
                  </a:cubicBezTo>
                  <a:lnTo>
                    <a:pt x="177165" y="27051"/>
                  </a:lnTo>
                  <a:cubicBezTo>
                    <a:pt x="151829" y="10001"/>
                    <a:pt x="121349" y="0"/>
                    <a:pt x="88583" y="0"/>
                  </a:cubicBezTo>
                  <a:cubicBezTo>
                    <a:pt x="55816" y="0"/>
                    <a:pt x="25241" y="10001"/>
                    <a:pt x="0" y="27051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52" name="Freihandform 1251">
              <a:extLst>
                <a:ext uri="{FF2B5EF4-FFF2-40B4-BE49-F238E27FC236}">
                  <a16:creationId xmlns:a16="http://schemas.microsoft.com/office/drawing/2014/main" id="{A713825B-865E-4B8C-C977-9B51D4C65358}"/>
                </a:ext>
              </a:extLst>
            </p:cNvPr>
            <p:cNvSpPr/>
            <p:nvPr/>
          </p:nvSpPr>
          <p:spPr>
            <a:xfrm>
              <a:off x="9435618" y="7046089"/>
              <a:ext cx="213931" cy="44767"/>
            </a:xfrm>
            <a:custGeom>
              <a:avLst/>
              <a:gdLst>
                <a:gd name="connsiteX0" fmla="*/ 106871 w 213931"/>
                <a:gd name="connsiteY0" fmla="*/ 0 h 44767"/>
                <a:gd name="connsiteX1" fmla="*/ 0 w 213931"/>
                <a:gd name="connsiteY1" fmla="*/ 30766 h 44767"/>
                <a:gd name="connsiteX2" fmla="*/ 6477 w 213931"/>
                <a:gd name="connsiteY2" fmla="*/ 44767 h 44767"/>
                <a:gd name="connsiteX3" fmla="*/ 106966 w 213931"/>
                <a:gd name="connsiteY3" fmla="*/ 15335 h 44767"/>
                <a:gd name="connsiteX4" fmla="*/ 207455 w 213931"/>
                <a:gd name="connsiteY4" fmla="*/ 44767 h 44767"/>
                <a:gd name="connsiteX5" fmla="*/ 213932 w 213931"/>
                <a:gd name="connsiteY5" fmla="*/ 30766 h 44767"/>
                <a:gd name="connsiteX6" fmla="*/ 107061 w 213931"/>
                <a:gd name="connsiteY6" fmla="*/ 0 h 4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931" h="44767">
                  <a:moveTo>
                    <a:pt x="106871" y="0"/>
                  </a:moveTo>
                  <a:cubicBezTo>
                    <a:pt x="67627" y="0"/>
                    <a:pt x="30956" y="11239"/>
                    <a:pt x="0" y="30766"/>
                  </a:cubicBezTo>
                  <a:lnTo>
                    <a:pt x="6477" y="44767"/>
                  </a:lnTo>
                  <a:cubicBezTo>
                    <a:pt x="35528" y="26194"/>
                    <a:pt x="70009" y="15335"/>
                    <a:pt x="106966" y="15335"/>
                  </a:cubicBezTo>
                  <a:cubicBezTo>
                    <a:pt x="143923" y="15335"/>
                    <a:pt x="178403" y="26194"/>
                    <a:pt x="207455" y="44767"/>
                  </a:cubicBezTo>
                  <a:lnTo>
                    <a:pt x="213932" y="30766"/>
                  </a:lnTo>
                  <a:cubicBezTo>
                    <a:pt x="182880" y="11335"/>
                    <a:pt x="146304" y="0"/>
                    <a:pt x="107061" y="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256" name="Freihandform 1255">
            <a:extLst>
              <a:ext uri="{FF2B5EF4-FFF2-40B4-BE49-F238E27FC236}">
                <a16:creationId xmlns:a16="http://schemas.microsoft.com/office/drawing/2014/main" id="{0A7B0B5D-C24D-1B51-B64C-1ED29F44BA65}"/>
              </a:ext>
            </a:extLst>
          </p:cNvPr>
          <p:cNvSpPr/>
          <p:nvPr/>
        </p:nvSpPr>
        <p:spPr>
          <a:xfrm>
            <a:off x="4698477" y="7010234"/>
            <a:ext cx="212407" cy="224789"/>
          </a:xfrm>
          <a:custGeom>
            <a:avLst/>
            <a:gdLst>
              <a:gd name="connsiteX0" fmla="*/ 8572 w 212407"/>
              <a:gd name="connsiteY0" fmla="*/ 224790 h 224789"/>
              <a:gd name="connsiteX1" fmla="*/ 106204 w 212407"/>
              <a:gd name="connsiteY1" fmla="*/ 121063 h 224789"/>
              <a:gd name="connsiteX2" fmla="*/ 203930 w 212407"/>
              <a:gd name="connsiteY2" fmla="*/ 224790 h 224789"/>
              <a:gd name="connsiteX3" fmla="*/ 212408 w 212407"/>
              <a:gd name="connsiteY3" fmla="*/ 216122 h 224789"/>
              <a:gd name="connsiteX4" fmla="*/ 114776 w 212407"/>
              <a:gd name="connsiteY4" fmla="*/ 112395 h 224789"/>
              <a:gd name="connsiteX5" fmla="*/ 212408 w 212407"/>
              <a:gd name="connsiteY5" fmla="*/ 8668 h 224789"/>
              <a:gd name="connsiteX6" fmla="*/ 203930 w 212407"/>
              <a:gd name="connsiteY6" fmla="*/ 0 h 224789"/>
              <a:gd name="connsiteX7" fmla="*/ 106204 w 212407"/>
              <a:gd name="connsiteY7" fmla="*/ 103727 h 224789"/>
              <a:gd name="connsiteX8" fmla="*/ 8572 w 212407"/>
              <a:gd name="connsiteY8" fmla="*/ 0 h 224789"/>
              <a:gd name="connsiteX9" fmla="*/ 0 w 212407"/>
              <a:gd name="connsiteY9" fmla="*/ 8668 h 224789"/>
              <a:gd name="connsiteX10" fmla="*/ 97631 w 212407"/>
              <a:gd name="connsiteY10" fmla="*/ 112395 h 224789"/>
              <a:gd name="connsiteX11" fmla="*/ 0 w 212407"/>
              <a:gd name="connsiteY11" fmla="*/ 216122 h 224789"/>
              <a:gd name="connsiteX12" fmla="*/ 8572 w 212407"/>
              <a:gd name="connsiteY12" fmla="*/ 224790 h 22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2407" h="224789">
                <a:moveTo>
                  <a:pt x="8572" y="224790"/>
                </a:moveTo>
                <a:lnTo>
                  <a:pt x="106204" y="121063"/>
                </a:lnTo>
                <a:lnTo>
                  <a:pt x="203930" y="224790"/>
                </a:lnTo>
                <a:lnTo>
                  <a:pt x="212408" y="216122"/>
                </a:lnTo>
                <a:lnTo>
                  <a:pt x="114776" y="112395"/>
                </a:lnTo>
                <a:lnTo>
                  <a:pt x="212408" y="8668"/>
                </a:lnTo>
                <a:lnTo>
                  <a:pt x="203930" y="0"/>
                </a:lnTo>
                <a:lnTo>
                  <a:pt x="106204" y="103727"/>
                </a:lnTo>
                <a:lnTo>
                  <a:pt x="8572" y="0"/>
                </a:lnTo>
                <a:lnTo>
                  <a:pt x="0" y="8668"/>
                </a:lnTo>
                <a:lnTo>
                  <a:pt x="97631" y="112395"/>
                </a:lnTo>
                <a:lnTo>
                  <a:pt x="0" y="216122"/>
                </a:lnTo>
                <a:lnTo>
                  <a:pt x="8572" y="224790"/>
                </a:ln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867" name="Freihandform 866">
            <a:extLst>
              <a:ext uri="{FF2B5EF4-FFF2-40B4-BE49-F238E27FC236}">
                <a16:creationId xmlns:a16="http://schemas.microsoft.com/office/drawing/2014/main" id="{1D7C4DA4-0CF3-E389-95BA-43A37B4BDF38}"/>
              </a:ext>
            </a:extLst>
          </p:cNvPr>
          <p:cNvSpPr/>
          <p:nvPr/>
        </p:nvSpPr>
        <p:spPr>
          <a:xfrm>
            <a:off x="2341684" y="4638101"/>
            <a:ext cx="171259" cy="154685"/>
          </a:xfrm>
          <a:custGeom>
            <a:avLst/>
            <a:gdLst>
              <a:gd name="connsiteX0" fmla="*/ 135350 w 171259"/>
              <a:gd name="connsiteY0" fmla="*/ 0 h 154685"/>
              <a:gd name="connsiteX1" fmla="*/ 91535 w 171259"/>
              <a:gd name="connsiteY1" fmla="*/ 49435 h 154685"/>
              <a:gd name="connsiteX2" fmla="*/ 54197 w 171259"/>
              <a:gd name="connsiteY2" fmla="*/ 0 h 154685"/>
              <a:gd name="connsiteX3" fmla="*/ 0 w 171259"/>
              <a:gd name="connsiteY3" fmla="*/ 0 h 154685"/>
              <a:gd name="connsiteX4" fmla="*/ 64484 w 171259"/>
              <a:gd name="connsiteY4" fmla="*/ 84487 h 154685"/>
              <a:gd name="connsiteX5" fmla="*/ 3429 w 171259"/>
              <a:gd name="connsiteY5" fmla="*/ 154686 h 154685"/>
              <a:gd name="connsiteX6" fmla="*/ 29718 w 171259"/>
              <a:gd name="connsiteY6" fmla="*/ 154686 h 154685"/>
              <a:gd name="connsiteX7" fmla="*/ 77057 w 171259"/>
              <a:gd name="connsiteY7" fmla="*/ 100584 h 154685"/>
              <a:gd name="connsiteX8" fmla="*/ 118396 w 171259"/>
              <a:gd name="connsiteY8" fmla="*/ 154686 h 154685"/>
              <a:gd name="connsiteX9" fmla="*/ 171260 w 171259"/>
              <a:gd name="connsiteY9" fmla="*/ 154686 h 154685"/>
              <a:gd name="connsiteX10" fmla="*/ 103918 w 171259"/>
              <a:gd name="connsiteY10" fmla="*/ 65627 h 154685"/>
              <a:gd name="connsiteX11" fmla="*/ 161544 w 171259"/>
              <a:gd name="connsiteY11" fmla="*/ 0 h 154685"/>
              <a:gd name="connsiteX12" fmla="*/ 135255 w 171259"/>
              <a:gd name="connsiteY12" fmla="*/ 0 h 154685"/>
              <a:gd name="connsiteX13" fmla="*/ 140684 w 171259"/>
              <a:gd name="connsiteY13" fmla="*/ 139160 h 154685"/>
              <a:gd name="connsiteX14" fmla="*/ 126111 w 171259"/>
              <a:gd name="connsiteY14" fmla="*/ 139160 h 154685"/>
              <a:gd name="connsiteX15" fmla="*/ 30861 w 171259"/>
              <a:gd name="connsiteY15" fmla="*/ 14764 h 154685"/>
              <a:gd name="connsiteX16" fmla="*/ 46482 w 171259"/>
              <a:gd name="connsiteY16" fmla="*/ 14764 h 154685"/>
              <a:gd name="connsiteX17" fmla="*/ 140684 w 171259"/>
              <a:gd name="connsiteY17" fmla="*/ 139160 h 15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1259" h="154685">
                <a:moveTo>
                  <a:pt x="135350" y="0"/>
                </a:moveTo>
                <a:lnTo>
                  <a:pt x="91535" y="49435"/>
                </a:lnTo>
                <a:lnTo>
                  <a:pt x="54197" y="0"/>
                </a:lnTo>
                <a:lnTo>
                  <a:pt x="0" y="0"/>
                </a:lnTo>
                <a:lnTo>
                  <a:pt x="64484" y="84487"/>
                </a:lnTo>
                <a:lnTo>
                  <a:pt x="3429" y="154686"/>
                </a:lnTo>
                <a:lnTo>
                  <a:pt x="29718" y="154686"/>
                </a:lnTo>
                <a:lnTo>
                  <a:pt x="77057" y="100584"/>
                </a:lnTo>
                <a:lnTo>
                  <a:pt x="118396" y="154686"/>
                </a:lnTo>
                <a:lnTo>
                  <a:pt x="171260" y="154686"/>
                </a:lnTo>
                <a:lnTo>
                  <a:pt x="103918" y="65627"/>
                </a:lnTo>
                <a:lnTo>
                  <a:pt x="161544" y="0"/>
                </a:lnTo>
                <a:lnTo>
                  <a:pt x="135255" y="0"/>
                </a:lnTo>
                <a:close/>
                <a:moveTo>
                  <a:pt x="140684" y="139160"/>
                </a:moveTo>
                <a:lnTo>
                  <a:pt x="126111" y="139160"/>
                </a:lnTo>
                <a:lnTo>
                  <a:pt x="30861" y="14764"/>
                </a:lnTo>
                <a:lnTo>
                  <a:pt x="46482" y="14764"/>
                </a:lnTo>
                <a:lnTo>
                  <a:pt x="140684" y="139160"/>
                </a:ln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771" name="Freihandform 770">
            <a:extLst>
              <a:ext uri="{FF2B5EF4-FFF2-40B4-BE49-F238E27FC236}">
                <a16:creationId xmlns:a16="http://schemas.microsoft.com/office/drawing/2014/main" id="{7EF5B011-32C6-BFDE-9CE2-DEE146C21857}"/>
              </a:ext>
            </a:extLst>
          </p:cNvPr>
          <p:cNvSpPr/>
          <p:nvPr/>
        </p:nvSpPr>
        <p:spPr>
          <a:xfrm>
            <a:off x="1145668" y="4650293"/>
            <a:ext cx="198596" cy="147446"/>
          </a:xfrm>
          <a:custGeom>
            <a:avLst/>
            <a:gdLst>
              <a:gd name="connsiteX0" fmla="*/ 24955 w 198596"/>
              <a:gd name="connsiteY0" fmla="*/ 141923 h 147446"/>
              <a:gd name="connsiteX1" fmla="*/ 99060 w 198596"/>
              <a:gd name="connsiteY1" fmla="*/ 147447 h 147446"/>
              <a:gd name="connsiteX2" fmla="*/ 173260 w 198596"/>
              <a:gd name="connsiteY2" fmla="*/ 141923 h 147446"/>
              <a:gd name="connsiteX3" fmla="*/ 194024 w 198596"/>
              <a:gd name="connsiteY3" fmla="*/ 122111 h 147446"/>
              <a:gd name="connsiteX4" fmla="*/ 198596 w 198596"/>
              <a:gd name="connsiteY4" fmla="*/ 73724 h 147446"/>
              <a:gd name="connsiteX5" fmla="*/ 193072 w 198596"/>
              <a:gd name="connsiteY5" fmla="*/ 25336 h 147446"/>
              <a:gd name="connsiteX6" fmla="*/ 172307 w 198596"/>
              <a:gd name="connsiteY6" fmla="*/ 5524 h 147446"/>
              <a:gd name="connsiteX7" fmla="*/ 98584 w 198596"/>
              <a:gd name="connsiteY7" fmla="*/ 0 h 147446"/>
              <a:gd name="connsiteX8" fmla="*/ 24479 w 198596"/>
              <a:gd name="connsiteY8" fmla="*/ 5524 h 147446"/>
              <a:gd name="connsiteX9" fmla="*/ 3715 w 198596"/>
              <a:gd name="connsiteY9" fmla="*/ 25336 h 147446"/>
              <a:gd name="connsiteX10" fmla="*/ 0 w 198596"/>
              <a:gd name="connsiteY10" fmla="*/ 73724 h 147446"/>
              <a:gd name="connsiteX11" fmla="*/ 4096 w 198596"/>
              <a:gd name="connsiteY11" fmla="*/ 122111 h 147446"/>
              <a:gd name="connsiteX12" fmla="*/ 24860 w 198596"/>
              <a:gd name="connsiteY12" fmla="*/ 141923 h 147446"/>
              <a:gd name="connsiteX13" fmla="*/ 73724 w 198596"/>
              <a:gd name="connsiteY13" fmla="*/ 41529 h 147446"/>
              <a:gd name="connsiteX14" fmla="*/ 129921 w 198596"/>
              <a:gd name="connsiteY14" fmla="*/ 73724 h 147446"/>
              <a:gd name="connsiteX15" fmla="*/ 73724 w 198596"/>
              <a:gd name="connsiteY15" fmla="*/ 105918 h 147446"/>
              <a:gd name="connsiteX16" fmla="*/ 73724 w 198596"/>
              <a:gd name="connsiteY16" fmla="*/ 41434 h 147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8596" h="147446">
                <a:moveTo>
                  <a:pt x="24955" y="141923"/>
                </a:moveTo>
                <a:cubicBezTo>
                  <a:pt x="41053" y="145161"/>
                  <a:pt x="68675" y="147447"/>
                  <a:pt x="99060" y="147447"/>
                </a:cubicBezTo>
                <a:cubicBezTo>
                  <a:pt x="129445" y="147447"/>
                  <a:pt x="157067" y="145161"/>
                  <a:pt x="173260" y="141923"/>
                </a:cubicBezTo>
                <a:cubicBezTo>
                  <a:pt x="183356" y="139637"/>
                  <a:pt x="192119" y="132683"/>
                  <a:pt x="194024" y="122111"/>
                </a:cubicBezTo>
                <a:cubicBezTo>
                  <a:pt x="195834" y="110585"/>
                  <a:pt x="198120" y="94012"/>
                  <a:pt x="198596" y="73724"/>
                </a:cubicBezTo>
                <a:cubicBezTo>
                  <a:pt x="197644" y="52959"/>
                  <a:pt x="195358" y="36862"/>
                  <a:pt x="193072" y="25336"/>
                </a:cubicBezTo>
                <a:cubicBezTo>
                  <a:pt x="191262" y="15240"/>
                  <a:pt x="182499" y="7810"/>
                  <a:pt x="172307" y="5524"/>
                </a:cubicBezTo>
                <a:cubicBezTo>
                  <a:pt x="157163" y="2286"/>
                  <a:pt x="129064" y="0"/>
                  <a:pt x="98584" y="0"/>
                </a:cubicBezTo>
                <a:cubicBezTo>
                  <a:pt x="68104" y="0"/>
                  <a:pt x="39624" y="2286"/>
                  <a:pt x="24479" y="5524"/>
                </a:cubicBezTo>
                <a:cubicBezTo>
                  <a:pt x="14383" y="7810"/>
                  <a:pt x="5620" y="14764"/>
                  <a:pt x="3715" y="25336"/>
                </a:cubicBezTo>
                <a:cubicBezTo>
                  <a:pt x="1810" y="36862"/>
                  <a:pt x="0" y="52959"/>
                  <a:pt x="0" y="73724"/>
                </a:cubicBezTo>
                <a:cubicBezTo>
                  <a:pt x="0" y="94488"/>
                  <a:pt x="1810" y="110585"/>
                  <a:pt x="4096" y="122111"/>
                </a:cubicBezTo>
                <a:cubicBezTo>
                  <a:pt x="6001" y="132207"/>
                  <a:pt x="14669" y="139637"/>
                  <a:pt x="24860" y="141923"/>
                </a:cubicBezTo>
                <a:close/>
                <a:moveTo>
                  <a:pt x="73724" y="41529"/>
                </a:moveTo>
                <a:lnTo>
                  <a:pt x="129921" y="73724"/>
                </a:lnTo>
                <a:lnTo>
                  <a:pt x="73724" y="105918"/>
                </a:lnTo>
                <a:lnTo>
                  <a:pt x="73724" y="41434"/>
                </a:ln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1933" name="Grafik 747">
            <a:extLst>
              <a:ext uri="{FF2B5EF4-FFF2-40B4-BE49-F238E27FC236}">
                <a16:creationId xmlns:a16="http://schemas.microsoft.com/office/drawing/2014/main" id="{93C5A856-C2C9-5567-7E51-66C30DC2ABD4}"/>
              </a:ext>
            </a:extLst>
          </p:cNvPr>
          <p:cNvGrpSpPr/>
          <p:nvPr/>
        </p:nvGrpSpPr>
        <p:grpSpPr>
          <a:xfrm>
            <a:off x="4095907" y="11819677"/>
            <a:ext cx="211359" cy="277939"/>
            <a:chOff x="4095907" y="11819677"/>
            <a:chExt cx="211359" cy="277939"/>
          </a:xfrm>
          <a:solidFill>
            <a:srgbClr val="00497F"/>
          </a:solidFill>
        </p:grpSpPr>
        <p:sp>
          <p:nvSpPr>
            <p:cNvPr id="1934" name="Freihandform 1933">
              <a:extLst>
                <a:ext uri="{FF2B5EF4-FFF2-40B4-BE49-F238E27FC236}">
                  <a16:creationId xmlns:a16="http://schemas.microsoft.com/office/drawing/2014/main" id="{52AD6D4E-7F2C-4E91-A7A7-4429B50F5A30}"/>
                </a:ext>
              </a:extLst>
            </p:cNvPr>
            <p:cNvSpPr/>
            <p:nvPr/>
          </p:nvSpPr>
          <p:spPr>
            <a:xfrm>
              <a:off x="4095907" y="11895211"/>
              <a:ext cx="148304" cy="148304"/>
            </a:xfrm>
            <a:custGeom>
              <a:avLst/>
              <a:gdLst>
                <a:gd name="connsiteX0" fmla="*/ 128873 w 148304"/>
                <a:gd name="connsiteY0" fmla="*/ 124396 h 148304"/>
                <a:gd name="connsiteX1" fmla="*/ 121825 w 148304"/>
                <a:gd name="connsiteY1" fmla="*/ 100870 h 148304"/>
                <a:gd name="connsiteX2" fmla="*/ 126682 w 148304"/>
                <a:gd name="connsiteY2" fmla="*/ 89154 h 148304"/>
                <a:gd name="connsiteX3" fmla="*/ 148304 w 148304"/>
                <a:gd name="connsiteY3" fmla="*/ 77438 h 148304"/>
                <a:gd name="connsiteX4" fmla="*/ 148304 w 148304"/>
                <a:gd name="connsiteY4" fmla="*/ 70961 h 148304"/>
                <a:gd name="connsiteX5" fmla="*/ 126682 w 148304"/>
                <a:gd name="connsiteY5" fmla="*/ 59341 h 148304"/>
                <a:gd name="connsiteX6" fmla="*/ 121730 w 148304"/>
                <a:gd name="connsiteY6" fmla="*/ 47530 h 148304"/>
                <a:gd name="connsiteX7" fmla="*/ 128683 w 148304"/>
                <a:gd name="connsiteY7" fmla="*/ 24098 h 148304"/>
                <a:gd name="connsiteX8" fmla="*/ 124111 w 148304"/>
                <a:gd name="connsiteY8" fmla="*/ 19526 h 148304"/>
                <a:gd name="connsiteX9" fmla="*/ 100679 w 148304"/>
                <a:gd name="connsiteY9" fmla="*/ 26575 h 148304"/>
                <a:gd name="connsiteX10" fmla="*/ 89059 w 148304"/>
                <a:gd name="connsiteY10" fmla="*/ 21717 h 148304"/>
                <a:gd name="connsiteX11" fmla="*/ 77343 w 148304"/>
                <a:gd name="connsiteY11" fmla="*/ 0 h 148304"/>
                <a:gd name="connsiteX12" fmla="*/ 70866 w 148304"/>
                <a:gd name="connsiteY12" fmla="*/ 0 h 148304"/>
                <a:gd name="connsiteX13" fmla="*/ 59150 w 148304"/>
                <a:gd name="connsiteY13" fmla="*/ 21717 h 148304"/>
                <a:gd name="connsiteX14" fmla="*/ 47530 w 148304"/>
                <a:gd name="connsiteY14" fmla="*/ 26575 h 148304"/>
                <a:gd name="connsiteX15" fmla="*/ 24003 w 148304"/>
                <a:gd name="connsiteY15" fmla="*/ 19526 h 148304"/>
                <a:gd name="connsiteX16" fmla="*/ 19431 w 148304"/>
                <a:gd name="connsiteY16" fmla="*/ 24098 h 148304"/>
                <a:gd name="connsiteX17" fmla="*/ 26479 w 148304"/>
                <a:gd name="connsiteY17" fmla="*/ 47625 h 148304"/>
                <a:gd name="connsiteX18" fmla="*/ 21622 w 148304"/>
                <a:gd name="connsiteY18" fmla="*/ 59341 h 148304"/>
                <a:gd name="connsiteX19" fmla="*/ 0 w 148304"/>
                <a:gd name="connsiteY19" fmla="*/ 70961 h 148304"/>
                <a:gd name="connsiteX20" fmla="*/ 0 w 148304"/>
                <a:gd name="connsiteY20" fmla="*/ 77438 h 148304"/>
                <a:gd name="connsiteX21" fmla="*/ 21622 w 148304"/>
                <a:gd name="connsiteY21" fmla="*/ 89154 h 148304"/>
                <a:gd name="connsiteX22" fmla="*/ 26384 w 148304"/>
                <a:gd name="connsiteY22" fmla="*/ 100775 h 148304"/>
                <a:gd name="connsiteX23" fmla="*/ 19336 w 148304"/>
                <a:gd name="connsiteY23" fmla="*/ 124396 h 148304"/>
                <a:gd name="connsiteX24" fmla="*/ 23908 w 148304"/>
                <a:gd name="connsiteY24" fmla="*/ 128968 h 148304"/>
                <a:gd name="connsiteX25" fmla="*/ 47530 w 148304"/>
                <a:gd name="connsiteY25" fmla="*/ 121920 h 148304"/>
                <a:gd name="connsiteX26" fmla="*/ 59341 w 148304"/>
                <a:gd name="connsiteY26" fmla="*/ 126778 h 148304"/>
                <a:gd name="connsiteX27" fmla="*/ 70961 w 148304"/>
                <a:gd name="connsiteY27" fmla="*/ 148304 h 148304"/>
                <a:gd name="connsiteX28" fmla="*/ 77438 w 148304"/>
                <a:gd name="connsiteY28" fmla="*/ 148304 h 148304"/>
                <a:gd name="connsiteX29" fmla="*/ 89059 w 148304"/>
                <a:gd name="connsiteY29" fmla="*/ 126778 h 148304"/>
                <a:gd name="connsiteX30" fmla="*/ 100870 w 148304"/>
                <a:gd name="connsiteY30" fmla="*/ 121920 h 148304"/>
                <a:gd name="connsiteX31" fmla="*/ 124396 w 148304"/>
                <a:gd name="connsiteY31" fmla="*/ 128968 h 148304"/>
                <a:gd name="connsiteX32" fmla="*/ 128969 w 148304"/>
                <a:gd name="connsiteY32" fmla="*/ 124396 h 148304"/>
                <a:gd name="connsiteX33" fmla="*/ 74105 w 148304"/>
                <a:gd name="connsiteY33" fmla="*/ 104013 h 148304"/>
                <a:gd name="connsiteX34" fmla="*/ 44387 w 148304"/>
                <a:gd name="connsiteY34" fmla="*/ 74295 h 148304"/>
                <a:gd name="connsiteX35" fmla="*/ 74105 w 148304"/>
                <a:gd name="connsiteY35" fmla="*/ 44577 h 148304"/>
                <a:gd name="connsiteX36" fmla="*/ 103823 w 148304"/>
                <a:gd name="connsiteY36" fmla="*/ 74295 h 148304"/>
                <a:gd name="connsiteX37" fmla="*/ 74105 w 148304"/>
                <a:gd name="connsiteY37" fmla="*/ 104013 h 148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8304" h="148304">
                  <a:moveTo>
                    <a:pt x="128873" y="124396"/>
                  </a:moveTo>
                  <a:lnTo>
                    <a:pt x="121825" y="100870"/>
                  </a:lnTo>
                  <a:cubicBezTo>
                    <a:pt x="123920" y="97155"/>
                    <a:pt x="125540" y="93250"/>
                    <a:pt x="126682" y="89154"/>
                  </a:cubicBezTo>
                  <a:lnTo>
                    <a:pt x="148304" y="77438"/>
                  </a:lnTo>
                  <a:lnTo>
                    <a:pt x="148304" y="70961"/>
                  </a:lnTo>
                  <a:lnTo>
                    <a:pt x="126682" y="59341"/>
                  </a:lnTo>
                  <a:cubicBezTo>
                    <a:pt x="125540" y="55150"/>
                    <a:pt x="123825" y="51149"/>
                    <a:pt x="121730" y="47530"/>
                  </a:cubicBezTo>
                  <a:lnTo>
                    <a:pt x="128683" y="24098"/>
                  </a:lnTo>
                  <a:lnTo>
                    <a:pt x="124111" y="19526"/>
                  </a:lnTo>
                  <a:lnTo>
                    <a:pt x="100679" y="26575"/>
                  </a:lnTo>
                  <a:cubicBezTo>
                    <a:pt x="97060" y="24575"/>
                    <a:pt x="93155" y="22955"/>
                    <a:pt x="89059" y="21717"/>
                  </a:cubicBezTo>
                  <a:lnTo>
                    <a:pt x="77343" y="0"/>
                  </a:lnTo>
                  <a:lnTo>
                    <a:pt x="70866" y="0"/>
                  </a:lnTo>
                  <a:lnTo>
                    <a:pt x="59150" y="21717"/>
                  </a:lnTo>
                  <a:cubicBezTo>
                    <a:pt x="55055" y="22860"/>
                    <a:pt x="51149" y="24479"/>
                    <a:pt x="47530" y="26575"/>
                  </a:cubicBezTo>
                  <a:lnTo>
                    <a:pt x="24003" y="19526"/>
                  </a:lnTo>
                  <a:lnTo>
                    <a:pt x="19431" y="24098"/>
                  </a:lnTo>
                  <a:lnTo>
                    <a:pt x="26479" y="47625"/>
                  </a:lnTo>
                  <a:cubicBezTo>
                    <a:pt x="24384" y="51340"/>
                    <a:pt x="22765" y="55245"/>
                    <a:pt x="21622" y="59341"/>
                  </a:cubicBezTo>
                  <a:lnTo>
                    <a:pt x="0" y="70961"/>
                  </a:lnTo>
                  <a:lnTo>
                    <a:pt x="0" y="77438"/>
                  </a:lnTo>
                  <a:lnTo>
                    <a:pt x="21622" y="89154"/>
                  </a:lnTo>
                  <a:cubicBezTo>
                    <a:pt x="22765" y="93250"/>
                    <a:pt x="24384" y="97155"/>
                    <a:pt x="26384" y="100775"/>
                  </a:cubicBezTo>
                  <a:lnTo>
                    <a:pt x="19336" y="124396"/>
                  </a:lnTo>
                  <a:lnTo>
                    <a:pt x="23908" y="128968"/>
                  </a:lnTo>
                  <a:lnTo>
                    <a:pt x="47530" y="121920"/>
                  </a:lnTo>
                  <a:cubicBezTo>
                    <a:pt x="51245" y="124016"/>
                    <a:pt x="55245" y="125635"/>
                    <a:pt x="59341" y="126778"/>
                  </a:cubicBezTo>
                  <a:lnTo>
                    <a:pt x="70961" y="148304"/>
                  </a:lnTo>
                  <a:lnTo>
                    <a:pt x="77438" y="148304"/>
                  </a:lnTo>
                  <a:lnTo>
                    <a:pt x="89059" y="126778"/>
                  </a:lnTo>
                  <a:cubicBezTo>
                    <a:pt x="93250" y="125635"/>
                    <a:pt x="97155" y="123920"/>
                    <a:pt x="100870" y="121920"/>
                  </a:cubicBezTo>
                  <a:lnTo>
                    <a:pt x="124396" y="128968"/>
                  </a:lnTo>
                  <a:lnTo>
                    <a:pt x="128969" y="124396"/>
                  </a:lnTo>
                  <a:close/>
                  <a:moveTo>
                    <a:pt x="74105" y="104013"/>
                  </a:moveTo>
                  <a:cubicBezTo>
                    <a:pt x="57721" y="104013"/>
                    <a:pt x="44387" y="90678"/>
                    <a:pt x="44387" y="74295"/>
                  </a:cubicBezTo>
                  <a:cubicBezTo>
                    <a:pt x="44387" y="57912"/>
                    <a:pt x="57721" y="44577"/>
                    <a:pt x="74105" y="44577"/>
                  </a:cubicBezTo>
                  <a:cubicBezTo>
                    <a:pt x="90488" y="44577"/>
                    <a:pt x="103823" y="57912"/>
                    <a:pt x="103823" y="74295"/>
                  </a:cubicBezTo>
                  <a:cubicBezTo>
                    <a:pt x="103823" y="90678"/>
                    <a:pt x="90488" y="104013"/>
                    <a:pt x="74105" y="104013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35" name="Freihandform 1934">
              <a:extLst>
                <a:ext uri="{FF2B5EF4-FFF2-40B4-BE49-F238E27FC236}">
                  <a16:creationId xmlns:a16="http://schemas.microsoft.com/office/drawing/2014/main" id="{42935995-5800-5A5E-4BFC-3B0C4EEA4829}"/>
                </a:ext>
              </a:extLst>
            </p:cNvPr>
            <p:cNvSpPr/>
            <p:nvPr/>
          </p:nvSpPr>
          <p:spPr>
            <a:xfrm>
              <a:off x="4202397" y="12010939"/>
              <a:ext cx="86772" cy="86677"/>
            </a:xfrm>
            <a:custGeom>
              <a:avLst/>
              <a:gdLst>
                <a:gd name="connsiteX0" fmla="*/ 86773 w 86772"/>
                <a:gd name="connsiteY0" fmla="*/ 35243 h 86677"/>
                <a:gd name="connsiteX1" fmla="*/ 85916 w 86772"/>
                <a:gd name="connsiteY1" fmla="*/ 31528 h 86677"/>
                <a:gd name="connsiteX2" fmla="*/ 71818 w 86772"/>
                <a:gd name="connsiteY2" fmla="*/ 27718 h 86677"/>
                <a:gd name="connsiteX3" fmla="*/ 67342 w 86772"/>
                <a:gd name="connsiteY3" fmla="*/ 21527 h 86677"/>
                <a:gd name="connsiteX4" fmla="*/ 68199 w 86772"/>
                <a:gd name="connsiteY4" fmla="*/ 6953 h 86677"/>
                <a:gd name="connsiteX5" fmla="*/ 64960 w 86772"/>
                <a:gd name="connsiteY5" fmla="*/ 4953 h 86677"/>
                <a:gd name="connsiteX6" fmla="*/ 52292 w 86772"/>
                <a:gd name="connsiteY6" fmla="*/ 12192 h 86677"/>
                <a:gd name="connsiteX7" fmla="*/ 44863 w 86772"/>
                <a:gd name="connsiteY7" fmla="*/ 10954 h 86677"/>
                <a:gd name="connsiteX8" fmla="*/ 35052 w 86772"/>
                <a:gd name="connsiteY8" fmla="*/ 0 h 86677"/>
                <a:gd name="connsiteX9" fmla="*/ 31337 w 86772"/>
                <a:gd name="connsiteY9" fmla="*/ 857 h 86677"/>
                <a:gd name="connsiteX10" fmla="*/ 27527 w 86772"/>
                <a:gd name="connsiteY10" fmla="*/ 15049 h 86677"/>
                <a:gd name="connsiteX11" fmla="*/ 21431 w 86772"/>
                <a:gd name="connsiteY11" fmla="*/ 19431 h 86677"/>
                <a:gd name="connsiteX12" fmla="*/ 6858 w 86772"/>
                <a:gd name="connsiteY12" fmla="*/ 18574 h 86677"/>
                <a:gd name="connsiteX13" fmla="*/ 4858 w 86772"/>
                <a:gd name="connsiteY13" fmla="*/ 21812 h 86677"/>
                <a:gd name="connsiteX14" fmla="*/ 12192 w 86772"/>
                <a:gd name="connsiteY14" fmla="*/ 34481 h 86677"/>
                <a:gd name="connsiteX15" fmla="*/ 10954 w 86772"/>
                <a:gd name="connsiteY15" fmla="*/ 41910 h 86677"/>
                <a:gd name="connsiteX16" fmla="*/ 0 w 86772"/>
                <a:gd name="connsiteY16" fmla="*/ 51626 h 86677"/>
                <a:gd name="connsiteX17" fmla="*/ 857 w 86772"/>
                <a:gd name="connsiteY17" fmla="*/ 55340 h 86677"/>
                <a:gd name="connsiteX18" fmla="*/ 14954 w 86772"/>
                <a:gd name="connsiteY18" fmla="*/ 59150 h 86677"/>
                <a:gd name="connsiteX19" fmla="*/ 19336 w 86772"/>
                <a:gd name="connsiteY19" fmla="*/ 65246 h 86677"/>
                <a:gd name="connsiteX20" fmla="*/ 18479 w 86772"/>
                <a:gd name="connsiteY20" fmla="*/ 79915 h 86677"/>
                <a:gd name="connsiteX21" fmla="*/ 21717 w 86772"/>
                <a:gd name="connsiteY21" fmla="*/ 81915 h 86677"/>
                <a:gd name="connsiteX22" fmla="*/ 34385 w 86772"/>
                <a:gd name="connsiteY22" fmla="*/ 74581 h 86677"/>
                <a:gd name="connsiteX23" fmla="*/ 41910 w 86772"/>
                <a:gd name="connsiteY23" fmla="*/ 75819 h 86677"/>
                <a:gd name="connsiteX24" fmla="*/ 51530 w 86772"/>
                <a:gd name="connsiteY24" fmla="*/ 86677 h 86677"/>
                <a:gd name="connsiteX25" fmla="*/ 55245 w 86772"/>
                <a:gd name="connsiteY25" fmla="*/ 85820 h 86677"/>
                <a:gd name="connsiteX26" fmla="*/ 59055 w 86772"/>
                <a:gd name="connsiteY26" fmla="*/ 71819 h 86677"/>
                <a:gd name="connsiteX27" fmla="*/ 65246 w 86772"/>
                <a:gd name="connsiteY27" fmla="*/ 67342 h 86677"/>
                <a:gd name="connsiteX28" fmla="*/ 79819 w 86772"/>
                <a:gd name="connsiteY28" fmla="*/ 68199 h 86677"/>
                <a:gd name="connsiteX29" fmla="*/ 81820 w 86772"/>
                <a:gd name="connsiteY29" fmla="*/ 64960 h 86677"/>
                <a:gd name="connsiteX30" fmla="*/ 74486 w 86772"/>
                <a:gd name="connsiteY30" fmla="*/ 52292 h 86677"/>
                <a:gd name="connsiteX31" fmla="*/ 75724 w 86772"/>
                <a:gd name="connsiteY31" fmla="*/ 44863 h 86677"/>
                <a:gd name="connsiteX32" fmla="*/ 86678 w 86772"/>
                <a:gd name="connsiteY32" fmla="*/ 35147 h 86677"/>
                <a:gd name="connsiteX33" fmla="*/ 47434 w 86772"/>
                <a:gd name="connsiteY33" fmla="*/ 60770 h 86677"/>
                <a:gd name="connsiteX34" fmla="*/ 26194 w 86772"/>
                <a:gd name="connsiteY34" fmla="*/ 47625 h 86677"/>
                <a:gd name="connsiteX35" fmla="*/ 39338 w 86772"/>
                <a:gd name="connsiteY35" fmla="*/ 26384 h 86677"/>
                <a:gd name="connsiteX36" fmla="*/ 60579 w 86772"/>
                <a:gd name="connsiteY36" fmla="*/ 39529 h 86677"/>
                <a:gd name="connsiteX37" fmla="*/ 47434 w 86772"/>
                <a:gd name="connsiteY37" fmla="*/ 60770 h 8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6772" h="86677">
                  <a:moveTo>
                    <a:pt x="86773" y="35243"/>
                  </a:moveTo>
                  <a:lnTo>
                    <a:pt x="85916" y="31528"/>
                  </a:lnTo>
                  <a:lnTo>
                    <a:pt x="71818" y="27718"/>
                  </a:lnTo>
                  <a:cubicBezTo>
                    <a:pt x="70580" y="25432"/>
                    <a:pt x="69056" y="23336"/>
                    <a:pt x="67342" y="21527"/>
                  </a:cubicBezTo>
                  <a:lnTo>
                    <a:pt x="68199" y="6953"/>
                  </a:lnTo>
                  <a:lnTo>
                    <a:pt x="64960" y="4953"/>
                  </a:lnTo>
                  <a:lnTo>
                    <a:pt x="52292" y="12192"/>
                  </a:lnTo>
                  <a:cubicBezTo>
                    <a:pt x="49911" y="11525"/>
                    <a:pt x="47434" y="11144"/>
                    <a:pt x="44863" y="10954"/>
                  </a:cubicBezTo>
                  <a:lnTo>
                    <a:pt x="35052" y="0"/>
                  </a:lnTo>
                  <a:lnTo>
                    <a:pt x="31337" y="857"/>
                  </a:lnTo>
                  <a:lnTo>
                    <a:pt x="27527" y="15049"/>
                  </a:lnTo>
                  <a:cubicBezTo>
                    <a:pt x="25336" y="16288"/>
                    <a:pt x="23241" y="17812"/>
                    <a:pt x="21431" y="19431"/>
                  </a:cubicBezTo>
                  <a:lnTo>
                    <a:pt x="6858" y="18574"/>
                  </a:lnTo>
                  <a:lnTo>
                    <a:pt x="4858" y="21812"/>
                  </a:lnTo>
                  <a:lnTo>
                    <a:pt x="12192" y="34481"/>
                  </a:lnTo>
                  <a:cubicBezTo>
                    <a:pt x="11525" y="36862"/>
                    <a:pt x="11144" y="39433"/>
                    <a:pt x="10954" y="41910"/>
                  </a:cubicBezTo>
                  <a:lnTo>
                    <a:pt x="0" y="51626"/>
                  </a:lnTo>
                  <a:lnTo>
                    <a:pt x="857" y="55340"/>
                  </a:lnTo>
                  <a:lnTo>
                    <a:pt x="14954" y="59150"/>
                  </a:lnTo>
                  <a:cubicBezTo>
                    <a:pt x="16193" y="61341"/>
                    <a:pt x="17621" y="63437"/>
                    <a:pt x="19336" y="65246"/>
                  </a:cubicBezTo>
                  <a:lnTo>
                    <a:pt x="18479" y="79915"/>
                  </a:lnTo>
                  <a:lnTo>
                    <a:pt x="21717" y="81915"/>
                  </a:lnTo>
                  <a:lnTo>
                    <a:pt x="34385" y="74581"/>
                  </a:lnTo>
                  <a:cubicBezTo>
                    <a:pt x="36862" y="75248"/>
                    <a:pt x="39338" y="75724"/>
                    <a:pt x="41910" y="75819"/>
                  </a:cubicBezTo>
                  <a:lnTo>
                    <a:pt x="51530" y="86677"/>
                  </a:lnTo>
                  <a:lnTo>
                    <a:pt x="55245" y="85820"/>
                  </a:lnTo>
                  <a:lnTo>
                    <a:pt x="59055" y="71819"/>
                  </a:lnTo>
                  <a:cubicBezTo>
                    <a:pt x="61341" y="70580"/>
                    <a:pt x="63341" y="69056"/>
                    <a:pt x="65246" y="67342"/>
                  </a:cubicBezTo>
                  <a:lnTo>
                    <a:pt x="79819" y="68199"/>
                  </a:lnTo>
                  <a:lnTo>
                    <a:pt x="81820" y="64960"/>
                  </a:lnTo>
                  <a:lnTo>
                    <a:pt x="74486" y="52292"/>
                  </a:lnTo>
                  <a:cubicBezTo>
                    <a:pt x="75152" y="49911"/>
                    <a:pt x="75629" y="47339"/>
                    <a:pt x="75724" y="44863"/>
                  </a:cubicBezTo>
                  <a:lnTo>
                    <a:pt x="86678" y="35147"/>
                  </a:lnTo>
                  <a:close/>
                  <a:moveTo>
                    <a:pt x="47434" y="60770"/>
                  </a:moveTo>
                  <a:cubicBezTo>
                    <a:pt x="37909" y="63055"/>
                    <a:pt x="28384" y="57150"/>
                    <a:pt x="26194" y="47625"/>
                  </a:cubicBezTo>
                  <a:cubicBezTo>
                    <a:pt x="23908" y="38100"/>
                    <a:pt x="29813" y="28575"/>
                    <a:pt x="39338" y="26384"/>
                  </a:cubicBezTo>
                  <a:cubicBezTo>
                    <a:pt x="48863" y="24098"/>
                    <a:pt x="58388" y="30004"/>
                    <a:pt x="60579" y="39529"/>
                  </a:cubicBezTo>
                  <a:cubicBezTo>
                    <a:pt x="62865" y="49054"/>
                    <a:pt x="56959" y="58579"/>
                    <a:pt x="47434" y="6077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36" name="Freihandform 1935">
              <a:extLst>
                <a:ext uri="{FF2B5EF4-FFF2-40B4-BE49-F238E27FC236}">
                  <a16:creationId xmlns:a16="http://schemas.microsoft.com/office/drawing/2014/main" id="{C2591CAC-1EA4-8063-F93C-7C8BFCD431B4}"/>
                </a:ext>
              </a:extLst>
            </p:cNvPr>
            <p:cNvSpPr/>
            <p:nvPr/>
          </p:nvSpPr>
          <p:spPr>
            <a:xfrm>
              <a:off x="4191348" y="11819677"/>
              <a:ext cx="115919" cy="115823"/>
            </a:xfrm>
            <a:custGeom>
              <a:avLst/>
              <a:gdLst>
                <a:gd name="connsiteX0" fmla="*/ 101155 w 115919"/>
                <a:gd name="connsiteY0" fmla="*/ 55626 h 115823"/>
                <a:gd name="connsiteX1" fmla="*/ 99441 w 115919"/>
                <a:gd name="connsiteY1" fmla="*/ 45625 h 115823"/>
                <a:gd name="connsiteX2" fmla="*/ 108966 w 115919"/>
                <a:gd name="connsiteY2" fmla="*/ 28766 h 115823"/>
                <a:gd name="connsiteX3" fmla="*/ 106204 w 115919"/>
                <a:gd name="connsiteY3" fmla="*/ 24384 h 115823"/>
                <a:gd name="connsiteX4" fmla="*/ 86868 w 115919"/>
                <a:gd name="connsiteY4" fmla="*/ 25717 h 115823"/>
                <a:gd name="connsiteX5" fmla="*/ 78677 w 115919"/>
                <a:gd name="connsiteY5" fmla="*/ 20003 h 115823"/>
                <a:gd name="connsiteX6" fmla="*/ 73342 w 115919"/>
                <a:gd name="connsiteY6" fmla="*/ 1143 h 115823"/>
                <a:gd name="connsiteX7" fmla="*/ 68390 w 115919"/>
                <a:gd name="connsiteY7" fmla="*/ 0 h 115823"/>
                <a:gd name="connsiteX8" fmla="*/ 55531 w 115919"/>
                <a:gd name="connsiteY8" fmla="*/ 14764 h 115823"/>
                <a:gd name="connsiteX9" fmla="*/ 45625 w 115919"/>
                <a:gd name="connsiteY9" fmla="*/ 16478 h 115823"/>
                <a:gd name="connsiteX10" fmla="*/ 28670 w 115919"/>
                <a:gd name="connsiteY10" fmla="*/ 6953 h 115823"/>
                <a:gd name="connsiteX11" fmla="*/ 24384 w 115919"/>
                <a:gd name="connsiteY11" fmla="*/ 9716 h 115823"/>
                <a:gd name="connsiteX12" fmla="*/ 25717 w 115919"/>
                <a:gd name="connsiteY12" fmla="*/ 29147 h 115823"/>
                <a:gd name="connsiteX13" fmla="*/ 19907 w 115919"/>
                <a:gd name="connsiteY13" fmla="*/ 37338 h 115823"/>
                <a:gd name="connsiteX14" fmla="*/ 1143 w 115919"/>
                <a:gd name="connsiteY14" fmla="*/ 42577 h 115823"/>
                <a:gd name="connsiteX15" fmla="*/ 0 w 115919"/>
                <a:gd name="connsiteY15" fmla="*/ 47625 h 115823"/>
                <a:gd name="connsiteX16" fmla="*/ 14668 w 115919"/>
                <a:gd name="connsiteY16" fmla="*/ 60389 h 115823"/>
                <a:gd name="connsiteX17" fmla="*/ 16383 w 115919"/>
                <a:gd name="connsiteY17" fmla="*/ 70199 h 115823"/>
                <a:gd name="connsiteX18" fmla="*/ 6763 w 115919"/>
                <a:gd name="connsiteY18" fmla="*/ 87249 h 115823"/>
                <a:gd name="connsiteX19" fmla="*/ 9525 w 115919"/>
                <a:gd name="connsiteY19" fmla="*/ 91535 h 115823"/>
                <a:gd name="connsiteX20" fmla="*/ 29051 w 115919"/>
                <a:gd name="connsiteY20" fmla="*/ 90202 h 115823"/>
                <a:gd name="connsiteX21" fmla="*/ 37338 w 115919"/>
                <a:gd name="connsiteY21" fmla="*/ 96012 h 115823"/>
                <a:gd name="connsiteX22" fmla="*/ 42577 w 115919"/>
                <a:gd name="connsiteY22" fmla="*/ 114681 h 115823"/>
                <a:gd name="connsiteX23" fmla="*/ 47625 w 115919"/>
                <a:gd name="connsiteY23" fmla="*/ 115824 h 115823"/>
                <a:gd name="connsiteX24" fmla="*/ 60293 w 115919"/>
                <a:gd name="connsiteY24" fmla="*/ 101251 h 115823"/>
                <a:gd name="connsiteX25" fmla="*/ 70294 w 115919"/>
                <a:gd name="connsiteY25" fmla="*/ 99536 h 115823"/>
                <a:gd name="connsiteX26" fmla="*/ 87249 w 115919"/>
                <a:gd name="connsiteY26" fmla="*/ 109061 h 115823"/>
                <a:gd name="connsiteX27" fmla="*/ 91535 w 115919"/>
                <a:gd name="connsiteY27" fmla="*/ 106299 h 115823"/>
                <a:gd name="connsiteX28" fmla="*/ 90202 w 115919"/>
                <a:gd name="connsiteY28" fmla="*/ 86868 h 115823"/>
                <a:gd name="connsiteX29" fmla="*/ 96012 w 115919"/>
                <a:gd name="connsiteY29" fmla="*/ 78677 h 115823"/>
                <a:gd name="connsiteX30" fmla="*/ 114776 w 115919"/>
                <a:gd name="connsiteY30" fmla="*/ 73438 h 115823"/>
                <a:gd name="connsiteX31" fmla="*/ 115919 w 115919"/>
                <a:gd name="connsiteY31" fmla="*/ 68390 h 115823"/>
                <a:gd name="connsiteX32" fmla="*/ 101251 w 115919"/>
                <a:gd name="connsiteY32" fmla="*/ 55626 h 115823"/>
                <a:gd name="connsiteX33" fmla="*/ 73533 w 115919"/>
                <a:gd name="connsiteY33" fmla="*/ 61532 h 115823"/>
                <a:gd name="connsiteX34" fmla="*/ 54388 w 115919"/>
                <a:gd name="connsiteY34" fmla="*/ 73628 h 115823"/>
                <a:gd name="connsiteX35" fmla="*/ 42291 w 115919"/>
                <a:gd name="connsiteY35" fmla="*/ 54483 h 115823"/>
                <a:gd name="connsiteX36" fmla="*/ 61436 w 115919"/>
                <a:gd name="connsiteY36" fmla="*/ 42386 h 115823"/>
                <a:gd name="connsiteX37" fmla="*/ 73533 w 115919"/>
                <a:gd name="connsiteY37" fmla="*/ 61532 h 115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5919" h="115823">
                  <a:moveTo>
                    <a:pt x="101155" y="55626"/>
                  </a:moveTo>
                  <a:cubicBezTo>
                    <a:pt x="100965" y="52197"/>
                    <a:pt x="100393" y="48863"/>
                    <a:pt x="99441" y="45625"/>
                  </a:cubicBezTo>
                  <a:lnTo>
                    <a:pt x="108966" y="28766"/>
                  </a:lnTo>
                  <a:lnTo>
                    <a:pt x="106204" y="24384"/>
                  </a:lnTo>
                  <a:lnTo>
                    <a:pt x="86868" y="25717"/>
                  </a:lnTo>
                  <a:cubicBezTo>
                    <a:pt x="84392" y="23527"/>
                    <a:pt x="81725" y="21622"/>
                    <a:pt x="78677" y="20003"/>
                  </a:cubicBezTo>
                  <a:lnTo>
                    <a:pt x="73342" y="1143"/>
                  </a:lnTo>
                  <a:lnTo>
                    <a:pt x="68390" y="0"/>
                  </a:lnTo>
                  <a:lnTo>
                    <a:pt x="55531" y="14764"/>
                  </a:lnTo>
                  <a:cubicBezTo>
                    <a:pt x="52197" y="14954"/>
                    <a:pt x="48863" y="15526"/>
                    <a:pt x="45625" y="16478"/>
                  </a:cubicBezTo>
                  <a:lnTo>
                    <a:pt x="28670" y="6953"/>
                  </a:lnTo>
                  <a:lnTo>
                    <a:pt x="24384" y="9716"/>
                  </a:lnTo>
                  <a:lnTo>
                    <a:pt x="25717" y="29147"/>
                  </a:lnTo>
                  <a:cubicBezTo>
                    <a:pt x="23527" y="31623"/>
                    <a:pt x="21527" y="34385"/>
                    <a:pt x="19907" y="37338"/>
                  </a:cubicBezTo>
                  <a:lnTo>
                    <a:pt x="1143" y="42577"/>
                  </a:lnTo>
                  <a:lnTo>
                    <a:pt x="0" y="47625"/>
                  </a:lnTo>
                  <a:lnTo>
                    <a:pt x="14668" y="60389"/>
                  </a:lnTo>
                  <a:cubicBezTo>
                    <a:pt x="14859" y="63722"/>
                    <a:pt x="15430" y="67056"/>
                    <a:pt x="16383" y="70199"/>
                  </a:cubicBezTo>
                  <a:lnTo>
                    <a:pt x="6763" y="87249"/>
                  </a:lnTo>
                  <a:lnTo>
                    <a:pt x="9525" y="91535"/>
                  </a:lnTo>
                  <a:lnTo>
                    <a:pt x="29051" y="90202"/>
                  </a:lnTo>
                  <a:cubicBezTo>
                    <a:pt x="31528" y="92488"/>
                    <a:pt x="34290" y="94393"/>
                    <a:pt x="37338" y="96012"/>
                  </a:cubicBezTo>
                  <a:lnTo>
                    <a:pt x="42577" y="114681"/>
                  </a:lnTo>
                  <a:lnTo>
                    <a:pt x="47625" y="115824"/>
                  </a:lnTo>
                  <a:lnTo>
                    <a:pt x="60293" y="101251"/>
                  </a:lnTo>
                  <a:cubicBezTo>
                    <a:pt x="63722" y="101060"/>
                    <a:pt x="67056" y="100489"/>
                    <a:pt x="70294" y="99536"/>
                  </a:cubicBezTo>
                  <a:lnTo>
                    <a:pt x="87249" y="109061"/>
                  </a:lnTo>
                  <a:lnTo>
                    <a:pt x="91535" y="106299"/>
                  </a:lnTo>
                  <a:lnTo>
                    <a:pt x="90202" y="86868"/>
                  </a:lnTo>
                  <a:cubicBezTo>
                    <a:pt x="92392" y="84392"/>
                    <a:pt x="94393" y="81629"/>
                    <a:pt x="96012" y="78677"/>
                  </a:cubicBezTo>
                  <a:lnTo>
                    <a:pt x="114776" y="73438"/>
                  </a:lnTo>
                  <a:lnTo>
                    <a:pt x="115919" y="68390"/>
                  </a:lnTo>
                  <a:lnTo>
                    <a:pt x="101251" y="55626"/>
                  </a:lnTo>
                  <a:close/>
                  <a:moveTo>
                    <a:pt x="73533" y="61532"/>
                  </a:moveTo>
                  <a:cubicBezTo>
                    <a:pt x="71628" y="70199"/>
                    <a:pt x="63055" y="75533"/>
                    <a:pt x="54388" y="73628"/>
                  </a:cubicBezTo>
                  <a:cubicBezTo>
                    <a:pt x="45720" y="71723"/>
                    <a:pt x="40386" y="63151"/>
                    <a:pt x="42291" y="54483"/>
                  </a:cubicBezTo>
                  <a:cubicBezTo>
                    <a:pt x="44196" y="45911"/>
                    <a:pt x="52768" y="40481"/>
                    <a:pt x="61436" y="42386"/>
                  </a:cubicBezTo>
                  <a:cubicBezTo>
                    <a:pt x="70009" y="44291"/>
                    <a:pt x="75438" y="52864"/>
                    <a:pt x="73533" y="61532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940" name="Grafik 748">
            <a:extLst>
              <a:ext uri="{FF2B5EF4-FFF2-40B4-BE49-F238E27FC236}">
                <a16:creationId xmlns:a16="http://schemas.microsoft.com/office/drawing/2014/main" id="{22B4D483-B9B9-48F2-2BB8-CC607ABF5A53}"/>
              </a:ext>
            </a:extLst>
          </p:cNvPr>
          <p:cNvGrpSpPr/>
          <p:nvPr/>
        </p:nvGrpSpPr>
        <p:grpSpPr>
          <a:xfrm>
            <a:off x="3463469" y="11839103"/>
            <a:ext cx="320713" cy="257278"/>
            <a:chOff x="3463469" y="11839103"/>
            <a:chExt cx="320713" cy="257278"/>
          </a:xfrm>
          <a:solidFill>
            <a:srgbClr val="00497F"/>
          </a:solidFill>
        </p:grpSpPr>
        <p:sp>
          <p:nvSpPr>
            <p:cNvPr id="1941" name="Freihandform 1940">
              <a:extLst>
                <a:ext uri="{FF2B5EF4-FFF2-40B4-BE49-F238E27FC236}">
                  <a16:creationId xmlns:a16="http://schemas.microsoft.com/office/drawing/2014/main" id="{224F1EFC-B857-7735-58AA-9E384DEB776D}"/>
                </a:ext>
              </a:extLst>
            </p:cNvPr>
            <p:cNvSpPr/>
            <p:nvPr/>
          </p:nvSpPr>
          <p:spPr>
            <a:xfrm>
              <a:off x="3463469" y="11918827"/>
              <a:ext cx="177743" cy="177553"/>
            </a:xfrm>
            <a:custGeom>
              <a:avLst/>
              <a:gdLst>
                <a:gd name="connsiteX0" fmla="*/ 158217 w 177743"/>
                <a:gd name="connsiteY0" fmla="*/ 78295 h 177553"/>
                <a:gd name="connsiteX1" fmla="*/ 173648 w 177743"/>
                <a:gd name="connsiteY1" fmla="*/ 62484 h 177553"/>
                <a:gd name="connsiteX2" fmla="*/ 165647 w 177743"/>
                <a:gd name="connsiteY2" fmla="*/ 44101 h 177553"/>
                <a:gd name="connsiteX3" fmla="*/ 143739 w 177743"/>
                <a:gd name="connsiteY3" fmla="*/ 44577 h 177553"/>
                <a:gd name="connsiteX4" fmla="*/ 148978 w 177743"/>
                <a:gd name="connsiteY4" fmla="*/ 23432 h 177553"/>
                <a:gd name="connsiteX5" fmla="*/ 132976 w 177743"/>
                <a:gd name="connsiteY5" fmla="*/ 11716 h 177553"/>
                <a:gd name="connsiteX6" fmla="*/ 114117 w 177743"/>
                <a:gd name="connsiteY6" fmla="*/ 23241 h 177553"/>
                <a:gd name="connsiteX7" fmla="*/ 108116 w 177743"/>
                <a:gd name="connsiteY7" fmla="*/ 2095 h 177553"/>
                <a:gd name="connsiteX8" fmla="*/ 88875 w 177743"/>
                <a:gd name="connsiteY8" fmla="*/ 0 h 177553"/>
                <a:gd name="connsiteX9" fmla="*/ 78398 w 177743"/>
                <a:gd name="connsiteY9" fmla="*/ 19431 h 177553"/>
                <a:gd name="connsiteX10" fmla="*/ 62586 w 177743"/>
                <a:gd name="connsiteY10" fmla="*/ 4001 h 177553"/>
                <a:gd name="connsiteX11" fmla="*/ 44584 w 177743"/>
                <a:gd name="connsiteY11" fmla="*/ 11811 h 177553"/>
                <a:gd name="connsiteX12" fmla="*/ 45156 w 177743"/>
                <a:gd name="connsiteY12" fmla="*/ 34004 h 177553"/>
                <a:gd name="connsiteX13" fmla="*/ 23724 w 177743"/>
                <a:gd name="connsiteY13" fmla="*/ 28384 h 177553"/>
                <a:gd name="connsiteX14" fmla="*/ 11913 w 177743"/>
                <a:gd name="connsiteY14" fmla="*/ 44291 h 177553"/>
                <a:gd name="connsiteX15" fmla="*/ 23534 w 177743"/>
                <a:gd name="connsiteY15" fmla="*/ 63246 h 177553"/>
                <a:gd name="connsiteX16" fmla="*/ 2198 w 177743"/>
                <a:gd name="connsiteY16" fmla="*/ 69152 h 177553"/>
                <a:gd name="connsiteX17" fmla="*/ 7 w 177743"/>
                <a:gd name="connsiteY17" fmla="*/ 88868 h 177553"/>
                <a:gd name="connsiteX18" fmla="*/ 19438 w 177743"/>
                <a:gd name="connsiteY18" fmla="*/ 99346 h 177553"/>
                <a:gd name="connsiteX19" fmla="*/ 4008 w 177743"/>
                <a:gd name="connsiteY19" fmla="*/ 115157 h 177553"/>
                <a:gd name="connsiteX20" fmla="*/ 11913 w 177743"/>
                <a:gd name="connsiteY20" fmla="*/ 133255 h 177553"/>
                <a:gd name="connsiteX21" fmla="*/ 34011 w 177743"/>
                <a:gd name="connsiteY21" fmla="*/ 132683 h 177553"/>
                <a:gd name="connsiteX22" fmla="*/ 28582 w 177743"/>
                <a:gd name="connsiteY22" fmla="*/ 154114 h 177553"/>
                <a:gd name="connsiteX23" fmla="*/ 44489 w 177743"/>
                <a:gd name="connsiteY23" fmla="*/ 165830 h 177553"/>
                <a:gd name="connsiteX24" fmla="*/ 63348 w 177743"/>
                <a:gd name="connsiteY24" fmla="*/ 154210 h 177553"/>
                <a:gd name="connsiteX25" fmla="*/ 69349 w 177743"/>
                <a:gd name="connsiteY25" fmla="*/ 175451 h 177553"/>
                <a:gd name="connsiteX26" fmla="*/ 88875 w 177743"/>
                <a:gd name="connsiteY26" fmla="*/ 177546 h 177553"/>
                <a:gd name="connsiteX27" fmla="*/ 99353 w 177743"/>
                <a:gd name="connsiteY27" fmla="*/ 158210 h 177553"/>
                <a:gd name="connsiteX28" fmla="*/ 115164 w 177743"/>
                <a:gd name="connsiteY28" fmla="*/ 173641 h 177553"/>
                <a:gd name="connsiteX29" fmla="*/ 132976 w 177743"/>
                <a:gd name="connsiteY29" fmla="*/ 165926 h 177553"/>
                <a:gd name="connsiteX30" fmla="*/ 132405 w 177743"/>
                <a:gd name="connsiteY30" fmla="*/ 143828 h 177553"/>
                <a:gd name="connsiteX31" fmla="*/ 153931 w 177743"/>
                <a:gd name="connsiteY31" fmla="*/ 149352 h 177553"/>
                <a:gd name="connsiteX32" fmla="*/ 165742 w 177743"/>
                <a:gd name="connsiteY32" fmla="*/ 133445 h 177553"/>
                <a:gd name="connsiteX33" fmla="*/ 154312 w 177743"/>
                <a:gd name="connsiteY33" fmla="*/ 114681 h 177553"/>
                <a:gd name="connsiteX34" fmla="*/ 175458 w 177743"/>
                <a:gd name="connsiteY34" fmla="*/ 108680 h 177553"/>
                <a:gd name="connsiteX35" fmla="*/ 177744 w 177743"/>
                <a:gd name="connsiteY35" fmla="*/ 88678 h 177553"/>
                <a:gd name="connsiteX36" fmla="*/ 158313 w 177743"/>
                <a:gd name="connsiteY36" fmla="*/ 78200 h 177553"/>
                <a:gd name="connsiteX37" fmla="*/ 97257 w 177743"/>
                <a:gd name="connsiteY37" fmla="*/ 145256 h 177553"/>
                <a:gd name="connsiteX38" fmla="*/ 32297 w 177743"/>
                <a:gd name="connsiteY38" fmla="*/ 97345 h 177553"/>
                <a:gd name="connsiteX39" fmla="*/ 80208 w 177743"/>
                <a:gd name="connsiteY39" fmla="*/ 32290 h 177553"/>
                <a:gd name="connsiteX40" fmla="*/ 145263 w 177743"/>
                <a:gd name="connsiteY40" fmla="*/ 80201 h 177553"/>
                <a:gd name="connsiteX41" fmla="*/ 97353 w 177743"/>
                <a:gd name="connsiteY41" fmla="*/ 145256 h 1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77743" h="177553">
                  <a:moveTo>
                    <a:pt x="158217" y="78295"/>
                  </a:moveTo>
                  <a:cubicBezTo>
                    <a:pt x="157265" y="72390"/>
                    <a:pt x="163742" y="66199"/>
                    <a:pt x="173648" y="62484"/>
                  </a:cubicBezTo>
                  <a:cubicBezTo>
                    <a:pt x="171648" y="55912"/>
                    <a:pt x="168981" y="49816"/>
                    <a:pt x="165647" y="44101"/>
                  </a:cubicBezTo>
                  <a:cubicBezTo>
                    <a:pt x="156217" y="48768"/>
                    <a:pt x="147454" y="49244"/>
                    <a:pt x="143739" y="44577"/>
                  </a:cubicBezTo>
                  <a:cubicBezTo>
                    <a:pt x="140025" y="39910"/>
                    <a:pt x="142406" y="31528"/>
                    <a:pt x="148978" y="23432"/>
                  </a:cubicBezTo>
                  <a:cubicBezTo>
                    <a:pt x="144120" y="18955"/>
                    <a:pt x="138691" y="15049"/>
                    <a:pt x="132976" y="11716"/>
                  </a:cubicBezTo>
                  <a:cubicBezTo>
                    <a:pt x="127166" y="20574"/>
                    <a:pt x="119736" y="25432"/>
                    <a:pt x="114117" y="23241"/>
                  </a:cubicBezTo>
                  <a:cubicBezTo>
                    <a:pt x="108592" y="21050"/>
                    <a:pt x="106497" y="12478"/>
                    <a:pt x="108116" y="2095"/>
                  </a:cubicBezTo>
                  <a:cubicBezTo>
                    <a:pt x="101925" y="667"/>
                    <a:pt x="95448" y="0"/>
                    <a:pt x="88875" y="0"/>
                  </a:cubicBezTo>
                  <a:cubicBezTo>
                    <a:pt x="88304" y="10573"/>
                    <a:pt x="84208" y="18479"/>
                    <a:pt x="78398" y="19431"/>
                  </a:cubicBezTo>
                  <a:cubicBezTo>
                    <a:pt x="72492" y="20288"/>
                    <a:pt x="66301" y="13907"/>
                    <a:pt x="62586" y="4001"/>
                  </a:cubicBezTo>
                  <a:cubicBezTo>
                    <a:pt x="56205" y="6001"/>
                    <a:pt x="50109" y="8572"/>
                    <a:pt x="44584" y="11811"/>
                  </a:cubicBezTo>
                  <a:cubicBezTo>
                    <a:pt x="49347" y="21336"/>
                    <a:pt x="49823" y="30194"/>
                    <a:pt x="45156" y="34004"/>
                  </a:cubicBezTo>
                  <a:cubicBezTo>
                    <a:pt x="40488" y="37719"/>
                    <a:pt x="31821" y="35243"/>
                    <a:pt x="23724" y="28384"/>
                  </a:cubicBezTo>
                  <a:cubicBezTo>
                    <a:pt x="19152" y="33242"/>
                    <a:pt x="15247" y="38576"/>
                    <a:pt x="11913" y="44291"/>
                  </a:cubicBezTo>
                  <a:cubicBezTo>
                    <a:pt x="20867" y="50197"/>
                    <a:pt x="25820" y="57626"/>
                    <a:pt x="23534" y="63246"/>
                  </a:cubicBezTo>
                  <a:cubicBezTo>
                    <a:pt x="21343" y="68866"/>
                    <a:pt x="12675" y="70961"/>
                    <a:pt x="2198" y="69152"/>
                  </a:cubicBezTo>
                  <a:cubicBezTo>
                    <a:pt x="769" y="75533"/>
                    <a:pt x="-88" y="82106"/>
                    <a:pt x="7" y="88868"/>
                  </a:cubicBezTo>
                  <a:cubicBezTo>
                    <a:pt x="10580" y="89440"/>
                    <a:pt x="18581" y="93440"/>
                    <a:pt x="19438" y="99346"/>
                  </a:cubicBezTo>
                  <a:cubicBezTo>
                    <a:pt x="20295" y="105251"/>
                    <a:pt x="13914" y="111443"/>
                    <a:pt x="4008" y="115157"/>
                  </a:cubicBezTo>
                  <a:cubicBezTo>
                    <a:pt x="6008" y="121539"/>
                    <a:pt x="8675" y="127635"/>
                    <a:pt x="11913" y="133255"/>
                  </a:cubicBezTo>
                  <a:cubicBezTo>
                    <a:pt x="21343" y="128492"/>
                    <a:pt x="30201" y="127921"/>
                    <a:pt x="34011" y="132683"/>
                  </a:cubicBezTo>
                  <a:cubicBezTo>
                    <a:pt x="37821" y="137351"/>
                    <a:pt x="35250" y="145923"/>
                    <a:pt x="28582" y="154114"/>
                  </a:cubicBezTo>
                  <a:cubicBezTo>
                    <a:pt x="33440" y="158591"/>
                    <a:pt x="38869" y="162497"/>
                    <a:pt x="44489" y="165830"/>
                  </a:cubicBezTo>
                  <a:cubicBezTo>
                    <a:pt x="50299" y="156972"/>
                    <a:pt x="57729" y="152019"/>
                    <a:pt x="63348" y="154210"/>
                  </a:cubicBezTo>
                  <a:cubicBezTo>
                    <a:pt x="68968" y="156401"/>
                    <a:pt x="71064" y="165068"/>
                    <a:pt x="69349" y="175451"/>
                  </a:cubicBezTo>
                  <a:cubicBezTo>
                    <a:pt x="75636" y="176879"/>
                    <a:pt x="82208" y="177641"/>
                    <a:pt x="88875" y="177546"/>
                  </a:cubicBezTo>
                  <a:cubicBezTo>
                    <a:pt x="89542" y="166973"/>
                    <a:pt x="93447" y="159067"/>
                    <a:pt x="99353" y="158210"/>
                  </a:cubicBezTo>
                  <a:cubicBezTo>
                    <a:pt x="105354" y="157353"/>
                    <a:pt x="111450" y="163735"/>
                    <a:pt x="115164" y="173641"/>
                  </a:cubicBezTo>
                  <a:cubicBezTo>
                    <a:pt x="121451" y="171736"/>
                    <a:pt x="127356" y="169069"/>
                    <a:pt x="132976" y="165926"/>
                  </a:cubicBezTo>
                  <a:cubicBezTo>
                    <a:pt x="128214" y="156496"/>
                    <a:pt x="127737" y="147638"/>
                    <a:pt x="132405" y="143828"/>
                  </a:cubicBezTo>
                  <a:cubicBezTo>
                    <a:pt x="137072" y="140018"/>
                    <a:pt x="145740" y="142589"/>
                    <a:pt x="153931" y="149352"/>
                  </a:cubicBezTo>
                  <a:cubicBezTo>
                    <a:pt x="158503" y="144494"/>
                    <a:pt x="162408" y="139160"/>
                    <a:pt x="165742" y="133445"/>
                  </a:cubicBezTo>
                  <a:cubicBezTo>
                    <a:pt x="156979" y="127635"/>
                    <a:pt x="152121" y="120206"/>
                    <a:pt x="154312" y="114681"/>
                  </a:cubicBezTo>
                  <a:cubicBezTo>
                    <a:pt x="156503" y="109061"/>
                    <a:pt x="165075" y="106966"/>
                    <a:pt x="175458" y="108680"/>
                  </a:cubicBezTo>
                  <a:cubicBezTo>
                    <a:pt x="176982" y="102203"/>
                    <a:pt x="177744" y="95536"/>
                    <a:pt x="177744" y="88678"/>
                  </a:cubicBezTo>
                  <a:cubicBezTo>
                    <a:pt x="167171" y="88106"/>
                    <a:pt x="159265" y="84106"/>
                    <a:pt x="158313" y="78200"/>
                  </a:cubicBezTo>
                  <a:close/>
                  <a:moveTo>
                    <a:pt x="97257" y="145256"/>
                  </a:moveTo>
                  <a:cubicBezTo>
                    <a:pt x="66111" y="150019"/>
                    <a:pt x="36964" y="128588"/>
                    <a:pt x="32297" y="97345"/>
                  </a:cubicBezTo>
                  <a:cubicBezTo>
                    <a:pt x="27630" y="66199"/>
                    <a:pt x="49061" y="37052"/>
                    <a:pt x="80208" y="32290"/>
                  </a:cubicBezTo>
                  <a:cubicBezTo>
                    <a:pt x="111354" y="27527"/>
                    <a:pt x="140501" y="49054"/>
                    <a:pt x="145263" y="80201"/>
                  </a:cubicBezTo>
                  <a:cubicBezTo>
                    <a:pt x="149931" y="111347"/>
                    <a:pt x="128499" y="140494"/>
                    <a:pt x="97353" y="145256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42" name="Freihandform 1941">
              <a:extLst>
                <a:ext uri="{FF2B5EF4-FFF2-40B4-BE49-F238E27FC236}">
                  <a16:creationId xmlns:a16="http://schemas.microsoft.com/office/drawing/2014/main" id="{7BA696CD-7AF1-D827-850F-1E7300F1EE7F}"/>
                </a:ext>
              </a:extLst>
            </p:cNvPr>
            <p:cNvSpPr/>
            <p:nvPr/>
          </p:nvSpPr>
          <p:spPr>
            <a:xfrm>
              <a:off x="3620924" y="11839103"/>
              <a:ext cx="163258" cy="163449"/>
            </a:xfrm>
            <a:custGeom>
              <a:avLst/>
              <a:gdLst>
                <a:gd name="connsiteX0" fmla="*/ 145733 w 163258"/>
                <a:gd name="connsiteY0" fmla="*/ 74295 h 163449"/>
                <a:gd name="connsiteX1" fmla="*/ 160401 w 163258"/>
                <a:gd name="connsiteY1" fmla="*/ 60293 h 163449"/>
                <a:gd name="connsiteX2" fmla="*/ 153638 w 163258"/>
                <a:gd name="connsiteY2" fmla="*/ 43148 h 163449"/>
                <a:gd name="connsiteX3" fmla="*/ 133541 w 163258"/>
                <a:gd name="connsiteY3" fmla="*/ 42863 h 163449"/>
                <a:gd name="connsiteX4" fmla="*/ 139065 w 163258"/>
                <a:gd name="connsiteY4" fmla="*/ 23527 h 163449"/>
                <a:gd name="connsiteX5" fmla="*/ 124777 w 163258"/>
                <a:gd name="connsiteY5" fmla="*/ 12192 h 163449"/>
                <a:gd name="connsiteX6" fmla="*/ 107061 w 163258"/>
                <a:gd name="connsiteY6" fmla="*/ 22193 h 163449"/>
                <a:gd name="connsiteX7" fmla="*/ 102298 w 163258"/>
                <a:gd name="connsiteY7" fmla="*/ 2572 h 163449"/>
                <a:gd name="connsiteX8" fmla="*/ 84677 w 163258"/>
                <a:gd name="connsiteY8" fmla="*/ 0 h 163449"/>
                <a:gd name="connsiteX9" fmla="*/ 74390 w 163258"/>
                <a:gd name="connsiteY9" fmla="*/ 17526 h 163449"/>
                <a:gd name="connsiteX10" fmla="*/ 60389 w 163258"/>
                <a:gd name="connsiteY10" fmla="*/ 2762 h 163449"/>
                <a:gd name="connsiteX11" fmla="*/ 43529 w 163258"/>
                <a:gd name="connsiteY11" fmla="*/ 9335 h 163449"/>
                <a:gd name="connsiteX12" fmla="*/ 43339 w 163258"/>
                <a:gd name="connsiteY12" fmla="*/ 29718 h 163449"/>
                <a:gd name="connsiteX13" fmla="*/ 23813 w 163258"/>
                <a:gd name="connsiteY13" fmla="*/ 23908 h 163449"/>
                <a:gd name="connsiteX14" fmla="*/ 12382 w 163258"/>
                <a:gd name="connsiteY14" fmla="*/ 38195 h 163449"/>
                <a:gd name="connsiteX15" fmla="*/ 22479 w 163258"/>
                <a:gd name="connsiteY15" fmla="*/ 56007 h 163449"/>
                <a:gd name="connsiteX16" fmla="*/ 2667 w 163258"/>
                <a:gd name="connsiteY16" fmla="*/ 60770 h 163449"/>
                <a:gd name="connsiteX17" fmla="*/ 0 w 163258"/>
                <a:gd name="connsiteY17" fmla="*/ 78867 h 163449"/>
                <a:gd name="connsiteX18" fmla="*/ 17431 w 163258"/>
                <a:gd name="connsiteY18" fmla="*/ 89154 h 163449"/>
                <a:gd name="connsiteX19" fmla="*/ 2762 w 163258"/>
                <a:gd name="connsiteY19" fmla="*/ 103156 h 163449"/>
                <a:gd name="connsiteX20" fmla="*/ 9430 w 163258"/>
                <a:gd name="connsiteY20" fmla="*/ 120110 h 163449"/>
                <a:gd name="connsiteX21" fmla="*/ 29718 w 163258"/>
                <a:gd name="connsiteY21" fmla="*/ 120301 h 163449"/>
                <a:gd name="connsiteX22" fmla="*/ 24003 w 163258"/>
                <a:gd name="connsiteY22" fmla="*/ 139827 h 163449"/>
                <a:gd name="connsiteX23" fmla="*/ 38290 w 163258"/>
                <a:gd name="connsiteY23" fmla="*/ 151162 h 163449"/>
                <a:gd name="connsiteX24" fmla="*/ 56007 w 163258"/>
                <a:gd name="connsiteY24" fmla="*/ 141065 h 163449"/>
                <a:gd name="connsiteX25" fmla="*/ 60769 w 163258"/>
                <a:gd name="connsiteY25" fmla="*/ 160782 h 163449"/>
                <a:gd name="connsiteX26" fmla="*/ 78676 w 163258"/>
                <a:gd name="connsiteY26" fmla="*/ 163449 h 163449"/>
                <a:gd name="connsiteX27" fmla="*/ 88964 w 163258"/>
                <a:gd name="connsiteY27" fmla="*/ 146018 h 163449"/>
                <a:gd name="connsiteX28" fmla="*/ 102965 w 163258"/>
                <a:gd name="connsiteY28" fmla="*/ 160687 h 163449"/>
                <a:gd name="connsiteX29" fmla="*/ 119539 w 163258"/>
                <a:gd name="connsiteY29" fmla="*/ 154210 h 163449"/>
                <a:gd name="connsiteX30" fmla="*/ 119729 w 163258"/>
                <a:gd name="connsiteY30" fmla="*/ 133922 h 163449"/>
                <a:gd name="connsiteX31" fmla="*/ 139351 w 163258"/>
                <a:gd name="connsiteY31" fmla="*/ 139732 h 163449"/>
                <a:gd name="connsiteX32" fmla="*/ 150781 w 163258"/>
                <a:gd name="connsiteY32" fmla="*/ 125539 h 163449"/>
                <a:gd name="connsiteX33" fmla="*/ 140875 w 163258"/>
                <a:gd name="connsiteY33" fmla="*/ 107918 h 163449"/>
                <a:gd name="connsiteX34" fmla="*/ 160496 w 163258"/>
                <a:gd name="connsiteY34" fmla="*/ 103156 h 163449"/>
                <a:gd name="connsiteX35" fmla="*/ 163259 w 163258"/>
                <a:gd name="connsiteY35" fmla="*/ 84868 h 163449"/>
                <a:gd name="connsiteX36" fmla="*/ 145828 w 163258"/>
                <a:gd name="connsiteY36" fmla="*/ 74581 h 163449"/>
                <a:gd name="connsiteX37" fmla="*/ 87535 w 163258"/>
                <a:gd name="connsiteY37" fmla="*/ 133826 h 163449"/>
                <a:gd name="connsiteX38" fmla="*/ 29337 w 163258"/>
                <a:gd name="connsiteY38" fmla="*/ 87630 h 163449"/>
                <a:gd name="connsiteX39" fmla="*/ 75533 w 163258"/>
                <a:gd name="connsiteY39" fmla="*/ 29432 h 163449"/>
                <a:gd name="connsiteX40" fmla="*/ 133731 w 163258"/>
                <a:gd name="connsiteY40" fmla="*/ 75628 h 163449"/>
                <a:gd name="connsiteX41" fmla="*/ 87535 w 163258"/>
                <a:gd name="connsiteY41" fmla="*/ 133826 h 163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63258" h="163449">
                  <a:moveTo>
                    <a:pt x="145733" y="74295"/>
                  </a:moveTo>
                  <a:cubicBezTo>
                    <a:pt x="145066" y="68771"/>
                    <a:pt x="151162" y="63341"/>
                    <a:pt x="160401" y="60293"/>
                  </a:cubicBezTo>
                  <a:cubicBezTo>
                    <a:pt x="158782" y="54197"/>
                    <a:pt x="156496" y="48482"/>
                    <a:pt x="153638" y="43148"/>
                  </a:cubicBezTo>
                  <a:cubicBezTo>
                    <a:pt x="144780" y="47149"/>
                    <a:pt x="136779" y="47339"/>
                    <a:pt x="133541" y="42863"/>
                  </a:cubicBezTo>
                  <a:cubicBezTo>
                    <a:pt x="130302" y="38481"/>
                    <a:pt x="132778" y="30766"/>
                    <a:pt x="139065" y="23527"/>
                  </a:cubicBezTo>
                  <a:cubicBezTo>
                    <a:pt x="134779" y="19241"/>
                    <a:pt x="129921" y="15430"/>
                    <a:pt x="124777" y="12192"/>
                  </a:cubicBezTo>
                  <a:cubicBezTo>
                    <a:pt x="119158" y="20098"/>
                    <a:pt x="112109" y="24384"/>
                    <a:pt x="107061" y="22193"/>
                  </a:cubicBezTo>
                  <a:cubicBezTo>
                    <a:pt x="102013" y="20003"/>
                    <a:pt x="100394" y="12002"/>
                    <a:pt x="102298" y="2572"/>
                  </a:cubicBezTo>
                  <a:cubicBezTo>
                    <a:pt x="96679" y="1048"/>
                    <a:pt x="90678" y="191"/>
                    <a:pt x="84677" y="0"/>
                  </a:cubicBezTo>
                  <a:cubicBezTo>
                    <a:pt x="83725" y="9716"/>
                    <a:pt x="79819" y="16859"/>
                    <a:pt x="74390" y="17526"/>
                  </a:cubicBezTo>
                  <a:cubicBezTo>
                    <a:pt x="68866" y="18098"/>
                    <a:pt x="63437" y="12002"/>
                    <a:pt x="60389" y="2762"/>
                  </a:cubicBezTo>
                  <a:cubicBezTo>
                    <a:pt x="54483" y="4382"/>
                    <a:pt x="48768" y="6572"/>
                    <a:pt x="43529" y="9335"/>
                  </a:cubicBezTo>
                  <a:cubicBezTo>
                    <a:pt x="47530" y="18193"/>
                    <a:pt x="47720" y="26479"/>
                    <a:pt x="43339" y="29718"/>
                  </a:cubicBezTo>
                  <a:cubicBezTo>
                    <a:pt x="38957" y="32957"/>
                    <a:pt x="31051" y="30385"/>
                    <a:pt x="23813" y="23908"/>
                  </a:cubicBezTo>
                  <a:cubicBezTo>
                    <a:pt x="19431" y="28289"/>
                    <a:pt x="15716" y="33052"/>
                    <a:pt x="12382" y="38195"/>
                  </a:cubicBezTo>
                  <a:cubicBezTo>
                    <a:pt x="20383" y="43910"/>
                    <a:pt x="24765" y="50864"/>
                    <a:pt x="22479" y="56007"/>
                  </a:cubicBezTo>
                  <a:cubicBezTo>
                    <a:pt x="20288" y="61055"/>
                    <a:pt x="12192" y="62770"/>
                    <a:pt x="2667" y="60770"/>
                  </a:cubicBezTo>
                  <a:cubicBezTo>
                    <a:pt x="1143" y="66580"/>
                    <a:pt x="190" y="72676"/>
                    <a:pt x="0" y="78867"/>
                  </a:cubicBezTo>
                  <a:cubicBezTo>
                    <a:pt x="9715" y="79724"/>
                    <a:pt x="16859" y="83725"/>
                    <a:pt x="17431" y="89154"/>
                  </a:cubicBezTo>
                  <a:cubicBezTo>
                    <a:pt x="18002" y="94678"/>
                    <a:pt x="12001" y="100108"/>
                    <a:pt x="2762" y="103156"/>
                  </a:cubicBezTo>
                  <a:cubicBezTo>
                    <a:pt x="4381" y="109061"/>
                    <a:pt x="6572" y="114776"/>
                    <a:pt x="9430" y="120110"/>
                  </a:cubicBezTo>
                  <a:cubicBezTo>
                    <a:pt x="18288" y="116110"/>
                    <a:pt x="26479" y="115824"/>
                    <a:pt x="29718" y="120301"/>
                  </a:cubicBezTo>
                  <a:cubicBezTo>
                    <a:pt x="33052" y="124777"/>
                    <a:pt x="30480" y="132493"/>
                    <a:pt x="24003" y="139827"/>
                  </a:cubicBezTo>
                  <a:cubicBezTo>
                    <a:pt x="28289" y="144113"/>
                    <a:pt x="33147" y="147923"/>
                    <a:pt x="38290" y="151162"/>
                  </a:cubicBezTo>
                  <a:cubicBezTo>
                    <a:pt x="43910" y="143161"/>
                    <a:pt x="50959" y="138875"/>
                    <a:pt x="56007" y="141065"/>
                  </a:cubicBezTo>
                  <a:cubicBezTo>
                    <a:pt x="61055" y="143256"/>
                    <a:pt x="62770" y="151257"/>
                    <a:pt x="60769" y="160782"/>
                  </a:cubicBezTo>
                  <a:cubicBezTo>
                    <a:pt x="66484" y="162306"/>
                    <a:pt x="72485" y="163163"/>
                    <a:pt x="78676" y="163449"/>
                  </a:cubicBezTo>
                  <a:cubicBezTo>
                    <a:pt x="79629" y="153829"/>
                    <a:pt x="83534" y="146590"/>
                    <a:pt x="88964" y="146018"/>
                  </a:cubicBezTo>
                  <a:cubicBezTo>
                    <a:pt x="94488" y="145352"/>
                    <a:pt x="99917" y="151448"/>
                    <a:pt x="102965" y="160687"/>
                  </a:cubicBezTo>
                  <a:cubicBezTo>
                    <a:pt x="108775" y="159163"/>
                    <a:pt x="114395" y="156972"/>
                    <a:pt x="119539" y="154210"/>
                  </a:cubicBezTo>
                  <a:cubicBezTo>
                    <a:pt x="115443" y="145352"/>
                    <a:pt x="115348" y="137160"/>
                    <a:pt x="119729" y="133922"/>
                  </a:cubicBezTo>
                  <a:cubicBezTo>
                    <a:pt x="124206" y="130588"/>
                    <a:pt x="132017" y="133255"/>
                    <a:pt x="139351" y="139732"/>
                  </a:cubicBezTo>
                  <a:cubicBezTo>
                    <a:pt x="143637" y="135446"/>
                    <a:pt x="147542" y="130683"/>
                    <a:pt x="150781" y="125539"/>
                  </a:cubicBezTo>
                  <a:cubicBezTo>
                    <a:pt x="142970" y="119920"/>
                    <a:pt x="138779" y="112967"/>
                    <a:pt x="140875" y="107918"/>
                  </a:cubicBezTo>
                  <a:cubicBezTo>
                    <a:pt x="143066" y="102870"/>
                    <a:pt x="151067" y="101156"/>
                    <a:pt x="160496" y="103156"/>
                  </a:cubicBezTo>
                  <a:cubicBezTo>
                    <a:pt x="162116" y="97250"/>
                    <a:pt x="162973" y="91154"/>
                    <a:pt x="163259" y="84868"/>
                  </a:cubicBezTo>
                  <a:cubicBezTo>
                    <a:pt x="153543" y="83915"/>
                    <a:pt x="146399" y="80010"/>
                    <a:pt x="145828" y="74581"/>
                  </a:cubicBezTo>
                  <a:close/>
                  <a:moveTo>
                    <a:pt x="87535" y="133826"/>
                  </a:moveTo>
                  <a:cubicBezTo>
                    <a:pt x="58769" y="137160"/>
                    <a:pt x="32671" y="116491"/>
                    <a:pt x="29337" y="87630"/>
                  </a:cubicBezTo>
                  <a:cubicBezTo>
                    <a:pt x="26098" y="58865"/>
                    <a:pt x="46768" y="32766"/>
                    <a:pt x="75533" y="29432"/>
                  </a:cubicBezTo>
                  <a:cubicBezTo>
                    <a:pt x="104299" y="26098"/>
                    <a:pt x="130397" y="46863"/>
                    <a:pt x="133731" y="75628"/>
                  </a:cubicBezTo>
                  <a:cubicBezTo>
                    <a:pt x="136970" y="104489"/>
                    <a:pt x="116300" y="130493"/>
                    <a:pt x="87535" y="133826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263" name="Freihandform 2262">
            <a:extLst>
              <a:ext uri="{FF2B5EF4-FFF2-40B4-BE49-F238E27FC236}">
                <a16:creationId xmlns:a16="http://schemas.microsoft.com/office/drawing/2014/main" id="{BDA067B9-A506-74DB-1143-738EACFF6139}"/>
              </a:ext>
            </a:extLst>
          </p:cNvPr>
          <p:cNvSpPr/>
          <p:nvPr/>
        </p:nvSpPr>
        <p:spPr>
          <a:xfrm>
            <a:off x="501106" y="17664999"/>
            <a:ext cx="253745" cy="253841"/>
          </a:xfrm>
          <a:custGeom>
            <a:avLst/>
            <a:gdLst>
              <a:gd name="connsiteX0" fmla="*/ 122111 w 253745"/>
              <a:gd name="connsiteY0" fmla="*/ 0 h 253841"/>
              <a:gd name="connsiteX1" fmla="*/ 122111 w 253745"/>
              <a:gd name="connsiteY1" fmla="*/ 18574 h 253841"/>
              <a:gd name="connsiteX2" fmla="*/ 14954 w 253745"/>
              <a:gd name="connsiteY2" fmla="*/ 125730 h 253841"/>
              <a:gd name="connsiteX3" fmla="*/ 0 w 253745"/>
              <a:gd name="connsiteY3" fmla="*/ 125730 h 253841"/>
              <a:gd name="connsiteX4" fmla="*/ 0 w 253745"/>
              <a:gd name="connsiteY4" fmla="*/ 135255 h 253841"/>
              <a:gd name="connsiteX5" fmla="*/ 14954 w 253745"/>
              <a:gd name="connsiteY5" fmla="*/ 135255 h 253841"/>
              <a:gd name="connsiteX6" fmla="*/ 122111 w 253745"/>
              <a:gd name="connsiteY6" fmla="*/ 242411 h 253841"/>
              <a:gd name="connsiteX7" fmla="*/ 122111 w 253745"/>
              <a:gd name="connsiteY7" fmla="*/ 253841 h 253841"/>
              <a:gd name="connsiteX8" fmla="*/ 131636 w 253745"/>
              <a:gd name="connsiteY8" fmla="*/ 253841 h 253841"/>
              <a:gd name="connsiteX9" fmla="*/ 131636 w 253745"/>
              <a:gd name="connsiteY9" fmla="*/ 242411 h 253841"/>
              <a:gd name="connsiteX10" fmla="*/ 238792 w 253745"/>
              <a:gd name="connsiteY10" fmla="*/ 135255 h 253841"/>
              <a:gd name="connsiteX11" fmla="*/ 253746 w 253745"/>
              <a:gd name="connsiteY11" fmla="*/ 135255 h 253841"/>
              <a:gd name="connsiteX12" fmla="*/ 253746 w 253745"/>
              <a:gd name="connsiteY12" fmla="*/ 125730 h 253841"/>
              <a:gd name="connsiteX13" fmla="*/ 238792 w 253745"/>
              <a:gd name="connsiteY13" fmla="*/ 125730 h 253841"/>
              <a:gd name="connsiteX14" fmla="*/ 131636 w 253745"/>
              <a:gd name="connsiteY14" fmla="*/ 18574 h 253841"/>
              <a:gd name="connsiteX15" fmla="*/ 131636 w 253745"/>
              <a:gd name="connsiteY15" fmla="*/ 0 h 253841"/>
              <a:gd name="connsiteX16" fmla="*/ 122111 w 253745"/>
              <a:gd name="connsiteY16" fmla="*/ 0 h 253841"/>
              <a:gd name="connsiteX17" fmla="*/ 122111 w 253745"/>
              <a:gd name="connsiteY17" fmla="*/ 232791 h 253841"/>
              <a:gd name="connsiteX18" fmla="*/ 24479 w 253745"/>
              <a:gd name="connsiteY18" fmla="*/ 135160 h 253841"/>
              <a:gd name="connsiteX19" fmla="*/ 62103 w 253745"/>
              <a:gd name="connsiteY19" fmla="*/ 135160 h 253841"/>
              <a:gd name="connsiteX20" fmla="*/ 122015 w 253745"/>
              <a:gd name="connsiteY20" fmla="*/ 195072 h 253841"/>
              <a:gd name="connsiteX21" fmla="*/ 122015 w 253745"/>
              <a:gd name="connsiteY21" fmla="*/ 232791 h 253841"/>
              <a:gd name="connsiteX22" fmla="*/ 122111 w 253745"/>
              <a:gd name="connsiteY22" fmla="*/ 185547 h 253841"/>
              <a:gd name="connsiteX23" fmla="*/ 71723 w 253745"/>
              <a:gd name="connsiteY23" fmla="*/ 135160 h 253841"/>
              <a:gd name="connsiteX24" fmla="*/ 122111 w 253745"/>
              <a:gd name="connsiteY24" fmla="*/ 135160 h 253841"/>
              <a:gd name="connsiteX25" fmla="*/ 122111 w 253745"/>
              <a:gd name="connsiteY25" fmla="*/ 185547 h 253841"/>
              <a:gd name="connsiteX26" fmla="*/ 122111 w 253745"/>
              <a:gd name="connsiteY26" fmla="*/ 125635 h 253841"/>
              <a:gd name="connsiteX27" fmla="*/ 71723 w 253745"/>
              <a:gd name="connsiteY27" fmla="*/ 125635 h 253841"/>
              <a:gd name="connsiteX28" fmla="*/ 122111 w 253745"/>
              <a:gd name="connsiteY28" fmla="*/ 75248 h 253841"/>
              <a:gd name="connsiteX29" fmla="*/ 122111 w 253745"/>
              <a:gd name="connsiteY29" fmla="*/ 125635 h 253841"/>
              <a:gd name="connsiteX30" fmla="*/ 122111 w 253745"/>
              <a:gd name="connsiteY30" fmla="*/ 65723 h 253841"/>
              <a:gd name="connsiteX31" fmla="*/ 62198 w 253745"/>
              <a:gd name="connsiteY31" fmla="*/ 125635 h 253841"/>
              <a:gd name="connsiteX32" fmla="*/ 24575 w 253745"/>
              <a:gd name="connsiteY32" fmla="*/ 125635 h 253841"/>
              <a:gd name="connsiteX33" fmla="*/ 122206 w 253745"/>
              <a:gd name="connsiteY33" fmla="*/ 28003 h 253841"/>
              <a:gd name="connsiteX34" fmla="*/ 122206 w 253745"/>
              <a:gd name="connsiteY34" fmla="*/ 65627 h 253841"/>
              <a:gd name="connsiteX35" fmla="*/ 131636 w 253745"/>
              <a:gd name="connsiteY35" fmla="*/ 75248 h 253841"/>
              <a:gd name="connsiteX36" fmla="*/ 182023 w 253745"/>
              <a:gd name="connsiteY36" fmla="*/ 125635 h 253841"/>
              <a:gd name="connsiteX37" fmla="*/ 131636 w 253745"/>
              <a:gd name="connsiteY37" fmla="*/ 125635 h 253841"/>
              <a:gd name="connsiteX38" fmla="*/ 131636 w 253745"/>
              <a:gd name="connsiteY38" fmla="*/ 75248 h 253841"/>
              <a:gd name="connsiteX39" fmla="*/ 131636 w 253745"/>
              <a:gd name="connsiteY39" fmla="*/ 135160 h 253841"/>
              <a:gd name="connsiteX40" fmla="*/ 182023 w 253745"/>
              <a:gd name="connsiteY40" fmla="*/ 135160 h 253841"/>
              <a:gd name="connsiteX41" fmla="*/ 131636 w 253745"/>
              <a:gd name="connsiteY41" fmla="*/ 185547 h 253841"/>
              <a:gd name="connsiteX42" fmla="*/ 131636 w 253745"/>
              <a:gd name="connsiteY42" fmla="*/ 135160 h 253841"/>
              <a:gd name="connsiteX43" fmla="*/ 131636 w 253745"/>
              <a:gd name="connsiteY43" fmla="*/ 232791 h 253841"/>
              <a:gd name="connsiteX44" fmla="*/ 131636 w 253745"/>
              <a:gd name="connsiteY44" fmla="*/ 195072 h 253841"/>
              <a:gd name="connsiteX45" fmla="*/ 191548 w 253745"/>
              <a:gd name="connsiteY45" fmla="*/ 135160 h 253841"/>
              <a:gd name="connsiteX46" fmla="*/ 229172 w 253745"/>
              <a:gd name="connsiteY46" fmla="*/ 135160 h 253841"/>
              <a:gd name="connsiteX47" fmla="*/ 131540 w 253745"/>
              <a:gd name="connsiteY47" fmla="*/ 232791 h 253841"/>
              <a:gd name="connsiteX48" fmla="*/ 229172 w 253745"/>
              <a:gd name="connsiteY48" fmla="*/ 125635 h 253841"/>
              <a:gd name="connsiteX49" fmla="*/ 191548 w 253745"/>
              <a:gd name="connsiteY49" fmla="*/ 125635 h 253841"/>
              <a:gd name="connsiteX50" fmla="*/ 131636 w 253745"/>
              <a:gd name="connsiteY50" fmla="*/ 65723 h 253841"/>
              <a:gd name="connsiteX51" fmla="*/ 131636 w 253745"/>
              <a:gd name="connsiteY51" fmla="*/ 28099 h 253841"/>
              <a:gd name="connsiteX52" fmla="*/ 229267 w 253745"/>
              <a:gd name="connsiteY52" fmla="*/ 125730 h 25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53745" h="253841">
                <a:moveTo>
                  <a:pt x="122111" y="0"/>
                </a:moveTo>
                <a:lnTo>
                  <a:pt x="122111" y="18574"/>
                </a:lnTo>
                <a:cubicBezTo>
                  <a:pt x="64103" y="21050"/>
                  <a:pt x="17431" y="67723"/>
                  <a:pt x="14954" y="125730"/>
                </a:cubicBezTo>
                <a:lnTo>
                  <a:pt x="0" y="125730"/>
                </a:lnTo>
                <a:lnTo>
                  <a:pt x="0" y="135255"/>
                </a:lnTo>
                <a:lnTo>
                  <a:pt x="14954" y="135255"/>
                </a:lnTo>
                <a:cubicBezTo>
                  <a:pt x="17431" y="193262"/>
                  <a:pt x="64103" y="239935"/>
                  <a:pt x="122111" y="242411"/>
                </a:cubicBezTo>
                <a:lnTo>
                  <a:pt x="122111" y="253841"/>
                </a:lnTo>
                <a:lnTo>
                  <a:pt x="131636" y="253841"/>
                </a:lnTo>
                <a:lnTo>
                  <a:pt x="131636" y="242411"/>
                </a:lnTo>
                <a:cubicBezTo>
                  <a:pt x="189643" y="239935"/>
                  <a:pt x="236315" y="193262"/>
                  <a:pt x="238792" y="135255"/>
                </a:cubicBezTo>
                <a:lnTo>
                  <a:pt x="253746" y="135255"/>
                </a:lnTo>
                <a:lnTo>
                  <a:pt x="253746" y="125730"/>
                </a:lnTo>
                <a:lnTo>
                  <a:pt x="238792" y="125730"/>
                </a:lnTo>
                <a:cubicBezTo>
                  <a:pt x="236315" y="67723"/>
                  <a:pt x="189643" y="21050"/>
                  <a:pt x="131636" y="18574"/>
                </a:cubicBezTo>
                <a:lnTo>
                  <a:pt x="131636" y="0"/>
                </a:lnTo>
                <a:lnTo>
                  <a:pt x="122111" y="0"/>
                </a:lnTo>
                <a:close/>
                <a:moveTo>
                  <a:pt x="122111" y="232791"/>
                </a:moveTo>
                <a:cubicBezTo>
                  <a:pt x="69342" y="230315"/>
                  <a:pt x="26956" y="187928"/>
                  <a:pt x="24479" y="135160"/>
                </a:cubicBezTo>
                <a:lnTo>
                  <a:pt x="62103" y="135160"/>
                </a:lnTo>
                <a:cubicBezTo>
                  <a:pt x="64484" y="167164"/>
                  <a:pt x="90011" y="192786"/>
                  <a:pt x="122015" y="195072"/>
                </a:cubicBezTo>
                <a:lnTo>
                  <a:pt x="122015" y="232791"/>
                </a:lnTo>
                <a:close/>
                <a:moveTo>
                  <a:pt x="122111" y="185547"/>
                </a:moveTo>
                <a:cubicBezTo>
                  <a:pt x="95345" y="183261"/>
                  <a:pt x="74009" y="161925"/>
                  <a:pt x="71723" y="135160"/>
                </a:cubicBezTo>
                <a:lnTo>
                  <a:pt x="122111" y="135160"/>
                </a:lnTo>
                <a:lnTo>
                  <a:pt x="122111" y="185547"/>
                </a:lnTo>
                <a:close/>
                <a:moveTo>
                  <a:pt x="122111" y="125635"/>
                </a:moveTo>
                <a:lnTo>
                  <a:pt x="71723" y="125635"/>
                </a:lnTo>
                <a:cubicBezTo>
                  <a:pt x="74009" y="98869"/>
                  <a:pt x="95345" y="77533"/>
                  <a:pt x="122111" y="75248"/>
                </a:cubicBezTo>
                <a:lnTo>
                  <a:pt x="122111" y="125635"/>
                </a:lnTo>
                <a:close/>
                <a:moveTo>
                  <a:pt x="122111" y="65723"/>
                </a:moveTo>
                <a:cubicBezTo>
                  <a:pt x="90106" y="68104"/>
                  <a:pt x="64484" y="93631"/>
                  <a:pt x="62198" y="125635"/>
                </a:cubicBezTo>
                <a:lnTo>
                  <a:pt x="24575" y="125635"/>
                </a:lnTo>
                <a:cubicBezTo>
                  <a:pt x="27051" y="72866"/>
                  <a:pt x="69437" y="30480"/>
                  <a:pt x="122206" y="28003"/>
                </a:cubicBezTo>
                <a:lnTo>
                  <a:pt x="122206" y="65627"/>
                </a:lnTo>
                <a:close/>
                <a:moveTo>
                  <a:pt x="131636" y="75248"/>
                </a:moveTo>
                <a:cubicBezTo>
                  <a:pt x="158401" y="77533"/>
                  <a:pt x="179737" y="98869"/>
                  <a:pt x="182023" y="125635"/>
                </a:cubicBezTo>
                <a:lnTo>
                  <a:pt x="131636" y="125635"/>
                </a:lnTo>
                <a:lnTo>
                  <a:pt x="131636" y="75248"/>
                </a:lnTo>
                <a:close/>
                <a:moveTo>
                  <a:pt x="131636" y="135160"/>
                </a:moveTo>
                <a:lnTo>
                  <a:pt x="182023" y="135160"/>
                </a:lnTo>
                <a:cubicBezTo>
                  <a:pt x="179737" y="161925"/>
                  <a:pt x="158401" y="183261"/>
                  <a:pt x="131636" y="185547"/>
                </a:cubicBezTo>
                <a:lnTo>
                  <a:pt x="131636" y="135160"/>
                </a:lnTo>
                <a:close/>
                <a:moveTo>
                  <a:pt x="131636" y="232791"/>
                </a:moveTo>
                <a:lnTo>
                  <a:pt x="131636" y="195072"/>
                </a:lnTo>
                <a:cubicBezTo>
                  <a:pt x="163640" y="192691"/>
                  <a:pt x="189262" y="167164"/>
                  <a:pt x="191548" y="135160"/>
                </a:cubicBezTo>
                <a:lnTo>
                  <a:pt x="229172" y="135160"/>
                </a:lnTo>
                <a:cubicBezTo>
                  <a:pt x="226695" y="187928"/>
                  <a:pt x="184309" y="230315"/>
                  <a:pt x="131540" y="232791"/>
                </a:cubicBezTo>
                <a:close/>
                <a:moveTo>
                  <a:pt x="229172" y="125635"/>
                </a:moveTo>
                <a:lnTo>
                  <a:pt x="191548" y="125635"/>
                </a:lnTo>
                <a:cubicBezTo>
                  <a:pt x="189167" y="93631"/>
                  <a:pt x="163640" y="68008"/>
                  <a:pt x="131636" y="65723"/>
                </a:cubicBezTo>
                <a:lnTo>
                  <a:pt x="131636" y="28099"/>
                </a:lnTo>
                <a:cubicBezTo>
                  <a:pt x="184404" y="30575"/>
                  <a:pt x="226790" y="72962"/>
                  <a:pt x="229267" y="125730"/>
                </a:cubicBez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2267" name="Grafik 751">
            <a:extLst>
              <a:ext uri="{FF2B5EF4-FFF2-40B4-BE49-F238E27FC236}">
                <a16:creationId xmlns:a16="http://schemas.microsoft.com/office/drawing/2014/main" id="{D839A220-B2D8-AA4A-0921-536A75D8187A}"/>
              </a:ext>
            </a:extLst>
          </p:cNvPr>
          <p:cNvGrpSpPr/>
          <p:nvPr/>
        </p:nvGrpSpPr>
        <p:grpSpPr>
          <a:xfrm>
            <a:off x="1122021" y="17690844"/>
            <a:ext cx="218654" cy="250412"/>
            <a:chOff x="1122021" y="17690844"/>
            <a:chExt cx="218654" cy="250412"/>
          </a:xfrm>
          <a:solidFill>
            <a:srgbClr val="00497F"/>
          </a:solidFill>
        </p:grpSpPr>
        <p:sp>
          <p:nvSpPr>
            <p:cNvPr id="2268" name="Freihandform 2267">
              <a:extLst>
                <a:ext uri="{FF2B5EF4-FFF2-40B4-BE49-F238E27FC236}">
                  <a16:creationId xmlns:a16="http://schemas.microsoft.com/office/drawing/2014/main" id="{DD721709-99CF-E237-EA15-0983888BF229}"/>
                </a:ext>
              </a:extLst>
            </p:cNvPr>
            <p:cNvSpPr/>
            <p:nvPr/>
          </p:nvSpPr>
          <p:spPr>
            <a:xfrm rot="-5376000">
              <a:off x="1139132" y="17703854"/>
              <a:ext cx="22383" cy="22383"/>
            </a:xfrm>
            <a:custGeom>
              <a:avLst/>
              <a:gdLst>
                <a:gd name="connsiteX0" fmla="*/ 0 w 22383"/>
                <a:gd name="connsiteY0" fmla="*/ 0 h 22383"/>
                <a:gd name="connsiteX1" fmla="*/ 22384 w 22383"/>
                <a:gd name="connsiteY1" fmla="*/ 0 h 22383"/>
                <a:gd name="connsiteX2" fmla="*/ 22384 w 22383"/>
                <a:gd name="connsiteY2" fmla="*/ 22384 h 22383"/>
                <a:gd name="connsiteX3" fmla="*/ 0 w 22383"/>
                <a:gd name="connsiteY3" fmla="*/ 22384 h 2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" h="22383">
                  <a:moveTo>
                    <a:pt x="0" y="0"/>
                  </a:moveTo>
                  <a:lnTo>
                    <a:pt x="22384" y="0"/>
                  </a:lnTo>
                  <a:lnTo>
                    <a:pt x="22384" y="22384"/>
                  </a:lnTo>
                  <a:lnTo>
                    <a:pt x="0" y="2238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69" name="Freihandform 2268">
              <a:extLst>
                <a:ext uri="{FF2B5EF4-FFF2-40B4-BE49-F238E27FC236}">
                  <a16:creationId xmlns:a16="http://schemas.microsoft.com/office/drawing/2014/main" id="{2ACEBAEF-8A49-D0E2-A8C3-58EA4B88EFD8}"/>
                </a:ext>
              </a:extLst>
            </p:cNvPr>
            <p:cNvSpPr/>
            <p:nvPr/>
          </p:nvSpPr>
          <p:spPr>
            <a:xfrm rot="-5376000">
              <a:off x="1161289" y="17726395"/>
              <a:ext cx="22383" cy="22383"/>
            </a:xfrm>
            <a:custGeom>
              <a:avLst/>
              <a:gdLst>
                <a:gd name="connsiteX0" fmla="*/ 0 w 22383"/>
                <a:gd name="connsiteY0" fmla="*/ 0 h 22383"/>
                <a:gd name="connsiteX1" fmla="*/ 22384 w 22383"/>
                <a:gd name="connsiteY1" fmla="*/ 0 h 22383"/>
                <a:gd name="connsiteX2" fmla="*/ 22384 w 22383"/>
                <a:gd name="connsiteY2" fmla="*/ 22384 h 22383"/>
                <a:gd name="connsiteX3" fmla="*/ 0 w 22383"/>
                <a:gd name="connsiteY3" fmla="*/ 22384 h 2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" h="22383">
                  <a:moveTo>
                    <a:pt x="0" y="0"/>
                  </a:moveTo>
                  <a:lnTo>
                    <a:pt x="22384" y="0"/>
                  </a:lnTo>
                  <a:lnTo>
                    <a:pt x="22384" y="22384"/>
                  </a:lnTo>
                  <a:lnTo>
                    <a:pt x="0" y="2238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70" name="Freihandform 2269">
              <a:extLst>
                <a:ext uri="{FF2B5EF4-FFF2-40B4-BE49-F238E27FC236}">
                  <a16:creationId xmlns:a16="http://schemas.microsoft.com/office/drawing/2014/main" id="{5B9E2451-6EA7-A2C1-877F-341B20135E73}"/>
                </a:ext>
              </a:extLst>
            </p:cNvPr>
            <p:cNvSpPr/>
            <p:nvPr/>
          </p:nvSpPr>
          <p:spPr>
            <a:xfrm rot="-5376000">
              <a:off x="1183543" y="17748937"/>
              <a:ext cx="22383" cy="22383"/>
            </a:xfrm>
            <a:custGeom>
              <a:avLst/>
              <a:gdLst>
                <a:gd name="connsiteX0" fmla="*/ 0 w 22383"/>
                <a:gd name="connsiteY0" fmla="*/ 0 h 22383"/>
                <a:gd name="connsiteX1" fmla="*/ 22384 w 22383"/>
                <a:gd name="connsiteY1" fmla="*/ 0 h 22383"/>
                <a:gd name="connsiteX2" fmla="*/ 22384 w 22383"/>
                <a:gd name="connsiteY2" fmla="*/ 22384 h 22383"/>
                <a:gd name="connsiteX3" fmla="*/ 0 w 22383"/>
                <a:gd name="connsiteY3" fmla="*/ 22384 h 2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" h="22383">
                  <a:moveTo>
                    <a:pt x="0" y="0"/>
                  </a:moveTo>
                  <a:lnTo>
                    <a:pt x="22384" y="0"/>
                  </a:lnTo>
                  <a:lnTo>
                    <a:pt x="22384" y="22384"/>
                  </a:lnTo>
                  <a:lnTo>
                    <a:pt x="0" y="2238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71" name="Freihandform 2270">
              <a:extLst>
                <a:ext uri="{FF2B5EF4-FFF2-40B4-BE49-F238E27FC236}">
                  <a16:creationId xmlns:a16="http://schemas.microsoft.com/office/drawing/2014/main" id="{4FB0DEC8-607A-4850-25FD-DD45ED043777}"/>
                </a:ext>
              </a:extLst>
            </p:cNvPr>
            <p:cNvSpPr/>
            <p:nvPr/>
          </p:nvSpPr>
          <p:spPr>
            <a:xfrm rot="-5376000">
              <a:off x="1138748" y="17748648"/>
              <a:ext cx="22383" cy="22383"/>
            </a:xfrm>
            <a:custGeom>
              <a:avLst/>
              <a:gdLst>
                <a:gd name="connsiteX0" fmla="*/ 0 w 22383"/>
                <a:gd name="connsiteY0" fmla="*/ 0 h 22383"/>
                <a:gd name="connsiteX1" fmla="*/ 22384 w 22383"/>
                <a:gd name="connsiteY1" fmla="*/ 0 h 22383"/>
                <a:gd name="connsiteX2" fmla="*/ 22384 w 22383"/>
                <a:gd name="connsiteY2" fmla="*/ 22384 h 22383"/>
                <a:gd name="connsiteX3" fmla="*/ 0 w 22383"/>
                <a:gd name="connsiteY3" fmla="*/ 22384 h 2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" h="22383">
                  <a:moveTo>
                    <a:pt x="0" y="0"/>
                  </a:moveTo>
                  <a:lnTo>
                    <a:pt x="22384" y="0"/>
                  </a:lnTo>
                  <a:lnTo>
                    <a:pt x="22384" y="22384"/>
                  </a:lnTo>
                  <a:lnTo>
                    <a:pt x="0" y="2238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72" name="Freihandform 2271">
              <a:extLst>
                <a:ext uri="{FF2B5EF4-FFF2-40B4-BE49-F238E27FC236}">
                  <a16:creationId xmlns:a16="http://schemas.microsoft.com/office/drawing/2014/main" id="{71A7CBC7-6AB3-08F2-83B1-92D4C046789C}"/>
                </a:ext>
              </a:extLst>
            </p:cNvPr>
            <p:cNvSpPr/>
            <p:nvPr/>
          </p:nvSpPr>
          <p:spPr>
            <a:xfrm rot="-5376000">
              <a:off x="1160905" y="17771189"/>
              <a:ext cx="22383" cy="22383"/>
            </a:xfrm>
            <a:custGeom>
              <a:avLst/>
              <a:gdLst>
                <a:gd name="connsiteX0" fmla="*/ 0 w 22383"/>
                <a:gd name="connsiteY0" fmla="*/ 0 h 22383"/>
                <a:gd name="connsiteX1" fmla="*/ 22384 w 22383"/>
                <a:gd name="connsiteY1" fmla="*/ 0 h 22383"/>
                <a:gd name="connsiteX2" fmla="*/ 22384 w 22383"/>
                <a:gd name="connsiteY2" fmla="*/ 22384 h 22383"/>
                <a:gd name="connsiteX3" fmla="*/ 0 w 22383"/>
                <a:gd name="connsiteY3" fmla="*/ 22384 h 2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" h="22383">
                  <a:moveTo>
                    <a:pt x="0" y="0"/>
                  </a:moveTo>
                  <a:lnTo>
                    <a:pt x="22384" y="0"/>
                  </a:lnTo>
                  <a:lnTo>
                    <a:pt x="22384" y="22384"/>
                  </a:lnTo>
                  <a:lnTo>
                    <a:pt x="0" y="2238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73" name="Freihandform 2272">
              <a:extLst>
                <a:ext uri="{FF2B5EF4-FFF2-40B4-BE49-F238E27FC236}">
                  <a16:creationId xmlns:a16="http://schemas.microsoft.com/office/drawing/2014/main" id="{07AA0666-1596-204D-D31D-B6A76284B30F}"/>
                </a:ext>
              </a:extLst>
            </p:cNvPr>
            <p:cNvSpPr/>
            <p:nvPr/>
          </p:nvSpPr>
          <p:spPr>
            <a:xfrm rot="-5376000">
              <a:off x="1205795" y="17771479"/>
              <a:ext cx="22383" cy="22383"/>
            </a:xfrm>
            <a:custGeom>
              <a:avLst/>
              <a:gdLst>
                <a:gd name="connsiteX0" fmla="*/ 0 w 22383"/>
                <a:gd name="connsiteY0" fmla="*/ 0 h 22383"/>
                <a:gd name="connsiteX1" fmla="*/ 22384 w 22383"/>
                <a:gd name="connsiteY1" fmla="*/ 0 h 22383"/>
                <a:gd name="connsiteX2" fmla="*/ 22384 w 22383"/>
                <a:gd name="connsiteY2" fmla="*/ 22384 h 22383"/>
                <a:gd name="connsiteX3" fmla="*/ 0 w 22383"/>
                <a:gd name="connsiteY3" fmla="*/ 22384 h 2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" h="22383">
                  <a:moveTo>
                    <a:pt x="0" y="0"/>
                  </a:moveTo>
                  <a:lnTo>
                    <a:pt x="22384" y="0"/>
                  </a:lnTo>
                  <a:lnTo>
                    <a:pt x="22384" y="22384"/>
                  </a:lnTo>
                  <a:lnTo>
                    <a:pt x="0" y="2238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74" name="Freihandform 2273">
              <a:extLst>
                <a:ext uri="{FF2B5EF4-FFF2-40B4-BE49-F238E27FC236}">
                  <a16:creationId xmlns:a16="http://schemas.microsoft.com/office/drawing/2014/main" id="{8599C78B-7F68-8A72-8136-6369961251FA}"/>
                </a:ext>
              </a:extLst>
            </p:cNvPr>
            <p:cNvSpPr/>
            <p:nvPr/>
          </p:nvSpPr>
          <p:spPr>
            <a:xfrm rot="-5376000">
              <a:off x="1183831" y="17704143"/>
              <a:ext cx="22383" cy="22383"/>
            </a:xfrm>
            <a:custGeom>
              <a:avLst/>
              <a:gdLst>
                <a:gd name="connsiteX0" fmla="*/ 0 w 22383"/>
                <a:gd name="connsiteY0" fmla="*/ 0 h 22383"/>
                <a:gd name="connsiteX1" fmla="*/ 22384 w 22383"/>
                <a:gd name="connsiteY1" fmla="*/ 0 h 22383"/>
                <a:gd name="connsiteX2" fmla="*/ 22384 w 22383"/>
                <a:gd name="connsiteY2" fmla="*/ 22384 h 22383"/>
                <a:gd name="connsiteX3" fmla="*/ 0 w 22383"/>
                <a:gd name="connsiteY3" fmla="*/ 22384 h 2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" h="22383">
                  <a:moveTo>
                    <a:pt x="0" y="0"/>
                  </a:moveTo>
                  <a:lnTo>
                    <a:pt x="22384" y="0"/>
                  </a:lnTo>
                  <a:lnTo>
                    <a:pt x="22384" y="22384"/>
                  </a:lnTo>
                  <a:lnTo>
                    <a:pt x="0" y="2238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75" name="Freihandform 2274">
              <a:extLst>
                <a:ext uri="{FF2B5EF4-FFF2-40B4-BE49-F238E27FC236}">
                  <a16:creationId xmlns:a16="http://schemas.microsoft.com/office/drawing/2014/main" id="{8F0226C7-FC66-8879-38C3-21E1A880FC56}"/>
                </a:ext>
              </a:extLst>
            </p:cNvPr>
            <p:cNvSpPr/>
            <p:nvPr/>
          </p:nvSpPr>
          <p:spPr>
            <a:xfrm rot="-5376000">
              <a:off x="1206084" y="17726780"/>
              <a:ext cx="22383" cy="22383"/>
            </a:xfrm>
            <a:custGeom>
              <a:avLst/>
              <a:gdLst>
                <a:gd name="connsiteX0" fmla="*/ 0 w 22383"/>
                <a:gd name="connsiteY0" fmla="*/ 0 h 22383"/>
                <a:gd name="connsiteX1" fmla="*/ 22384 w 22383"/>
                <a:gd name="connsiteY1" fmla="*/ 0 h 22383"/>
                <a:gd name="connsiteX2" fmla="*/ 22384 w 22383"/>
                <a:gd name="connsiteY2" fmla="*/ 22384 h 22383"/>
                <a:gd name="connsiteX3" fmla="*/ 0 w 22383"/>
                <a:gd name="connsiteY3" fmla="*/ 22384 h 2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" h="22383">
                  <a:moveTo>
                    <a:pt x="0" y="0"/>
                  </a:moveTo>
                  <a:lnTo>
                    <a:pt x="22384" y="0"/>
                  </a:lnTo>
                  <a:lnTo>
                    <a:pt x="22384" y="22384"/>
                  </a:lnTo>
                  <a:lnTo>
                    <a:pt x="0" y="2238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76" name="Freihandform 2275">
              <a:extLst>
                <a:ext uri="{FF2B5EF4-FFF2-40B4-BE49-F238E27FC236}">
                  <a16:creationId xmlns:a16="http://schemas.microsoft.com/office/drawing/2014/main" id="{541796DE-FFCC-7136-91F3-A8ED914BF47B}"/>
                </a:ext>
              </a:extLst>
            </p:cNvPr>
            <p:cNvSpPr/>
            <p:nvPr/>
          </p:nvSpPr>
          <p:spPr>
            <a:xfrm rot="-5376000">
              <a:off x="1228242" y="17749226"/>
              <a:ext cx="22383" cy="22383"/>
            </a:xfrm>
            <a:custGeom>
              <a:avLst/>
              <a:gdLst>
                <a:gd name="connsiteX0" fmla="*/ 0 w 22383"/>
                <a:gd name="connsiteY0" fmla="*/ 0 h 22383"/>
                <a:gd name="connsiteX1" fmla="*/ 22384 w 22383"/>
                <a:gd name="connsiteY1" fmla="*/ 0 h 22383"/>
                <a:gd name="connsiteX2" fmla="*/ 22384 w 22383"/>
                <a:gd name="connsiteY2" fmla="*/ 22384 h 22383"/>
                <a:gd name="connsiteX3" fmla="*/ 0 w 22383"/>
                <a:gd name="connsiteY3" fmla="*/ 22384 h 2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" h="22383">
                  <a:moveTo>
                    <a:pt x="0" y="0"/>
                  </a:moveTo>
                  <a:lnTo>
                    <a:pt x="22384" y="0"/>
                  </a:lnTo>
                  <a:lnTo>
                    <a:pt x="22384" y="22384"/>
                  </a:lnTo>
                  <a:lnTo>
                    <a:pt x="0" y="2238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77" name="Freihandform 2276">
              <a:extLst>
                <a:ext uri="{FF2B5EF4-FFF2-40B4-BE49-F238E27FC236}">
                  <a16:creationId xmlns:a16="http://schemas.microsoft.com/office/drawing/2014/main" id="{A12A36C6-BE8A-20C0-0AB3-667917E072E8}"/>
                </a:ext>
              </a:extLst>
            </p:cNvPr>
            <p:cNvSpPr/>
            <p:nvPr/>
          </p:nvSpPr>
          <p:spPr>
            <a:xfrm rot="-5376000">
              <a:off x="1250494" y="17771768"/>
              <a:ext cx="22383" cy="22383"/>
            </a:xfrm>
            <a:custGeom>
              <a:avLst/>
              <a:gdLst>
                <a:gd name="connsiteX0" fmla="*/ 0 w 22383"/>
                <a:gd name="connsiteY0" fmla="*/ 0 h 22383"/>
                <a:gd name="connsiteX1" fmla="*/ 22384 w 22383"/>
                <a:gd name="connsiteY1" fmla="*/ 0 h 22383"/>
                <a:gd name="connsiteX2" fmla="*/ 22384 w 22383"/>
                <a:gd name="connsiteY2" fmla="*/ 22384 h 22383"/>
                <a:gd name="connsiteX3" fmla="*/ 0 w 22383"/>
                <a:gd name="connsiteY3" fmla="*/ 22384 h 2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" h="22383">
                  <a:moveTo>
                    <a:pt x="0" y="0"/>
                  </a:moveTo>
                  <a:lnTo>
                    <a:pt x="22384" y="0"/>
                  </a:lnTo>
                  <a:lnTo>
                    <a:pt x="22384" y="22384"/>
                  </a:lnTo>
                  <a:lnTo>
                    <a:pt x="0" y="2238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78" name="Freihandform 2277">
              <a:extLst>
                <a:ext uri="{FF2B5EF4-FFF2-40B4-BE49-F238E27FC236}">
                  <a16:creationId xmlns:a16="http://schemas.microsoft.com/office/drawing/2014/main" id="{2669C1BF-C50A-BC83-75AF-9B47F5167751}"/>
                </a:ext>
              </a:extLst>
            </p:cNvPr>
            <p:cNvSpPr/>
            <p:nvPr/>
          </p:nvSpPr>
          <p:spPr>
            <a:xfrm rot="-5376000">
              <a:off x="1228530" y="17704527"/>
              <a:ext cx="22383" cy="22383"/>
            </a:xfrm>
            <a:custGeom>
              <a:avLst/>
              <a:gdLst>
                <a:gd name="connsiteX0" fmla="*/ 0 w 22383"/>
                <a:gd name="connsiteY0" fmla="*/ 0 h 22383"/>
                <a:gd name="connsiteX1" fmla="*/ 22384 w 22383"/>
                <a:gd name="connsiteY1" fmla="*/ 0 h 22383"/>
                <a:gd name="connsiteX2" fmla="*/ 22384 w 22383"/>
                <a:gd name="connsiteY2" fmla="*/ 22384 h 22383"/>
                <a:gd name="connsiteX3" fmla="*/ 0 w 22383"/>
                <a:gd name="connsiteY3" fmla="*/ 22384 h 2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" h="22383">
                  <a:moveTo>
                    <a:pt x="0" y="0"/>
                  </a:moveTo>
                  <a:lnTo>
                    <a:pt x="22384" y="0"/>
                  </a:lnTo>
                  <a:lnTo>
                    <a:pt x="22384" y="22384"/>
                  </a:lnTo>
                  <a:lnTo>
                    <a:pt x="0" y="2238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79" name="Freihandform 2278">
              <a:extLst>
                <a:ext uri="{FF2B5EF4-FFF2-40B4-BE49-F238E27FC236}">
                  <a16:creationId xmlns:a16="http://schemas.microsoft.com/office/drawing/2014/main" id="{179638F1-0079-DF3E-054A-E0C6678AEC25}"/>
                </a:ext>
              </a:extLst>
            </p:cNvPr>
            <p:cNvSpPr/>
            <p:nvPr/>
          </p:nvSpPr>
          <p:spPr>
            <a:xfrm rot="-5376000">
              <a:off x="1250878" y="17727069"/>
              <a:ext cx="22383" cy="22383"/>
            </a:xfrm>
            <a:custGeom>
              <a:avLst/>
              <a:gdLst>
                <a:gd name="connsiteX0" fmla="*/ 0 w 22383"/>
                <a:gd name="connsiteY0" fmla="*/ 0 h 22383"/>
                <a:gd name="connsiteX1" fmla="*/ 22384 w 22383"/>
                <a:gd name="connsiteY1" fmla="*/ 0 h 22383"/>
                <a:gd name="connsiteX2" fmla="*/ 22384 w 22383"/>
                <a:gd name="connsiteY2" fmla="*/ 22384 h 22383"/>
                <a:gd name="connsiteX3" fmla="*/ 0 w 22383"/>
                <a:gd name="connsiteY3" fmla="*/ 22384 h 2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" h="22383">
                  <a:moveTo>
                    <a:pt x="0" y="0"/>
                  </a:moveTo>
                  <a:lnTo>
                    <a:pt x="22384" y="0"/>
                  </a:lnTo>
                  <a:lnTo>
                    <a:pt x="22384" y="22384"/>
                  </a:lnTo>
                  <a:lnTo>
                    <a:pt x="0" y="2238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80" name="Freihandform 2279">
              <a:extLst>
                <a:ext uri="{FF2B5EF4-FFF2-40B4-BE49-F238E27FC236}">
                  <a16:creationId xmlns:a16="http://schemas.microsoft.com/office/drawing/2014/main" id="{57FCF60E-8577-3E20-2E0C-E212E9172CA1}"/>
                </a:ext>
              </a:extLst>
            </p:cNvPr>
            <p:cNvSpPr/>
            <p:nvPr/>
          </p:nvSpPr>
          <p:spPr>
            <a:xfrm rot="-5376000">
              <a:off x="1273131" y="17749515"/>
              <a:ext cx="22383" cy="22383"/>
            </a:xfrm>
            <a:custGeom>
              <a:avLst/>
              <a:gdLst>
                <a:gd name="connsiteX0" fmla="*/ 0 w 22383"/>
                <a:gd name="connsiteY0" fmla="*/ 0 h 22383"/>
                <a:gd name="connsiteX1" fmla="*/ 22384 w 22383"/>
                <a:gd name="connsiteY1" fmla="*/ 0 h 22383"/>
                <a:gd name="connsiteX2" fmla="*/ 22384 w 22383"/>
                <a:gd name="connsiteY2" fmla="*/ 22384 h 22383"/>
                <a:gd name="connsiteX3" fmla="*/ 0 w 22383"/>
                <a:gd name="connsiteY3" fmla="*/ 22384 h 2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" h="22383">
                  <a:moveTo>
                    <a:pt x="0" y="0"/>
                  </a:moveTo>
                  <a:lnTo>
                    <a:pt x="22384" y="0"/>
                  </a:lnTo>
                  <a:lnTo>
                    <a:pt x="22384" y="22384"/>
                  </a:lnTo>
                  <a:lnTo>
                    <a:pt x="0" y="2238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81" name="Freihandform 2280">
              <a:extLst>
                <a:ext uri="{FF2B5EF4-FFF2-40B4-BE49-F238E27FC236}">
                  <a16:creationId xmlns:a16="http://schemas.microsoft.com/office/drawing/2014/main" id="{79E59ECD-7EFA-79EF-7443-386E4D555069}"/>
                </a:ext>
              </a:extLst>
            </p:cNvPr>
            <p:cNvSpPr/>
            <p:nvPr/>
          </p:nvSpPr>
          <p:spPr>
            <a:xfrm rot="-5376000">
              <a:off x="1183158" y="17793731"/>
              <a:ext cx="22383" cy="22383"/>
            </a:xfrm>
            <a:custGeom>
              <a:avLst/>
              <a:gdLst>
                <a:gd name="connsiteX0" fmla="*/ 0 w 22383"/>
                <a:gd name="connsiteY0" fmla="*/ 0 h 22383"/>
                <a:gd name="connsiteX1" fmla="*/ 22384 w 22383"/>
                <a:gd name="connsiteY1" fmla="*/ 0 h 22383"/>
                <a:gd name="connsiteX2" fmla="*/ 22384 w 22383"/>
                <a:gd name="connsiteY2" fmla="*/ 22384 h 22383"/>
                <a:gd name="connsiteX3" fmla="*/ 0 w 22383"/>
                <a:gd name="connsiteY3" fmla="*/ 22384 h 2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" h="22383">
                  <a:moveTo>
                    <a:pt x="0" y="0"/>
                  </a:moveTo>
                  <a:lnTo>
                    <a:pt x="22384" y="0"/>
                  </a:lnTo>
                  <a:lnTo>
                    <a:pt x="22384" y="22384"/>
                  </a:lnTo>
                  <a:lnTo>
                    <a:pt x="0" y="2238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82" name="Freihandform 2281">
              <a:extLst>
                <a:ext uri="{FF2B5EF4-FFF2-40B4-BE49-F238E27FC236}">
                  <a16:creationId xmlns:a16="http://schemas.microsoft.com/office/drawing/2014/main" id="{8C9C5E56-32E7-11C2-582F-42EB4A0D0444}"/>
                </a:ext>
              </a:extLst>
            </p:cNvPr>
            <p:cNvSpPr/>
            <p:nvPr/>
          </p:nvSpPr>
          <p:spPr>
            <a:xfrm rot="-5376000">
              <a:off x="1138459" y="17793442"/>
              <a:ext cx="22383" cy="22383"/>
            </a:xfrm>
            <a:custGeom>
              <a:avLst/>
              <a:gdLst>
                <a:gd name="connsiteX0" fmla="*/ 0 w 22383"/>
                <a:gd name="connsiteY0" fmla="*/ 0 h 22383"/>
                <a:gd name="connsiteX1" fmla="*/ 22384 w 22383"/>
                <a:gd name="connsiteY1" fmla="*/ 0 h 22383"/>
                <a:gd name="connsiteX2" fmla="*/ 22384 w 22383"/>
                <a:gd name="connsiteY2" fmla="*/ 22384 h 22383"/>
                <a:gd name="connsiteX3" fmla="*/ 0 w 22383"/>
                <a:gd name="connsiteY3" fmla="*/ 22384 h 2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" h="22383">
                  <a:moveTo>
                    <a:pt x="0" y="0"/>
                  </a:moveTo>
                  <a:lnTo>
                    <a:pt x="22384" y="0"/>
                  </a:lnTo>
                  <a:lnTo>
                    <a:pt x="22384" y="22384"/>
                  </a:lnTo>
                  <a:lnTo>
                    <a:pt x="0" y="2238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83" name="Freihandform 2282">
              <a:extLst>
                <a:ext uri="{FF2B5EF4-FFF2-40B4-BE49-F238E27FC236}">
                  <a16:creationId xmlns:a16="http://schemas.microsoft.com/office/drawing/2014/main" id="{A9C3E1AF-E589-3774-4866-5CE92CF82C13}"/>
                </a:ext>
              </a:extLst>
            </p:cNvPr>
            <p:cNvSpPr/>
            <p:nvPr/>
          </p:nvSpPr>
          <p:spPr>
            <a:xfrm rot="-5376000">
              <a:off x="1227952" y="17794115"/>
              <a:ext cx="22383" cy="22383"/>
            </a:xfrm>
            <a:custGeom>
              <a:avLst/>
              <a:gdLst>
                <a:gd name="connsiteX0" fmla="*/ 0 w 22383"/>
                <a:gd name="connsiteY0" fmla="*/ 0 h 22383"/>
                <a:gd name="connsiteX1" fmla="*/ 22384 w 22383"/>
                <a:gd name="connsiteY1" fmla="*/ 0 h 22383"/>
                <a:gd name="connsiteX2" fmla="*/ 22384 w 22383"/>
                <a:gd name="connsiteY2" fmla="*/ 22384 h 22383"/>
                <a:gd name="connsiteX3" fmla="*/ 0 w 22383"/>
                <a:gd name="connsiteY3" fmla="*/ 22384 h 2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" h="22383">
                  <a:moveTo>
                    <a:pt x="0" y="0"/>
                  </a:moveTo>
                  <a:lnTo>
                    <a:pt x="22384" y="0"/>
                  </a:lnTo>
                  <a:lnTo>
                    <a:pt x="22384" y="22384"/>
                  </a:lnTo>
                  <a:lnTo>
                    <a:pt x="0" y="2238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84" name="Freihandform 2283">
              <a:extLst>
                <a:ext uri="{FF2B5EF4-FFF2-40B4-BE49-F238E27FC236}">
                  <a16:creationId xmlns:a16="http://schemas.microsoft.com/office/drawing/2014/main" id="{BC4A1BE1-288C-E5EB-2197-6C4CC9B48C38}"/>
                </a:ext>
              </a:extLst>
            </p:cNvPr>
            <p:cNvSpPr/>
            <p:nvPr/>
          </p:nvSpPr>
          <p:spPr>
            <a:xfrm rot="-5376000">
              <a:off x="1272747" y="17794310"/>
              <a:ext cx="22383" cy="22383"/>
            </a:xfrm>
            <a:custGeom>
              <a:avLst/>
              <a:gdLst>
                <a:gd name="connsiteX0" fmla="*/ 0 w 22383"/>
                <a:gd name="connsiteY0" fmla="*/ 0 h 22383"/>
                <a:gd name="connsiteX1" fmla="*/ 22384 w 22383"/>
                <a:gd name="connsiteY1" fmla="*/ 0 h 22383"/>
                <a:gd name="connsiteX2" fmla="*/ 22384 w 22383"/>
                <a:gd name="connsiteY2" fmla="*/ 22384 h 22383"/>
                <a:gd name="connsiteX3" fmla="*/ 0 w 22383"/>
                <a:gd name="connsiteY3" fmla="*/ 22384 h 2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" h="22383">
                  <a:moveTo>
                    <a:pt x="0" y="0"/>
                  </a:moveTo>
                  <a:lnTo>
                    <a:pt x="22384" y="0"/>
                  </a:lnTo>
                  <a:lnTo>
                    <a:pt x="22384" y="22384"/>
                  </a:lnTo>
                  <a:lnTo>
                    <a:pt x="0" y="2238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85" name="Freihandform 2284">
              <a:extLst>
                <a:ext uri="{FF2B5EF4-FFF2-40B4-BE49-F238E27FC236}">
                  <a16:creationId xmlns:a16="http://schemas.microsoft.com/office/drawing/2014/main" id="{D498C1EA-A973-116C-2308-E7993BD0C3BB}"/>
                </a:ext>
              </a:extLst>
            </p:cNvPr>
            <p:cNvSpPr/>
            <p:nvPr/>
          </p:nvSpPr>
          <p:spPr>
            <a:xfrm rot="-5376000">
              <a:off x="1295288" y="17772152"/>
              <a:ext cx="22383" cy="22383"/>
            </a:xfrm>
            <a:custGeom>
              <a:avLst/>
              <a:gdLst>
                <a:gd name="connsiteX0" fmla="*/ 0 w 22383"/>
                <a:gd name="connsiteY0" fmla="*/ 0 h 22383"/>
                <a:gd name="connsiteX1" fmla="*/ 22384 w 22383"/>
                <a:gd name="connsiteY1" fmla="*/ 0 h 22383"/>
                <a:gd name="connsiteX2" fmla="*/ 22384 w 22383"/>
                <a:gd name="connsiteY2" fmla="*/ 22384 h 22383"/>
                <a:gd name="connsiteX3" fmla="*/ 0 w 22383"/>
                <a:gd name="connsiteY3" fmla="*/ 22384 h 2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" h="22383">
                  <a:moveTo>
                    <a:pt x="0" y="0"/>
                  </a:moveTo>
                  <a:lnTo>
                    <a:pt x="22384" y="0"/>
                  </a:lnTo>
                  <a:lnTo>
                    <a:pt x="22384" y="22384"/>
                  </a:lnTo>
                  <a:lnTo>
                    <a:pt x="0" y="2238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86" name="Freihandform 2285">
              <a:extLst>
                <a:ext uri="{FF2B5EF4-FFF2-40B4-BE49-F238E27FC236}">
                  <a16:creationId xmlns:a16="http://schemas.microsoft.com/office/drawing/2014/main" id="{C4CD91ED-45E5-839C-1454-D18C50AB28B6}"/>
                </a:ext>
              </a:extLst>
            </p:cNvPr>
            <p:cNvSpPr/>
            <p:nvPr/>
          </p:nvSpPr>
          <p:spPr>
            <a:xfrm rot="-5376000">
              <a:off x="1273325" y="17704816"/>
              <a:ext cx="22383" cy="22383"/>
            </a:xfrm>
            <a:custGeom>
              <a:avLst/>
              <a:gdLst>
                <a:gd name="connsiteX0" fmla="*/ 0 w 22383"/>
                <a:gd name="connsiteY0" fmla="*/ 0 h 22383"/>
                <a:gd name="connsiteX1" fmla="*/ 22384 w 22383"/>
                <a:gd name="connsiteY1" fmla="*/ 0 h 22383"/>
                <a:gd name="connsiteX2" fmla="*/ 22384 w 22383"/>
                <a:gd name="connsiteY2" fmla="*/ 22384 h 22383"/>
                <a:gd name="connsiteX3" fmla="*/ 0 w 22383"/>
                <a:gd name="connsiteY3" fmla="*/ 22384 h 2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" h="22383">
                  <a:moveTo>
                    <a:pt x="0" y="0"/>
                  </a:moveTo>
                  <a:lnTo>
                    <a:pt x="22384" y="0"/>
                  </a:lnTo>
                  <a:lnTo>
                    <a:pt x="22384" y="22384"/>
                  </a:lnTo>
                  <a:lnTo>
                    <a:pt x="0" y="2238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87" name="Freihandform 2286">
              <a:extLst>
                <a:ext uri="{FF2B5EF4-FFF2-40B4-BE49-F238E27FC236}">
                  <a16:creationId xmlns:a16="http://schemas.microsoft.com/office/drawing/2014/main" id="{4DC65AB1-A3DC-CEA2-3EAA-FB7C3A6978AC}"/>
                </a:ext>
              </a:extLst>
            </p:cNvPr>
            <p:cNvSpPr/>
            <p:nvPr/>
          </p:nvSpPr>
          <p:spPr>
            <a:xfrm rot="-5376000">
              <a:off x="1317830" y="17749899"/>
              <a:ext cx="22383" cy="22383"/>
            </a:xfrm>
            <a:custGeom>
              <a:avLst/>
              <a:gdLst>
                <a:gd name="connsiteX0" fmla="*/ 0 w 22383"/>
                <a:gd name="connsiteY0" fmla="*/ 0 h 22383"/>
                <a:gd name="connsiteX1" fmla="*/ 22384 w 22383"/>
                <a:gd name="connsiteY1" fmla="*/ 0 h 22383"/>
                <a:gd name="connsiteX2" fmla="*/ 22384 w 22383"/>
                <a:gd name="connsiteY2" fmla="*/ 22384 h 22383"/>
                <a:gd name="connsiteX3" fmla="*/ 0 w 22383"/>
                <a:gd name="connsiteY3" fmla="*/ 22384 h 2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" h="22383">
                  <a:moveTo>
                    <a:pt x="0" y="0"/>
                  </a:moveTo>
                  <a:lnTo>
                    <a:pt x="22384" y="0"/>
                  </a:lnTo>
                  <a:lnTo>
                    <a:pt x="22384" y="22384"/>
                  </a:lnTo>
                  <a:lnTo>
                    <a:pt x="0" y="2238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88" name="Freihandform 2287">
              <a:extLst>
                <a:ext uri="{FF2B5EF4-FFF2-40B4-BE49-F238E27FC236}">
                  <a16:creationId xmlns:a16="http://schemas.microsoft.com/office/drawing/2014/main" id="{CE4E2AAC-0CD8-92C7-6255-5C739F544122}"/>
                </a:ext>
              </a:extLst>
            </p:cNvPr>
            <p:cNvSpPr/>
            <p:nvPr/>
          </p:nvSpPr>
          <p:spPr>
            <a:xfrm rot="-5376000">
              <a:off x="1317541" y="17794598"/>
              <a:ext cx="22383" cy="22383"/>
            </a:xfrm>
            <a:custGeom>
              <a:avLst/>
              <a:gdLst>
                <a:gd name="connsiteX0" fmla="*/ 0 w 22383"/>
                <a:gd name="connsiteY0" fmla="*/ 0 h 22383"/>
                <a:gd name="connsiteX1" fmla="*/ 22384 w 22383"/>
                <a:gd name="connsiteY1" fmla="*/ 0 h 22383"/>
                <a:gd name="connsiteX2" fmla="*/ 22384 w 22383"/>
                <a:gd name="connsiteY2" fmla="*/ 22384 h 22383"/>
                <a:gd name="connsiteX3" fmla="*/ 0 w 22383"/>
                <a:gd name="connsiteY3" fmla="*/ 22384 h 2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" h="22383">
                  <a:moveTo>
                    <a:pt x="0" y="0"/>
                  </a:moveTo>
                  <a:lnTo>
                    <a:pt x="22384" y="0"/>
                  </a:lnTo>
                  <a:lnTo>
                    <a:pt x="22384" y="22384"/>
                  </a:lnTo>
                  <a:lnTo>
                    <a:pt x="0" y="2238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89" name="Freihandform 2288">
              <a:extLst>
                <a:ext uri="{FF2B5EF4-FFF2-40B4-BE49-F238E27FC236}">
                  <a16:creationId xmlns:a16="http://schemas.microsoft.com/office/drawing/2014/main" id="{920DE308-0E14-610F-7F42-5917D0E0EE17}"/>
                </a:ext>
              </a:extLst>
            </p:cNvPr>
            <p:cNvSpPr/>
            <p:nvPr/>
          </p:nvSpPr>
          <p:spPr>
            <a:xfrm rot="-5376000">
              <a:off x="1318214" y="17705105"/>
              <a:ext cx="22383" cy="22383"/>
            </a:xfrm>
            <a:custGeom>
              <a:avLst/>
              <a:gdLst>
                <a:gd name="connsiteX0" fmla="*/ 0 w 22383"/>
                <a:gd name="connsiteY0" fmla="*/ 0 h 22383"/>
                <a:gd name="connsiteX1" fmla="*/ 22384 w 22383"/>
                <a:gd name="connsiteY1" fmla="*/ 0 h 22383"/>
                <a:gd name="connsiteX2" fmla="*/ 22384 w 22383"/>
                <a:gd name="connsiteY2" fmla="*/ 22384 h 22383"/>
                <a:gd name="connsiteX3" fmla="*/ 0 w 22383"/>
                <a:gd name="connsiteY3" fmla="*/ 22384 h 2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" h="22383">
                  <a:moveTo>
                    <a:pt x="0" y="0"/>
                  </a:moveTo>
                  <a:lnTo>
                    <a:pt x="22384" y="0"/>
                  </a:lnTo>
                  <a:lnTo>
                    <a:pt x="22384" y="22384"/>
                  </a:lnTo>
                  <a:lnTo>
                    <a:pt x="0" y="2238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90" name="Freihandform 2289">
              <a:extLst>
                <a:ext uri="{FF2B5EF4-FFF2-40B4-BE49-F238E27FC236}">
                  <a16:creationId xmlns:a16="http://schemas.microsoft.com/office/drawing/2014/main" id="{670B65C6-7443-3FA2-5CCB-DC54959DB2D7}"/>
                </a:ext>
              </a:extLst>
            </p:cNvPr>
            <p:cNvSpPr/>
            <p:nvPr/>
          </p:nvSpPr>
          <p:spPr>
            <a:xfrm rot="-5376000">
              <a:off x="1295578" y="17727262"/>
              <a:ext cx="22383" cy="22383"/>
            </a:xfrm>
            <a:custGeom>
              <a:avLst/>
              <a:gdLst>
                <a:gd name="connsiteX0" fmla="*/ 0 w 22383"/>
                <a:gd name="connsiteY0" fmla="*/ 0 h 22383"/>
                <a:gd name="connsiteX1" fmla="*/ 22384 w 22383"/>
                <a:gd name="connsiteY1" fmla="*/ 0 h 22383"/>
                <a:gd name="connsiteX2" fmla="*/ 22384 w 22383"/>
                <a:gd name="connsiteY2" fmla="*/ 22384 h 22383"/>
                <a:gd name="connsiteX3" fmla="*/ 0 w 22383"/>
                <a:gd name="connsiteY3" fmla="*/ 22384 h 2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" h="22383">
                  <a:moveTo>
                    <a:pt x="0" y="0"/>
                  </a:moveTo>
                  <a:lnTo>
                    <a:pt x="22384" y="0"/>
                  </a:lnTo>
                  <a:lnTo>
                    <a:pt x="22384" y="22384"/>
                  </a:lnTo>
                  <a:lnTo>
                    <a:pt x="0" y="22384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91" name="Freihandform 2290">
              <a:extLst>
                <a:ext uri="{FF2B5EF4-FFF2-40B4-BE49-F238E27FC236}">
                  <a16:creationId xmlns:a16="http://schemas.microsoft.com/office/drawing/2014/main" id="{00D19FD0-7E36-EA45-CCD2-AB928F4A64D3}"/>
                </a:ext>
              </a:extLst>
            </p:cNvPr>
            <p:cNvSpPr/>
            <p:nvPr/>
          </p:nvSpPr>
          <p:spPr>
            <a:xfrm>
              <a:off x="1122021" y="17690844"/>
              <a:ext cx="21526" cy="250412"/>
            </a:xfrm>
            <a:custGeom>
              <a:avLst/>
              <a:gdLst>
                <a:gd name="connsiteX0" fmla="*/ 21527 w 21526"/>
                <a:gd name="connsiteY0" fmla="*/ 3905 h 250412"/>
                <a:gd name="connsiteX1" fmla="*/ 17621 w 21526"/>
                <a:gd name="connsiteY1" fmla="*/ 0 h 250412"/>
                <a:gd name="connsiteX2" fmla="*/ 3905 w 21526"/>
                <a:gd name="connsiteY2" fmla="*/ 0 h 250412"/>
                <a:gd name="connsiteX3" fmla="*/ 0 w 21526"/>
                <a:gd name="connsiteY3" fmla="*/ 3905 h 250412"/>
                <a:gd name="connsiteX4" fmla="*/ 3905 w 21526"/>
                <a:gd name="connsiteY4" fmla="*/ 7810 h 250412"/>
                <a:gd name="connsiteX5" fmla="*/ 7620 w 21526"/>
                <a:gd name="connsiteY5" fmla="*/ 7810 h 250412"/>
                <a:gd name="connsiteX6" fmla="*/ 5906 w 21526"/>
                <a:gd name="connsiteY6" fmla="*/ 247650 h 250412"/>
                <a:gd name="connsiteX7" fmla="*/ 8668 w 21526"/>
                <a:gd name="connsiteY7" fmla="*/ 250412 h 250412"/>
                <a:gd name="connsiteX8" fmla="*/ 11430 w 21526"/>
                <a:gd name="connsiteY8" fmla="*/ 247650 h 250412"/>
                <a:gd name="connsiteX9" fmla="*/ 13145 w 21526"/>
                <a:gd name="connsiteY9" fmla="*/ 7715 h 250412"/>
                <a:gd name="connsiteX10" fmla="*/ 17621 w 21526"/>
                <a:gd name="connsiteY10" fmla="*/ 7715 h 250412"/>
                <a:gd name="connsiteX11" fmla="*/ 21527 w 21526"/>
                <a:gd name="connsiteY11" fmla="*/ 3810 h 25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26" h="250412">
                  <a:moveTo>
                    <a:pt x="21527" y="3905"/>
                  </a:moveTo>
                  <a:cubicBezTo>
                    <a:pt x="21527" y="1714"/>
                    <a:pt x="19812" y="0"/>
                    <a:pt x="17621" y="0"/>
                  </a:cubicBezTo>
                  <a:lnTo>
                    <a:pt x="3905" y="0"/>
                  </a:lnTo>
                  <a:cubicBezTo>
                    <a:pt x="1715" y="0"/>
                    <a:pt x="0" y="1714"/>
                    <a:pt x="0" y="3905"/>
                  </a:cubicBezTo>
                  <a:cubicBezTo>
                    <a:pt x="0" y="6096"/>
                    <a:pt x="1715" y="7810"/>
                    <a:pt x="3905" y="7810"/>
                  </a:cubicBezTo>
                  <a:lnTo>
                    <a:pt x="7620" y="7810"/>
                  </a:lnTo>
                  <a:lnTo>
                    <a:pt x="5906" y="247650"/>
                  </a:lnTo>
                  <a:cubicBezTo>
                    <a:pt x="5906" y="249174"/>
                    <a:pt x="7144" y="250412"/>
                    <a:pt x="8668" y="250412"/>
                  </a:cubicBezTo>
                  <a:cubicBezTo>
                    <a:pt x="10192" y="250412"/>
                    <a:pt x="11430" y="249174"/>
                    <a:pt x="11430" y="247650"/>
                  </a:cubicBezTo>
                  <a:lnTo>
                    <a:pt x="13145" y="7715"/>
                  </a:lnTo>
                  <a:lnTo>
                    <a:pt x="17621" y="7715"/>
                  </a:lnTo>
                  <a:cubicBezTo>
                    <a:pt x="19812" y="7715"/>
                    <a:pt x="21527" y="6001"/>
                    <a:pt x="21527" y="3810"/>
                  </a:cubicBez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260" name="Freihandform 1259">
            <a:extLst>
              <a:ext uri="{FF2B5EF4-FFF2-40B4-BE49-F238E27FC236}">
                <a16:creationId xmlns:a16="http://schemas.microsoft.com/office/drawing/2014/main" id="{63F8A242-6EB0-CEA8-319B-4977BB17DA77}"/>
              </a:ext>
            </a:extLst>
          </p:cNvPr>
          <p:cNvSpPr/>
          <p:nvPr/>
        </p:nvSpPr>
        <p:spPr>
          <a:xfrm>
            <a:off x="2375287" y="7021779"/>
            <a:ext cx="114395" cy="224789"/>
          </a:xfrm>
          <a:custGeom>
            <a:avLst/>
            <a:gdLst>
              <a:gd name="connsiteX0" fmla="*/ 2477 w 114395"/>
              <a:gd name="connsiteY0" fmla="*/ 114967 h 224789"/>
              <a:gd name="connsiteX1" fmla="*/ 105823 w 114395"/>
              <a:gd name="connsiteY1" fmla="*/ 224790 h 224789"/>
              <a:gd name="connsiteX2" fmla="*/ 114395 w 114395"/>
              <a:gd name="connsiteY2" fmla="*/ 216122 h 224789"/>
              <a:gd name="connsiteX3" fmla="*/ 16764 w 114395"/>
              <a:gd name="connsiteY3" fmla="*/ 112395 h 224789"/>
              <a:gd name="connsiteX4" fmla="*/ 114395 w 114395"/>
              <a:gd name="connsiteY4" fmla="*/ 8668 h 224789"/>
              <a:gd name="connsiteX5" fmla="*/ 105823 w 114395"/>
              <a:gd name="connsiteY5" fmla="*/ 0 h 224789"/>
              <a:gd name="connsiteX6" fmla="*/ 2477 w 114395"/>
              <a:gd name="connsiteY6" fmla="*/ 109823 h 224789"/>
              <a:gd name="connsiteX7" fmla="*/ 0 w 114395"/>
              <a:gd name="connsiteY7" fmla="*/ 112300 h 224789"/>
              <a:gd name="connsiteX8" fmla="*/ 0 w 114395"/>
              <a:gd name="connsiteY8" fmla="*/ 112395 h 224789"/>
              <a:gd name="connsiteX9" fmla="*/ 0 w 114395"/>
              <a:gd name="connsiteY9" fmla="*/ 112395 h 224789"/>
              <a:gd name="connsiteX10" fmla="*/ 2477 w 114395"/>
              <a:gd name="connsiteY10" fmla="*/ 114967 h 22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395" h="224789">
                <a:moveTo>
                  <a:pt x="2477" y="114967"/>
                </a:moveTo>
                <a:lnTo>
                  <a:pt x="105823" y="224790"/>
                </a:lnTo>
                <a:lnTo>
                  <a:pt x="114395" y="216122"/>
                </a:lnTo>
                <a:lnTo>
                  <a:pt x="16764" y="112395"/>
                </a:lnTo>
                <a:lnTo>
                  <a:pt x="114395" y="8668"/>
                </a:lnTo>
                <a:lnTo>
                  <a:pt x="105823" y="0"/>
                </a:lnTo>
                <a:lnTo>
                  <a:pt x="2477" y="109823"/>
                </a:lnTo>
                <a:lnTo>
                  <a:pt x="0" y="112300"/>
                </a:lnTo>
                <a:lnTo>
                  <a:pt x="0" y="112395"/>
                </a:lnTo>
                <a:lnTo>
                  <a:pt x="0" y="112395"/>
                </a:lnTo>
                <a:lnTo>
                  <a:pt x="2477" y="114967"/>
                </a:lnTo>
                <a:close/>
              </a:path>
            </a:pathLst>
          </a:custGeom>
          <a:solidFill>
            <a:srgbClr val="0049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2295" name="Grafik 753">
            <a:extLst>
              <a:ext uri="{FF2B5EF4-FFF2-40B4-BE49-F238E27FC236}">
                <a16:creationId xmlns:a16="http://schemas.microsoft.com/office/drawing/2014/main" id="{E5D28EEB-A458-D9CE-DABD-96C49631D9B9}"/>
              </a:ext>
            </a:extLst>
          </p:cNvPr>
          <p:cNvGrpSpPr/>
          <p:nvPr/>
        </p:nvGrpSpPr>
        <p:grpSpPr>
          <a:xfrm>
            <a:off x="1642901" y="17690509"/>
            <a:ext cx="389383" cy="174974"/>
            <a:chOff x="1642901" y="17690509"/>
            <a:chExt cx="389383" cy="174974"/>
          </a:xfrm>
          <a:solidFill>
            <a:srgbClr val="00497F"/>
          </a:solidFill>
        </p:grpSpPr>
        <p:sp>
          <p:nvSpPr>
            <p:cNvPr id="2296" name="Freihandform 2295">
              <a:extLst>
                <a:ext uri="{FF2B5EF4-FFF2-40B4-BE49-F238E27FC236}">
                  <a16:creationId xmlns:a16="http://schemas.microsoft.com/office/drawing/2014/main" id="{571D688E-37C3-B2F1-DBB6-6B87AF353C76}"/>
                </a:ext>
              </a:extLst>
            </p:cNvPr>
            <p:cNvSpPr/>
            <p:nvPr/>
          </p:nvSpPr>
          <p:spPr>
            <a:xfrm rot="-3240601">
              <a:off x="1900361" y="17708434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97" name="Freihandform 2296">
              <a:extLst>
                <a:ext uri="{FF2B5EF4-FFF2-40B4-BE49-F238E27FC236}">
                  <a16:creationId xmlns:a16="http://schemas.microsoft.com/office/drawing/2014/main" id="{A3C35D4B-67B1-2349-B4DD-83B1F4CC1A77}"/>
                </a:ext>
              </a:extLst>
            </p:cNvPr>
            <p:cNvSpPr/>
            <p:nvPr/>
          </p:nvSpPr>
          <p:spPr>
            <a:xfrm rot="-3240601">
              <a:off x="1904210" y="17732506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98" name="Freihandform 2297">
              <a:extLst>
                <a:ext uri="{FF2B5EF4-FFF2-40B4-BE49-F238E27FC236}">
                  <a16:creationId xmlns:a16="http://schemas.microsoft.com/office/drawing/2014/main" id="{075B69EF-7891-976D-FC75-73C32BC07775}"/>
                </a:ext>
              </a:extLst>
            </p:cNvPr>
            <p:cNvSpPr/>
            <p:nvPr/>
          </p:nvSpPr>
          <p:spPr>
            <a:xfrm rot="-3240601">
              <a:off x="1907963" y="17756482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99" name="Freihandform 2298">
              <a:extLst>
                <a:ext uri="{FF2B5EF4-FFF2-40B4-BE49-F238E27FC236}">
                  <a16:creationId xmlns:a16="http://schemas.microsoft.com/office/drawing/2014/main" id="{DFFBA603-A18D-7A27-9E07-6C84DBA97403}"/>
                </a:ext>
              </a:extLst>
            </p:cNvPr>
            <p:cNvSpPr/>
            <p:nvPr/>
          </p:nvSpPr>
          <p:spPr>
            <a:xfrm rot="-3240601">
              <a:off x="1880233" y="17736259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00" name="Freihandform 2299">
              <a:extLst>
                <a:ext uri="{FF2B5EF4-FFF2-40B4-BE49-F238E27FC236}">
                  <a16:creationId xmlns:a16="http://schemas.microsoft.com/office/drawing/2014/main" id="{D4B69B5C-1D79-B55A-AD00-A290C251F908}"/>
                </a:ext>
              </a:extLst>
            </p:cNvPr>
            <p:cNvSpPr/>
            <p:nvPr/>
          </p:nvSpPr>
          <p:spPr>
            <a:xfrm rot="-3240601">
              <a:off x="1883986" y="17760235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01" name="Freihandform 2300">
              <a:extLst>
                <a:ext uri="{FF2B5EF4-FFF2-40B4-BE49-F238E27FC236}">
                  <a16:creationId xmlns:a16="http://schemas.microsoft.com/office/drawing/2014/main" id="{173BEFDD-CBC8-51A2-0477-CBBD58690114}"/>
                </a:ext>
              </a:extLst>
            </p:cNvPr>
            <p:cNvSpPr/>
            <p:nvPr/>
          </p:nvSpPr>
          <p:spPr>
            <a:xfrm rot="-3240601">
              <a:off x="1911811" y="17780459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02" name="Freihandform 2301">
              <a:extLst>
                <a:ext uri="{FF2B5EF4-FFF2-40B4-BE49-F238E27FC236}">
                  <a16:creationId xmlns:a16="http://schemas.microsoft.com/office/drawing/2014/main" id="{D25A74A8-1762-7902-9845-5364C29AAA4E}"/>
                </a:ext>
              </a:extLst>
            </p:cNvPr>
            <p:cNvSpPr/>
            <p:nvPr/>
          </p:nvSpPr>
          <p:spPr>
            <a:xfrm rot="-3240601">
              <a:off x="1928186" y="17728657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03" name="Freihandform 2302">
              <a:extLst>
                <a:ext uri="{FF2B5EF4-FFF2-40B4-BE49-F238E27FC236}">
                  <a16:creationId xmlns:a16="http://schemas.microsoft.com/office/drawing/2014/main" id="{6623614F-25E8-75D1-982E-05C2E6BE70B5}"/>
                </a:ext>
              </a:extLst>
            </p:cNvPr>
            <p:cNvSpPr/>
            <p:nvPr/>
          </p:nvSpPr>
          <p:spPr>
            <a:xfrm rot="-3240601">
              <a:off x="1932034" y="17752634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04" name="Freihandform 2303">
              <a:extLst>
                <a:ext uri="{FF2B5EF4-FFF2-40B4-BE49-F238E27FC236}">
                  <a16:creationId xmlns:a16="http://schemas.microsoft.com/office/drawing/2014/main" id="{5A406496-9B0B-5EB2-E06F-74A61AEEB69E}"/>
                </a:ext>
              </a:extLst>
            </p:cNvPr>
            <p:cNvSpPr/>
            <p:nvPr/>
          </p:nvSpPr>
          <p:spPr>
            <a:xfrm rot="-3240601">
              <a:off x="1935865" y="17776761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05" name="Freihandform 2304">
              <a:extLst>
                <a:ext uri="{FF2B5EF4-FFF2-40B4-BE49-F238E27FC236}">
                  <a16:creationId xmlns:a16="http://schemas.microsoft.com/office/drawing/2014/main" id="{89D692ED-B5B5-4C99-7528-9BE27117D88B}"/>
                </a:ext>
              </a:extLst>
            </p:cNvPr>
            <p:cNvSpPr/>
            <p:nvPr/>
          </p:nvSpPr>
          <p:spPr>
            <a:xfrm rot="-3240601">
              <a:off x="1939713" y="17800738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06" name="Freihandform 2305">
              <a:extLst>
                <a:ext uri="{FF2B5EF4-FFF2-40B4-BE49-F238E27FC236}">
                  <a16:creationId xmlns:a16="http://schemas.microsoft.com/office/drawing/2014/main" id="{C4ED3693-089F-E1CE-548E-7923DB5C5F2F}"/>
                </a:ext>
              </a:extLst>
            </p:cNvPr>
            <p:cNvSpPr/>
            <p:nvPr/>
          </p:nvSpPr>
          <p:spPr>
            <a:xfrm rot="-3240601">
              <a:off x="1956088" y="17748936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07" name="Freihandform 2306">
              <a:extLst>
                <a:ext uri="{FF2B5EF4-FFF2-40B4-BE49-F238E27FC236}">
                  <a16:creationId xmlns:a16="http://schemas.microsoft.com/office/drawing/2014/main" id="{DBE302C8-C12F-EA91-3009-13D47AAB7E63}"/>
                </a:ext>
              </a:extLst>
            </p:cNvPr>
            <p:cNvSpPr/>
            <p:nvPr/>
          </p:nvSpPr>
          <p:spPr>
            <a:xfrm rot="-3240601">
              <a:off x="1959841" y="17772913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08" name="Freihandform 2307">
              <a:extLst>
                <a:ext uri="{FF2B5EF4-FFF2-40B4-BE49-F238E27FC236}">
                  <a16:creationId xmlns:a16="http://schemas.microsoft.com/office/drawing/2014/main" id="{A0550EC5-FC53-14FD-CCFF-CCFA15E98369}"/>
                </a:ext>
              </a:extLst>
            </p:cNvPr>
            <p:cNvSpPr/>
            <p:nvPr/>
          </p:nvSpPr>
          <p:spPr>
            <a:xfrm rot="-3240601">
              <a:off x="1963690" y="17796889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09" name="Freihandform 2308">
              <a:extLst>
                <a:ext uri="{FF2B5EF4-FFF2-40B4-BE49-F238E27FC236}">
                  <a16:creationId xmlns:a16="http://schemas.microsoft.com/office/drawing/2014/main" id="{A6A5564E-69F4-B010-AFC2-5319A68F7617}"/>
                </a:ext>
              </a:extLst>
            </p:cNvPr>
            <p:cNvSpPr/>
            <p:nvPr/>
          </p:nvSpPr>
          <p:spPr>
            <a:xfrm rot="-3240601">
              <a:off x="1887835" y="17784307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10" name="Freihandform 2309">
              <a:extLst>
                <a:ext uri="{FF2B5EF4-FFF2-40B4-BE49-F238E27FC236}">
                  <a16:creationId xmlns:a16="http://schemas.microsoft.com/office/drawing/2014/main" id="{89741257-4D58-9451-2A12-74C1809BAA27}"/>
                </a:ext>
              </a:extLst>
            </p:cNvPr>
            <p:cNvSpPr/>
            <p:nvPr/>
          </p:nvSpPr>
          <p:spPr>
            <a:xfrm rot="-3240601">
              <a:off x="1860010" y="17764084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11" name="Freihandform 2310">
              <a:extLst>
                <a:ext uri="{FF2B5EF4-FFF2-40B4-BE49-F238E27FC236}">
                  <a16:creationId xmlns:a16="http://schemas.microsoft.com/office/drawing/2014/main" id="{58FCD741-6F0C-FF39-C0B7-598F4B87F028}"/>
                </a:ext>
              </a:extLst>
            </p:cNvPr>
            <p:cNvSpPr/>
            <p:nvPr/>
          </p:nvSpPr>
          <p:spPr>
            <a:xfrm rot="-3240601">
              <a:off x="1915642" y="17804491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12" name="Freihandform 2311">
              <a:extLst>
                <a:ext uri="{FF2B5EF4-FFF2-40B4-BE49-F238E27FC236}">
                  <a16:creationId xmlns:a16="http://schemas.microsoft.com/office/drawing/2014/main" id="{0B4F0D33-1E42-5205-9DD1-ED53793AE4D2}"/>
                </a:ext>
              </a:extLst>
            </p:cNvPr>
            <p:cNvSpPr/>
            <p:nvPr/>
          </p:nvSpPr>
          <p:spPr>
            <a:xfrm rot="-3240601">
              <a:off x="1943466" y="17824714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13" name="Freihandform 2312">
              <a:extLst>
                <a:ext uri="{FF2B5EF4-FFF2-40B4-BE49-F238E27FC236}">
                  <a16:creationId xmlns:a16="http://schemas.microsoft.com/office/drawing/2014/main" id="{79184441-C850-13C6-8B97-1B3E13E54479}"/>
                </a:ext>
              </a:extLst>
            </p:cNvPr>
            <p:cNvSpPr/>
            <p:nvPr/>
          </p:nvSpPr>
          <p:spPr>
            <a:xfrm rot="-3240601">
              <a:off x="1967538" y="17820961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14" name="Freihandform 2313">
              <a:extLst>
                <a:ext uri="{FF2B5EF4-FFF2-40B4-BE49-F238E27FC236}">
                  <a16:creationId xmlns:a16="http://schemas.microsoft.com/office/drawing/2014/main" id="{26F6D00C-8033-7089-DBDB-510B29460F53}"/>
                </a:ext>
              </a:extLst>
            </p:cNvPr>
            <p:cNvSpPr/>
            <p:nvPr/>
          </p:nvSpPr>
          <p:spPr>
            <a:xfrm rot="-3240601">
              <a:off x="1983913" y="17769160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15" name="Freihandform 2314">
              <a:extLst>
                <a:ext uri="{FF2B5EF4-FFF2-40B4-BE49-F238E27FC236}">
                  <a16:creationId xmlns:a16="http://schemas.microsoft.com/office/drawing/2014/main" id="{F9F9BA5C-3281-9C8A-7E47-54168412EF9F}"/>
                </a:ext>
              </a:extLst>
            </p:cNvPr>
            <p:cNvSpPr/>
            <p:nvPr/>
          </p:nvSpPr>
          <p:spPr>
            <a:xfrm rot="-3240601">
              <a:off x="1991515" y="17817113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16" name="Freihandform 2315">
              <a:extLst>
                <a:ext uri="{FF2B5EF4-FFF2-40B4-BE49-F238E27FC236}">
                  <a16:creationId xmlns:a16="http://schemas.microsoft.com/office/drawing/2014/main" id="{C0F9EA35-DF48-4EB8-9BD4-6C50068C24B1}"/>
                </a:ext>
              </a:extLst>
            </p:cNvPr>
            <p:cNvSpPr/>
            <p:nvPr/>
          </p:nvSpPr>
          <p:spPr>
            <a:xfrm rot="-3240601">
              <a:off x="1971291" y="17844938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17" name="Freihandform 2316">
              <a:extLst>
                <a:ext uri="{FF2B5EF4-FFF2-40B4-BE49-F238E27FC236}">
                  <a16:creationId xmlns:a16="http://schemas.microsoft.com/office/drawing/2014/main" id="{55408466-4F3B-C191-0C80-60B79882792D}"/>
                </a:ext>
              </a:extLst>
            </p:cNvPr>
            <p:cNvSpPr/>
            <p:nvPr/>
          </p:nvSpPr>
          <p:spPr>
            <a:xfrm rot="-3240601">
              <a:off x="2011738" y="17789288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18" name="Freihandform 2317">
              <a:extLst>
                <a:ext uri="{FF2B5EF4-FFF2-40B4-BE49-F238E27FC236}">
                  <a16:creationId xmlns:a16="http://schemas.microsoft.com/office/drawing/2014/main" id="{1B0087AD-B58C-A4E2-520B-AC959377123C}"/>
                </a:ext>
              </a:extLst>
            </p:cNvPr>
            <p:cNvSpPr/>
            <p:nvPr/>
          </p:nvSpPr>
          <p:spPr>
            <a:xfrm rot="-3240601">
              <a:off x="1987666" y="17793136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19" name="Freihandform 2318">
              <a:extLst>
                <a:ext uri="{FF2B5EF4-FFF2-40B4-BE49-F238E27FC236}">
                  <a16:creationId xmlns:a16="http://schemas.microsoft.com/office/drawing/2014/main" id="{73F6A163-9079-2401-FCBC-3852F4996DD7}"/>
                </a:ext>
              </a:extLst>
            </p:cNvPr>
            <p:cNvSpPr/>
            <p:nvPr/>
          </p:nvSpPr>
          <p:spPr>
            <a:xfrm rot="-2159399">
              <a:off x="1757568" y="17708466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20" name="Freihandform 2319">
              <a:extLst>
                <a:ext uri="{FF2B5EF4-FFF2-40B4-BE49-F238E27FC236}">
                  <a16:creationId xmlns:a16="http://schemas.microsoft.com/office/drawing/2014/main" id="{01E0A07E-7583-E598-0AF6-6761D82A5F03}"/>
                </a:ext>
              </a:extLst>
            </p:cNvPr>
            <p:cNvSpPr/>
            <p:nvPr/>
          </p:nvSpPr>
          <p:spPr>
            <a:xfrm rot="-2159399">
              <a:off x="1753731" y="17732508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21" name="Freihandform 2320">
              <a:extLst>
                <a:ext uri="{FF2B5EF4-FFF2-40B4-BE49-F238E27FC236}">
                  <a16:creationId xmlns:a16="http://schemas.microsoft.com/office/drawing/2014/main" id="{79401563-248A-B5AC-06D9-0918A8650629}"/>
                </a:ext>
              </a:extLst>
            </p:cNvPr>
            <p:cNvSpPr/>
            <p:nvPr/>
          </p:nvSpPr>
          <p:spPr>
            <a:xfrm rot="-2159399">
              <a:off x="1749895" y="17756454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22" name="Freihandform 2321">
              <a:extLst>
                <a:ext uri="{FF2B5EF4-FFF2-40B4-BE49-F238E27FC236}">
                  <a16:creationId xmlns:a16="http://schemas.microsoft.com/office/drawing/2014/main" id="{9541F16E-7DB4-0B32-226F-113CFDC28566}"/>
                </a:ext>
              </a:extLst>
            </p:cNvPr>
            <p:cNvSpPr/>
            <p:nvPr/>
          </p:nvSpPr>
          <p:spPr>
            <a:xfrm rot="-2159399">
              <a:off x="1777677" y="17736249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23" name="Freihandform 2322">
              <a:extLst>
                <a:ext uri="{FF2B5EF4-FFF2-40B4-BE49-F238E27FC236}">
                  <a16:creationId xmlns:a16="http://schemas.microsoft.com/office/drawing/2014/main" id="{14C87648-9BA8-7BEA-4F11-1C0442FC0605}"/>
                </a:ext>
              </a:extLst>
            </p:cNvPr>
            <p:cNvSpPr/>
            <p:nvPr/>
          </p:nvSpPr>
          <p:spPr>
            <a:xfrm rot="-2159399">
              <a:off x="1773936" y="17760290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24" name="Freihandform 2323">
              <a:extLst>
                <a:ext uri="{FF2B5EF4-FFF2-40B4-BE49-F238E27FC236}">
                  <a16:creationId xmlns:a16="http://schemas.microsoft.com/office/drawing/2014/main" id="{11774FE1-46B4-66AD-8DDF-5C3FEFB868F3}"/>
                </a:ext>
              </a:extLst>
            </p:cNvPr>
            <p:cNvSpPr/>
            <p:nvPr/>
          </p:nvSpPr>
          <p:spPr>
            <a:xfrm rot="-2159399">
              <a:off x="1746058" y="17780495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25" name="Freihandform 2324">
              <a:extLst>
                <a:ext uri="{FF2B5EF4-FFF2-40B4-BE49-F238E27FC236}">
                  <a16:creationId xmlns:a16="http://schemas.microsoft.com/office/drawing/2014/main" id="{8903ECC4-404C-23B2-C30D-5B9F7E15141F}"/>
                </a:ext>
              </a:extLst>
            </p:cNvPr>
            <p:cNvSpPr/>
            <p:nvPr/>
          </p:nvSpPr>
          <p:spPr>
            <a:xfrm rot="-2159399">
              <a:off x="1729690" y="17728671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26" name="Freihandform 2325">
              <a:extLst>
                <a:ext uri="{FF2B5EF4-FFF2-40B4-BE49-F238E27FC236}">
                  <a16:creationId xmlns:a16="http://schemas.microsoft.com/office/drawing/2014/main" id="{F6BE2A19-1F40-F082-77B9-C25B5BE0F02F}"/>
                </a:ext>
              </a:extLst>
            </p:cNvPr>
            <p:cNvSpPr/>
            <p:nvPr/>
          </p:nvSpPr>
          <p:spPr>
            <a:xfrm rot="-2159399">
              <a:off x="1725853" y="17752617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27" name="Freihandform 2326">
              <a:extLst>
                <a:ext uri="{FF2B5EF4-FFF2-40B4-BE49-F238E27FC236}">
                  <a16:creationId xmlns:a16="http://schemas.microsoft.com/office/drawing/2014/main" id="{ACF64C57-8C1F-F343-B144-39CE8E0BA9EA}"/>
                </a:ext>
              </a:extLst>
            </p:cNvPr>
            <p:cNvSpPr/>
            <p:nvPr/>
          </p:nvSpPr>
          <p:spPr>
            <a:xfrm rot="-2159399">
              <a:off x="1722168" y="17776736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28" name="Freihandform 2327">
              <a:extLst>
                <a:ext uri="{FF2B5EF4-FFF2-40B4-BE49-F238E27FC236}">
                  <a16:creationId xmlns:a16="http://schemas.microsoft.com/office/drawing/2014/main" id="{6962BEAE-D217-C91A-1280-B6188846B014}"/>
                </a:ext>
              </a:extLst>
            </p:cNvPr>
            <p:cNvSpPr/>
            <p:nvPr/>
          </p:nvSpPr>
          <p:spPr>
            <a:xfrm rot="-2159399">
              <a:off x="1718331" y="17800777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29" name="Freihandform 2328">
              <a:extLst>
                <a:ext uri="{FF2B5EF4-FFF2-40B4-BE49-F238E27FC236}">
                  <a16:creationId xmlns:a16="http://schemas.microsoft.com/office/drawing/2014/main" id="{4D6589A3-96C4-0BD1-505F-B4780A05C2F6}"/>
                </a:ext>
              </a:extLst>
            </p:cNvPr>
            <p:cNvSpPr/>
            <p:nvPr/>
          </p:nvSpPr>
          <p:spPr>
            <a:xfrm rot="-2159399">
              <a:off x="1701963" y="17748953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30" name="Freihandform 2329">
              <a:extLst>
                <a:ext uri="{FF2B5EF4-FFF2-40B4-BE49-F238E27FC236}">
                  <a16:creationId xmlns:a16="http://schemas.microsoft.com/office/drawing/2014/main" id="{3C56BABF-43BC-21A8-9A66-0BCCD611184B}"/>
                </a:ext>
              </a:extLst>
            </p:cNvPr>
            <p:cNvSpPr/>
            <p:nvPr/>
          </p:nvSpPr>
          <p:spPr>
            <a:xfrm rot="-2159399">
              <a:off x="1698126" y="17772899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31" name="Freihandform 2330">
              <a:extLst>
                <a:ext uri="{FF2B5EF4-FFF2-40B4-BE49-F238E27FC236}">
                  <a16:creationId xmlns:a16="http://schemas.microsoft.com/office/drawing/2014/main" id="{11137D40-6954-5A9D-61FD-E26C77B9C44D}"/>
                </a:ext>
              </a:extLst>
            </p:cNvPr>
            <p:cNvSpPr/>
            <p:nvPr/>
          </p:nvSpPr>
          <p:spPr>
            <a:xfrm rot="-2159399">
              <a:off x="1694290" y="17796941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32" name="Freihandform 2331">
              <a:extLst>
                <a:ext uri="{FF2B5EF4-FFF2-40B4-BE49-F238E27FC236}">
                  <a16:creationId xmlns:a16="http://schemas.microsoft.com/office/drawing/2014/main" id="{7518632B-EF2C-6DDB-24DD-C7F2276A03B3}"/>
                </a:ext>
              </a:extLst>
            </p:cNvPr>
            <p:cNvSpPr/>
            <p:nvPr/>
          </p:nvSpPr>
          <p:spPr>
            <a:xfrm rot="-2159399">
              <a:off x="1770099" y="17784332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33" name="Freihandform 2332">
              <a:extLst>
                <a:ext uri="{FF2B5EF4-FFF2-40B4-BE49-F238E27FC236}">
                  <a16:creationId xmlns:a16="http://schemas.microsoft.com/office/drawing/2014/main" id="{97C35F5D-9688-8D10-D527-8309BF52D774}"/>
                </a:ext>
              </a:extLst>
            </p:cNvPr>
            <p:cNvSpPr/>
            <p:nvPr/>
          </p:nvSpPr>
          <p:spPr>
            <a:xfrm rot="-2159399">
              <a:off x="1797882" y="17764127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34" name="Freihandform 2333">
              <a:extLst>
                <a:ext uri="{FF2B5EF4-FFF2-40B4-BE49-F238E27FC236}">
                  <a16:creationId xmlns:a16="http://schemas.microsoft.com/office/drawing/2014/main" id="{DD171C72-CF26-A71A-30E6-4B768157F2BC}"/>
                </a:ext>
              </a:extLst>
            </p:cNvPr>
            <p:cNvSpPr/>
            <p:nvPr/>
          </p:nvSpPr>
          <p:spPr>
            <a:xfrm rot="-2159399">
              <a:off x="1742373" y="17804519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35" name="Freihandform 2334">
              <a:extLst>
                <a:ext uri="{FF2B5EF4-FFF2-40B4-BE49-F238E27FC236}">
                  <a16:creationId xmlns:a16="http://schemas.microsoft.com/office/drawing/2014/main" id="{B99EAFC7-76B6-0979-DE1E-A466ECC49CF8}"/>
                </a:ext>
              </a:extLst>
            </p:cNvPr>
            <p:cNvSpPr/>
            <p:nvPr/>
          </p:nvSpPr>
          <p:spPr>
            <a:xfrm rot="-2159399">
              <a:off x="1714495" y="17824724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36" name="Freihandform 2335">
              <a:extLst>
                <a:ext uri="{FF2B5EF4-FFF2-40B4-BE49-F238E27FC236}">
                  <a16:creationId xmlns:a16="http://schemas.microsoft.com/office/drawing/2014/main" id="{6D8EF784-C24C-6B01-B8DE-7EB12BBC0275}"/>
                </a:ext>
              </a:extLst>
            </p:cNvPr>
            <p:cNvSpPr/>
            <p:nvPr/>
          </p:nvSpPr>
          <p:spPr>
            <a:xfrm rot="-2159399">
              <a:off x="1690548" y="17820982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37" name="Freihandform 2336">
              <a:extLst>
                <a:ext uri="{FF2B5EF4-FFF2-40B4-BE49-F238E27FC236}">
                  <a16:creationId xmlns:a16="http://schemas.microsoft.com/office/drawing/2014/main" id="{B20D73F6-FDF1-5C99-2709-2F09018E7CC6}"/>
                </a:ext>
              </a:extLst>
            </p:cNvPr>
            <p:cNvSpPr/>
            <p:nvPr/>
          </p:nvSpPr>
          <p:spPr>
            <a:xfrm rot="-2159399">
              <a:off x="1674085" y="17769158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38" name="Freihandform 2337">
              <a:extLst>
                <a:ext uri="{FF2B5EF4-FFF2-40B4-BE49-F238E27FC236}">
                  <a16:creationId xmlns:a16="http://schemas.microsoft.com/office/drawing/2014/main" id="{8FB80326-04ED-0D11-DB49-3355BC06A5D7}"/>
                </a:ext>
              </a:extLst>
            </p:cNvPr>
            <p:cNvSpPr/>
            <p:nvPr/>
          </p:nvSpPr>
          <p:spPr>
            <a:xfrm rot="-2159399">
              <a:off x="1666507" y="17817146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39" name="Freihandform 2338">
              <a:extLst>
                <a:ext uri="{FF2B5EF4-FFF2-40B4-BE49-F238E27FC236}">
                  <a16:creationId xmlns:a16="http://schemas.microsoft.com/office/drawing/2014/main" id="{1157555F-D4F3-F9DA-D7E7-B3193D8B592C}"/>
                </a:ext>
              </a:extLst>
            </p:cNvPr>
            <p:cNvSpPr/>
            <p:nvPr/>
          </p:nvSpPr>
          <p:spPr>
            <a:xfrm rot="-2159399">
              <a:off x="1686712" y="17844928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40" name="Freihandform 2339">
              <a:extLst>
                <a:ext uri="{FF2B5EF4-FFF2-40B4-BE49-F238E27FC236}">
                  <a16:creationId xmlns:a16="http://schemas.microsoft.com/office/drawing/2014/main" id="{4C8C130C-FF4E-D8AE-706C-84B052E73B22}"/>
                </a:ext>
              </a:extLst>
            </p:cNvPr>
            <p:cNvSpPr/>
            <p:nvPr/>
          </p:nvSpPr>
          <p:spPr>
            <a:xfrm rot="-2159399">
              <a:off x="1646302" y="17789268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41" name="Freihandform 2340">
              <a:extLst>
                <a:ext uri="{FF2B5EF4-FFF2-40B4-BE49-F238E27FC236}">
                  <a16:creationId xmlns:a16="http://schemas.microsoft.com/office/drawing/2014/main" id="{4B59BBEE-5992-D883-AB42-188C2941C239}"/>
                </a:ext>
              </a:extLst>
            </p:cNvPr>
            <p:cNvSpPr/>
            <p:nvPr/>
          </p:nvSpPr>
          <p:spPr>
            <a:xfrm rot="-2159399">
              <a:off x="1670344" y="17793104"/>
              <a:ext cx="17145" cy="17145"/>
            </a:xfrm>
            <a:custGeom>
              <a:avLst/>
              <a:gdLst>
                <a:gd name="connsiteX0" fmla="*/ 0 w 17145"/>
                <a:gd name="connsiteY0" fmla="*/ 0 h 17145"/>
                <a:gd name="connsiteX1" fmla="*/ 17145 w 17145"/>
                <a:gd name="connsiteY1" fmla="*/ 0 h 17145"/>
                <a:gd name="connsiteX2" fmla="*/ 17145 w 17145"/>
                <a:gd name="connsiteY2" fmla="*/ 17145 h 17145"/>
                <a:gd name="connsiteX3" fmla="*/ 0 w 17145"/>
                <a:gd name="connsiteY3" fmla="*/ 171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17145">
                  <a:moveTo>
                    <a:pt x="0" y="0"/>
                  </a:moveTo>
                  <a:lnTo>
                    <a:pt x="17145" y="0"/>
                  </a:lnTo>
                  <a:lnTo>
                    <a:pt x="17145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42" name="Freihandform 2341">
              <a:extLst>
                <a:ext uri="{FF2B5EF4-FFF2-40B4-BE49-F238E27FC236}">
                  <a16:creationId xmlns:a16="http://schemas.microsoft.com/office/drawing/2014/main" id="{4A586694-3361-E327-7805-A948A4C6C45B}"/>
                </a:ext>
              </a:extLst>
            </p:cNvPr>
            <p:cNvSpPr/>
            <p:nvPr/>
          </p:nvSpPr>
          <p:spPr>
            <a:xfrm>
              <a:off x="1760679" y="17690509"/>
              <a:ext cx="153956" cy="159675"/>
            </a:xfrm>
            <a:custGeom>
              <a:avLst/>
              <a:gdLst>
                <a:gd name="connsiteX0" fmla="*/ 79550 w 153956"/>
                <a:gd name="connsiteY0" fmla="*/ 101553 h 159675"/>
                <a:gd name="connsiteX1" fmla="*/ 146321 w 153956"/>
                <a:gd name="connsiteY1" fmla="*/ 9637 h 159675"/>
                <a:gd name="connsiteX2" fmla="*/ 149369 w 153956"/>
                <a:gd name="connsiteY2" fmla="*/ 11828 h 159675"/>
                <a:gd name="connsiteX3" fmla="*/ 153083 w 153956"/>
                <a:gd name="connsiteY3" fmla="*/ 11161 h 159675"/>
                <a:gd name="connsiteX4" fmla="*/ 153464 w 153956"/>
                <a:gd name="connsiteY4" fmla="*/ 10684 h 159675"/>
                <a:gd name="connsiteX5" fmla="*/ 152798 w 153956"/>
                <a:gd name="connsiteY5" fmla="*/ 6970 h 159675"/>
                <a:gd name="connsiteX6" fmla="*/ 143749 w 153956"/>
                <a:gd name="connsiteY6" fmla="*/ 493 h 159675"/>
                <a:gd name="connsiteX7" fmla="*/ 140034 w 153956"/>
                <a:gd name="connsiteY7" fmla="*/ 1159 h 159675"/>
                <a:gd name="connsiteX8" fmla="*/ 139653 w 153956"/>
                <a:gd name="connsiteY8" fmla="*/ 1636 h 159675"/>
                <a:gd name="connsiteX9" fmla="*/ 140320 w 153956"/>
                <a:gd name="connsiteY9" fmla="*/ 5351 h 159675"/>
                <a:gd name="connsiteX10" fmla="*/ 142892 w 153956"/>
                <a:gd name="connsiteY10" fmla="*/ 7160 h 159675"/>
                <a:gd name="connsiteX11" fmla="*/ 76978 w 153956"/>
                <a:gd name="connsiteY11" fmla="*/ 97934 h 159675"/>
                <a:gd name="connsiteX12" fmla="*/ 11066 w 153956"/>
                <a:gd name="connsiteY12" fmla="*/ 7160 h 159675"/>
                <a:gd name="connsiteX13" fmla="*/ 13637 w 153956"/>
                <a:gd name="connsiteY13" fmla="*/ 5351 h 159675"/>
                <a:gd name="connsiteX14" fmla="*/ 14304 w 153956"/>
                <a:gd name="connsiteY14" fmla="*/ 1636 h 159675"/>
                <a:gd name="connsiteX15" fmla="*/ 13923 w 153956"/>
                <a:gd name="connsiteY15" fmla="*/ 1159 h 159675"/>
                <a:gd name="connsiteX16" fmla="*/ 10208 w 153956"/>
                <a:gd name="connsiteY16" fmla="*/ 493 h 159675"/>
                <a:gd name="connsiteX17" fmla="*/ 1160 w 153956"/>
                <a:gd name="connsiteY17" fmla="*/ 6970 h 159675"/>
                <a:gd name="connsiteX18" fmla="*/ 493 w 153956"/>
                <a:gd name="connsiteY18" fmla="*/ 10684 h 159675"/>
                <a:gd name="connsiteX19" fmla="*/ 874 w 153956"/>
                <a:gd name="connsiteY19" fmla="*/ 11161 h 159675"/>
                <a:gd name="connsiteX20" fmla="*/ 4588 w 153956"/>
                <a:gd name="connsiteY20" fmla="*/ 11828 h 159675"/>
                <a:gd name="connsiteX21" fmla="*/ 7637 w 153956"/>
                <a:gd name="connsiteY21" fmla="*/ 9637 h 159675"/>
                <a:gd name="connsiteX22" fmla="*/ 74407 w 153956"/>
                <a:gd name="connsiteY22" fmla="*/ 101553 h 159675"/>
                <a:gd name="connsiteX23" fmla="*/ 34688 w 153956"/>
                <a:gd name="connsiteY23" fmla="*/ 156322 h 159675"/>
                <a:gd name="connsiteX24" fmla="*/ 35068 w 153956"/>
                <a:gd name="connsiteY24" fmla="*/ 158989 h 159675"/>
                <a:gd name="connsiteX25" fmla="*/ 35450 w 153956"/>
                <a:gd name="connsiteY25" fmla="*/ 159275 h 159675"/>
                <a:gd name="connsiteX26" fmla="*/ 38116 w 153956"/>
                <a:gd name="connsiteY26" fmla="*/ 158894 h 159675"/>
                <a:gd name="connsiteX27" fmla="*/ 77074 w 153956"/>
                <a:gd name="connsiteY27" fmla="*/ 105268 h 159675"/>
                <a:gd name="connsiteX28" fmla="*/ 116031 w 153956"/>
                <a:gd name="connsiteY28" fmla="*/ 158894 h 159675"/>
                <a:gd name="connsiteX29" fmla="*/ 118698 w 153956"/>
                <a:gd name="connsiteY29" fmla="*/ 159275 h 159675"/>
                <a:gd name="connsiteX30" fmla="*/ 119079 w 153956"/>
                <a:gd name="connsiteY30" fmla="*/ 158989 h 159675"/>
                <a:gd name="connsiteX31" fmla="*/ 119460 w 153956"/>
                <a:gd name="connsiteY31" fmla="*/ 156322 h 159675"/>
                <a:gd name="connsiteX32" fmla="*/ 79741 w 153956"/>
                <a:gd name="connsiteY32" fmla="*/ 101553 h 15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3956" h="159675">
                  <a:moveTo>
                    <a:pt x="79550" y="101553"/>
                  </a:moveTo>
                  <a:lnTo>
                    <a:pt x="146321" y="9637"/>
                  </a:lnTo>
                  <a:lnTo>
                    <a:pt x="149369" y="11828"/>
                  </a:lnTo>
                  <a:cubicBezTo>
                    <a:pt x="150607" y="12685"/>
                    <a:pt x="152226" y="12399"/>
                    <a:pt x="153083" y="11161"/>
                  </a:cubicBezTo>
                  <a:lnTo>
                    <a:pt x="153464" y="10684"/>
                  </a:lnTo>
                  <a:cubicBezTo>
                    <a:pt x="154322" y="9446"/>
                    <a:pt x="154036" y="7827"/>
                    <a:pt x="152798" y="6970"/>
                  </a:cubicBezTo>
                  <a:lnTo>
                    <a:pt x="143749" y="493"/>
                  </a:lnTo>
                  <a:cubicBezTo>
                    <a:pt x="142511" y="-365"/>
                    <a:pt x="140891" y="-79"/>
                    <a:pt x="140034" y="1159"/>
                  </a:cubicBezTo>
                  <a:lnTo>
                    <a:pt x="139653" y="1636"/>
                  </a:lnTo>
                  <a:cubicBezTo>
                    <a:pt x="138796" y="2874"/>
                    <a:pt x="139082" y="4493"/>
                    <a:pt x="140320" y="5351"/>
                  </a:cubicBezTo>
                  <a:lnTo>
                    <a:pt x="142892" y="7160"/>
                  </a:lnTo>
                  <a:lnTo>
                    <a:pt x="76978" y="97934"/>
                  </a:lnTo>
                  <a:lnTo>
                    <a:pt x="11066" y="7160"/>
                  </a:lnTo>
                  <a:lnTo>
                    <a:pt x="13637" y="5351"/>
                  </a:lnTo>
                  <a:cubicBezTo>
                    <a:pt x="14875" y="4493"/>
                    <a:pt x="15161" y="2779"/>
                    <a:pt x="14304" y="1636"/>
                  </a:cubicBezTo>
                  <a:lnTo>
                    <a:pt x="13923" y="1159"/>
                  </a:lnTo>
                  <a:cubicBezTo>
                    <a:pt x="13066" y="-79"/>
                    <a:pt x="11351" y="-365"/>
                    <a:pt x="10208" y="493"/>
                  </a:cubicBezTo>
                  <a:lnTo>
                    <a:pt x="1160" y="6970"/>
                  </a:lnTo>
                  <a:cubicBezTo>
                    <a:pt x="-79" y="7827"/>
                    <a:pt x="-364" y="9541"/>
                    <a:pt x="493" y="10684"/>
                  </a:cubicBezTo>
                  <a:lnTo>
                    <a:pt x="874" y="11161"/>
                  </a:lnTo>
                  <a:cubicBezTo>
                    <a:pt x="1731" y="12399"/>
                    <a:pt x="3445" y="12685"/>
                    <a:pt x="4588" y="11828"/>
                  </a:cubicBezTo>
                  <a:lnTo>
                    <a:pt x="7637" y="9637"/>
                  </a:lnTo>
                  <a:lnTo>
                    <a:pt x="74407" y="101553"/>
                  </a:lnTo>
                  <a:lnTo>
                    <a:pt x="34688" y="156322"/>
                  </a:lnTo>
                  <a:cubicBezTo>
                    <a:pt x="34021" y="157179"/>
                    <a:pt x="34211" y="158322"/>
                    <a:pt x="35068" y="158989"/>
                  </a:cubicBezTo>
                  <a:lnTo>
                    <a:pt x="35450" y="159275"/>
                  </a:lnTo>
                  <a:cubicBezTo>
                    <a:pt x="36307" y="159941"/>
                    <a:pt x="37450" y="159751"/>
                    <a:pt x="38116" y="158894"/>
                  </a:cubicBezTo>
                  <a:lnTo>
                    <a:pt x="77074" y="105268"/>
                  </a:lnTo>
                  <a:lnTo>
                    <a:pt x="116031" y="158894"/>
                  </a:lnTo>
                  <a:cubicBezTo>
                    <a:pt x="116698" y="159751"/>
                    <a:pt x="117841" y="159941"/>
                    <a:pt x="118698" y="159275"/>
                  </a:cubicBezTo>
                  <a:lnTo>
                    <a:pt x="119079" y="158989"/>
                  </a:lnTo>
                  <a:cubicBezTo>
                    <a:pt x="119936" y="158322"/>
                    <a:pt x="120127" y="157179"/>
                    <a:pt x="119460" y="156322"/>
                  </a:cubicBezTo>
                  <a:lnTo>
                    <a:pt x="79741" y="101553"/>
                  </a:lnTo>
                  <a:close/>
                </a:path>
              </a:pathLst>
            </a:custGeom>
            <a:solidFill>
              <a:srgbClr val="004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612890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116</Words>
  <Application>Microsoft Macintosh PowerPoint</Application>
  <PresentationFormat>Benutzerdefiniert</PresentationFormat>
  <Paragraphs>14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Microsoft Office User</cp:lastModifiedBy>
  <cp:revision>14</cp:revision>
  <dcterms:created xsi:type="dcterms:W3CDTF">2024-06-10T12:58:24Z</dcterms:created>
  <dcterms:modified xsi:type="dcterms:W3CDTF">2024-09-17T10:06:32Z</dcterms:modified>
</cp:coreProperties>
</file>