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7"/>
  </p:notesMasterIdLst>
  <p:sldIdLst>
    <p:sldId id="262" r:id="rId2"/>
    <p:sldId id="259" r:id="rId3"/>
    <p:sldId id="264" r:id="rId4"/>
    <p:sldId id="263" r:id="rId5"/>
    <p:sldId id="258" r:id="rId6"/>
  </p:sldIdLst>
  <p:sldSz cx="30275213" cy="42803763"/>
  <p:notesSz cx="6797675" cy="9928225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Julius Nordheim" initials="JN" lastIdx="5" clrIdx="0">
    <p:extLst>
      <p:ext uri="{19B8F6BF-5375-455C-9EA6-DF929625EA0E}">
        <p15:presenceInfo xmlns:p15="http://schemas.microsoft.com/office/powerpoint/2012/main" userId="S-1-5-21-3346626551-2291581799-713811937-4092" providerId="AD"/>
      </p:ext>
    </p:extLst>
  </p:cmAuthor>
  <p:cmAuthor id="2" name="Sabine Schellbach" initials="SS" lastIdx="1" clrIdx="1">
    <p:extLst>
      <p:ext uri="{19B8F6BF-5375-455C-9EA6-DF929625EA0E}">
        <p15:presenceInfo xmlns:p15="http://schemas.microsoft.com/office/powerpoint/2012/main" userId="S-1-5-21-3346626551-2291581799-713811937-5172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4068"/>
    <a:srgbClr val="FFF3D7"/>
    <a:srgbClr val="8DAEDB"/>
    <a:srgbClr val="0067A5"/>
    <a:srgbClr val="40404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5980" autoAdjust="0"/>
    <p:restoredTop sz="96400" autoAdjust="0"/>
  </p:normalViewPr>
  <p:slideViewPr>
    <p:cSldViewPr snapToGrid="0">
      <p:cViewPr>
        <p:scale>
          <a:sx n="33" d="100"/>
          <a:sy n="33" d="100"/>
        </p:scale>
        <p:origin x="3992" y="-8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ommentAuthors" Target="commentAuthor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A29A337-CF9F-8B48-9C59-DAF1DC970EED}" type="datetimeFigureOut">
              <a:rPr lang="de-DE" smtClean="0"/>
              <a:t>10.07.23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2214563" y="1241425"/>
            <a:ext cx="2368550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79768" y="4777958"/>
            <a:ext cx="5438140" cy="3909239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46A18A0-55E8-CB40-ABFE-6C90472825E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805789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3507730" rtl="0" eaLnBrk="1" latinLnBrk="0" hangingPunct="1">
      <a:defRPr sz="4603" kern="1200">
        <a:solidFill>
          <a:schemeClr val="tx1"/>
        </a:solidFill>
        <a:latin typeface="+mn-lt"/>
        <a:ea typeface="+mn-ea"/>
        <a:cs typeface="+mn-cs"/>
      </a:defRPr>
    </a:lvl1pPr>
    <a:lvl2pPr marL="1753865" algn="l" defTabSz="3507730" rtl="0" eaLnBrk="1" latinLnBrk="0" hangingPunct="1">
      <a:defRPr sz="4603" kern="1200">
        <a:solidFill>
          <a:schemeClr val="tx1"/>
        </a:solidFill>
        <a:latin typeface="+mn-lt"/>
        <a:ea typeface="+mn-ea"/>
        <a:cs typeface="+mn-cs"/>
      </a:defRPr>
    </a:lvl2pPr>
    <a:lvl3pPr marL="3507730" algn="l" defTabSz="3507730" rtl="0" eaLnBrk="1" latinLnBrk="0" hangingPunct="1">
      <a:defRPr sz="4603" kern="1200">
        <a:solidFill>
          <a:schemeClr val="tx1"/>
        </a:solidFill>
        <a:latin typeface="+mn-lt"/>
        <a:ea typeface="+mn-ea"/>
        <a:cs typeface="+mn-cs"/>
      </a:defRPr>
    </a:lvl3pPr>
    <a:lvl4pPr marL="5261595" algn="l" defTabSz="3507730" rtl="0" eaLnBrk="1" latinLnBrk="0" hangingPunct="1">
      <a:defRPr sz="4603" kern="1200">
        <a:solidFill>
          <a:schemeClr val="tx1"/>
        </a:solidFill>
        <a:latin typeface="+mn-lt"/>
        <a:ea typeface="+mn-ea"/>
        <a:cs typeface="+mn-cs"/>
      </a:defRPr>
    </a:lvl4pPr>
    <a:lvl5pPr marL="7015460" algn="l" defTabSz="3507730" rtl="0" eaLnBrk="1" latinLnBrk="0" hangingPunct="1">
      <a:defRPr sz="4603" kern="1200">
        <a:solidFill>
          <a:schemeClr val="tx1"/>
        </a:solidFill>
        <a:latin typeface="+mn-lt"/>
        <a:ea typeface="+mn-ea"/>
        <a:cs typeface="+mn-cs"/>
      </a:defRPr>
    </a:lvl5pPr>
    <a:lvl6pPr marL="8769325" algn="l" defTabSz="3507730" rtl="0" eaLnBrk="1" latinLnBrk="0" hangingPunct="1">
      <a:defRPr sz="4603" kern="1200">
        <a:solidFill>
          <a:schemeClr val="tx1"/>
        </a:solidFill>
        <a:latin typeface="+mn-lt"/>
        <a:ea typeface="+mn-ea"/>
        <a:cs typeface="+mn-cs"/>
      </a:defRPr>
    </a:lvl6pPr>
    <a:lvl7pPr marL="10523190" algn="l" defTabSz="3507730" rtl="0" eaLnBrk="1" latinLnBrk="0" hangingPunct="1">
      <a:defRPr sz="4603" kern="1200">
        <a:solidFill>
          <a:schemeClr val="tx1"/>
        </a:solidFill>
        <a:latin typeface="+mn-lt"/>
        <a:ea typeface="+mn-ea"/>
        <a:cs typeface="+mn-cs"/>
      </a:defRPr>
    </a:lvl7pPr>
    <a:lvl8pPr marL="12277054" algn="l" defTabSz="3507730" rtl="0" eaLnBrk="1" latinLnBrk="0" hangingPunct="1">
      <a:defRPr sz="4603" kern="1200">
        <a:solidFill>
          <a:schemeClr val="tx1"/>
        </a:solidFill>
        <a:latin typeface="+mn-lt"/>
        <a:ea typeface="+mn-ea"/>
        <a:cs typeface="+mn-cs"/>
      </a:defRPr>
    </a:lvl8pPr>
    <a:lvl9pPr marL="14030919" algn="l" defTabSz="3507730" rtl="0" eaLnBrk="1" latinLnBrk="0" hangingPunct="1">
      <a:defRPr sz="4603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reispalti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40878" y="8270588"/>
            <a:ext cx="26967849" cy="2246668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5400" b="0" i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1513743" indent="0" algn="ctr">
              <a:buNone/>
              <a:defRPr sz="6622"/>
            </a:lvl2pPr>
            <a:lvl3pPr marL="3027487" indent="0" algn="ctr">
              <a:buNone/>
              <a:defRPr sz="5960"/>
            </a:lvl3pPr>
            <a:lvl4pPr marL="4541230" indent="0" algn="ctr">
              <a:buNone/>
              <a:defRPr sz="5297"/>
            </a:lvl4pPr>
            <a:lvl5pPr marL="6054974" indent="0" algn="ctr">
              <a:buNone/>
              <a:defRPr sz="5297"/>
            </a:lvl5pPr>
            <a:lvl6pPr marL="7568717" indent="0" algn="ctr">
              <a:buNone/>
              <a:defRPr sz="5297"/>
            </a:lvl6pPr>
            <a:lvl7pPr marL="9082461" indent="0" algn="ctr">
              <a:buNone/>
              <a:defRPr sz="5297"/>
            </a:lvl7pPr>
            <a:lvl8pPr marL="10596204" indent="0" algn="ctr">
              <a:buNone/>
              <a:defRPr sz="5297"/>
            </a:lvl8pPr>
            <a:lvl9pPr marL="12109948" indent="0" algn="ctr">
              <a:buNone/>
              <a:defRPr sz="5297"/>
            </a:lvl9pPr>
          </a:lstStyle>
          <a:p>
            <a:r>
              <a:rPr lang="de-DE" dirty="0"/>
              <a:t>Formatvorlage des Untertitelmasters durch Klicken bearbeiten</a:t>
            </a:r>
            <a:endParaRPr lang="en-US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62CE0735-F701-5362-FF61-C998C8D91706}"/>
              </a:ext>
            </a:extLst>
          </p:cNvPr>
          <p:cNvSpPr>
            <a:spLocks noGrp="1"/>
          </p:cNvSpPr>
          <p:nvPr>
            <p:ph sz="half" idx="10" hasCustomPrompt="1"/>
          </p:nvPr>
        </p:nvSpPr>
        <p:spPr>
          <a:xfrm>
            <a:off x="1740878" y="11389818"/>
            <a:ext cx="8759363" cy="25464479"/>
          </a:xfrm>
          <a:prstGeom prst="rect">
            <a:avLst/>
          </a:prstGeom>
        </p:spPr>
        <p:txBody>
          <a:bodyPr lIns="288000" tIns="288000" rIns="288000" bIns="288000"/>
          <a:lstStyle>
            <a:lvl1pPr marL="0" indent="0">
              <a:buClr>
                <a:srgbClr val="004068"/>
              </a:buClr>
              <a:buNone/>
              <a:defRPr sz="4400" b="1" i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buClr>
                <a:srgbClr val="004068"/>
              </a:buClr>
              <a:defRPr sz="4400" b="0" i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buClr>
                <a:srgbClr val="004068"/>
              </a:buClr>
              <a:defRPr sz="4000" b="0" i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buClr>
                <a:srgbClr val="004068"/>
              </a:buClr>
              <a:defRPr sz="4000" b="0" i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buClr>
                <a:srgbClr val="004068"/>
              </a:buClr>
              <a:defRPr b="0" i="0">
                <a:solidFill>
                  <a:schemeClr val="tx1">
                    <a:lumMod val="85000"/>
                    <a:lumOff val="15000"/>
                  </a:schemeClr>
                </a:solidFill>
                <a:latin typeface="Futura PT Book" panose="020B0502020204020303" pitchFamily="34" charset="77"/>
              </a:defRPr>
            </a:lvl5pPr>
          </a:lstStyle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1A27972A-CE8D-B8D0-83FE-B21621B93155}"/>
              </a:ext>
            </a:extLst>
          </p:cNvPr>
          <p:cNvSpPr>
            <a:spLocks noGrp="1"/>
          </p:cNvSpPr>
          <p:nvPr>
            <p:ph sz="half" idx="11" hasCustomPrompt="1"/>
          </p:nvPr>
        </p:nvSpPr>
        <p:spPr>
          <a:xfrm>
            <a:off x="10845121" y="11389818"/>
            <a:ext cx="8759363" cy="25464479"/>
          </a:xfrm>
          <a:prstGeom prst="rect">
            <a:avLst/>
          </a:prstGeom>
        </p:spPr>
        <p:txBody>
          <a:bodyPr lIns="288000" tIns="288000" rIns="288000" bIns="288000"/>
          <a:lstStyle>
            <a:lvl1pPr marL="0" indent="0">
              <a:buClr>
                <a:srgbClr val="004068"/>
              </a:buClr>
              <a:buNone/>
              <a:defRPr sz="4400" b="1" i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buClr>
                <a:srgbClr val="004068"/>
              </a:buClr>
              <a:defRPr sz="4400" b="0" i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buClr>
                <a:srgbClr val="004068"/>
              </a:buClr>
              <a:defRPr sz="4000" b="0" i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buClr>
                <a:srgbClr val="004068"/>
              </a:buClr>
              <a:defRPr sz="4000" b="0" i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buClr>
                <a:srgbClr val="004068"/>
              </a:buClr>
              <a:defRPr b="0" i="0">
                <a:solidFill>
                  <a:schemeClr val="tx1">
                    <a:lumMod val="85000"/>
                    <a:lumOff val="15000"/>
                  </a:schemeClr>
                </a:solidFill>
                <a:latin typeface="Futura PT Book" panose="020B0502020204020303" pitchFamily="34" charset="77"/>
              </a:defRPr>
            </a:lvl5pPr>
          </a:lstStyle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02E62000-5E8C-80F8-105A-45CB13CE0FB2}"/>
              </a:ext>
            </a:extLst>
          </p:cNvPr>
          <p:cNvSpPr>
            <a:spLocks noGrp="1"/>
          </p:cNvSpPr>
          <p:nvPr>
            <p:ph sz="half" idx="12" hasCustomPrompt="1"/>
          </p:nvPr>
        </p:nvSpPr>
        <p:spPr>
          <a:xfrm>
            <a:off x="19949364" y="11389818"/>
            <a:ext cx="8759363" cy="25464479"/>
          </a:xfrm>
          <a:prstGeom prst="rect">
            <a:avLst/>
          </a:prstGeom>
        </p:spPr>
        <p:txBody>
          <a:bodyPr lIns="288000" tIns="288000" rIns="288000" bIns="288000"/>
          <a:lstStyle>
            <a:lvl1pPr marL="0" indent="0">
              <a:buClr>
                <a:srgbClr val="004068"/>
              </a:buClr>
              <a:buNone/>
              <a:defRPr sz="4400" b="1" i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buClr>
                <a:srgbClr val="004068"/>
              </a:buClr>
              <a:defRPr sz="4400" b="0" i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buClr>
                <a:srgbClr val="004068"/>
              </a:buClr>
              <a:defRPr sz="4000" b="0" i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buClr>
                <a:srgbClr val="004068"/>
              </a:buClr>
              <a:defRPr sz="4000" b="0" i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buClr>
                <a:srgbClr val="004068"/>
              </a:buClr>
              <a:defRPr b="0" i="0">
                <a:solidFill>
                  <a:schemeClr val="tx1">
                    <a:lumMod val="85000"/>
                    <a:lumOff val="15000"/>
                  </a:schemeClr>
                </a:solidFill>
                <a:latin typeface="Futura PT Book" panose="020B0502020204020303" pitchFamily="34" charset="77"/>
              </a:defRPr>
            </a:lvl5pPr>
          </a:lstStyle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E22567DA-7B8C-483A-B8F5-4B617F65CAF6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0" y="5158135"/>
            <a:ext cx="30275213" cy="2735191"/>
          </a:xfrm>
          <a:prstGeom prst="rect">
            <a:avLst/>
          </a:prstGeom>
          <a:noFill/>
        </p:spPr>
        <p:txBody>
          <a:bodyPr lIns="1728000" tIns="360000" bIns="0" anchor="t" anchorCtr="0"/>
          <a:lstStyle>
            <a:lvl1pPr algn="l">
              <a:defRPr sz="8000" b="1" i="0">
                <a:solidFill>
                  <a:srgbClr val="0067A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de-DE" dirty="0"/>
              <a:t>Titelmasterformat (zweizeilig) bearbeiten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65744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weispalti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62CE0735-F701-5362-FF61-C998C8D91706}"/>
              </a:ext>
            </a:extLst>
          </p:cNvPr>
          <p:cNvSpPr>
            <a:spLocks noGrp="1"/>
          </p:cNvSpPr>
          <p:nvPr>
            <p:ph sz="half" idx="10" hasCustomPrompt="1"/>
          </p:nvPr>
        </p:nvSpPr>
        <p:spPr>
          <a:xfrm>
            <a:off x="1740878" y="11389818"/>
            <a:ext cx="12957255" cy="25464479"/>
          </a:xfrm>
          <a:prstGeom prst="rect">
            <a:avLst/>
          </a:prstGeom>
        </p:spPr>
        <p:txBody>
          <a:bodyPr lIns="288000" tIns="288000" rIns="288000" bIns="288000"/>
          <a:lstStyle>
            <a:lvl1pPr marL="0" indent="0">
              <a:buClr>
                <a:srgbClr val="004068"/>
              </a:buClr>
              <a:buNone/>
              <a:defRPr sz="4400" b="1" i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buClr>
                <a:srgbClr val="004068"/>
              </a:buClr>
              <a:defRPr sz="4400" b="0" i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buClr>
                <a:srgbClr val="004068"/>
              </a:buClr>
              <a:defRPr sz="4000" b="0" i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buClr>
                <a:srgbClr val="004068"/>
              </a:buClr>
              <a:defRPr sz="4000" b="0" i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buClr>
                <a:srgbClr val="004068"/>
              </a:buClr>
              <a:defRPr b="0" i="0">
                <a:solidFill>
                  <a:schemeClr val="tx1">
                    <a:lumMod val="85000"/>
                    <a:lumOff val="15000"/>
                  </a:schemeClr>
                </a:solidFill>
                <a:latin typeface="Futura PT Book" panose="020B0502020204020303" pitchFamily="34" charset="77"/>
              </a:defRPr>
            </a:lvl5pPr>
          </a:lstStyle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376D030A-EF7B-DBD6-578E-23D26418836B}"/>
              </a:ext>
            </a:extLst>
          </p:cNvPr>
          <p:cNvSpPr>
            <a:spLocks noGrp="1"/>
          </p:cNvSpPr>
          <p:nvPr>
            <p:ph sz="half" idx="11" hasCustomPrompt="1"/>
          </p:nvPr>
        </p:nvSpPr>
        <p:spPr>
          <a:xfrm>
            <a:off x="15751472" y="11389818"/>
            <a:ext cx="12957255" cy="25464479"/>
          </a:xfrm>
          <a:prstGeom prst="rect">
            <a:avLst/>
          </a:prstGeom>
        </p:spPr>
        <p:txBody>
          <a:bodyPr lIns="288000" tIns="288000" rIns="288000" bIns="288000"/>
          <a:lstStyle>
            <a:lvl1pPr marL="0" indent="0">
              <a:buClr>
                <a:srgbClr val="004068"/>
              </a:buClr>
              <a:buNone/>
              <a:defRPr sz="4400" b="1" i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buClr>
                <a:srgbClr val="004068"/>
              </a:buClr>
              <a:defRPr sz="4400" b="0" i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buClr>
                <a:srgbClr val="004068"/>
              </a:buClr>
              <a:defRPr sz="4000" b="0" i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buClr>
                <a:srgbClr val="004068"/>
              </a:buClr>
              <a:defRPr sz="4000" b="0" i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buClr>
                <a:srgbClr val="004068"/>
              </a:buClr>
              <a:defRPr b="0" i="0">
                <a:solidFill>
                  <a:schemeClr val="tx1">
                    <a:lumMod val="85000"/>
                    <a:lumOff val="15000"/>
                  </a:schemeClr>
                </a:solidFill>
                <a:latin typeface="Futura PT Book" panose="020B0502020204020303" pitchFamily="34" charset="77"/>
              </a:defRPr>
            </a:lvl5pPr>
          </a:lstStyle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D4AEEF9A-B349-54F1-7B90-9BA7C513ECB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0" y="5158135"/>
            <a:ext cx="30275213" cy="2735191"/>
          </a:xfrm>
          <a:prstGeom prst="rect">
            <a:avLst/>
          </a:prstGeom>
          <a:noFill/>
        </p:spPr>
        <p:txBody>
          <a:bodyPr lIns="1728000" tIns="360000" bIns="0" anchor="t" anchorCtr="0"/>
          <a:lstStyle>
            <a:lvl1pPr algn="l">
              <a:defRPr sz="8000" b="1" i="0">
                <a:solidFill>
                  <a:srgbClr val="0067A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de-DE" dirty="0"/>
              <a:t>Titelmasterformat (zweizeilig) bearbeiten</a:t>
            </a:r>
            <a:endParaRPr lang="en-US" dirty="0"/>
          </a:p>
        </p:txBody>
      </p:sp>
      <p:sp>
        <p:nvSpPr>
          <p:cNvPr id="11" name="Subtitle 2">
            <a:extLst>
              <a:ext uri="{FF2B5EF4-FFF2-40B4-BE49-F238E27FC236}">
                <a16:creationId xmlns:a16="http://schemas.microsoft.com/office/drawing/2014/main" id="{8E87CE28-AC61-A945-D989-E103B9E6FB5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740878" y="8270588"/>
            <a:ext cx="26967849" cy="2246668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5400" b="0" i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1513743" indent="0" algn="ctr">
              <a:buNone/>
              <a:defRPr sz="6622"/>
            </a:lvl2pPr>
            <a:lvl3pPr marL="3027487" indent="0" algn="ctr">
              <a:buNone/>
              <a:defRPr sz="5960"/>
            </a:lvl3pPr>
            <a:lvl4pPr marL="4541230" indent="0" algn="ctr">
              <a:buNone/>
              <a:defRPr sz="5297"/>
            </a:lvl4pPr>
            <a:lvl5pPr marL="6054974" indent="0" algn="ctr">
              <a:buNone/>
              <a:defRPr sz="5297"/>
            </a:lvl5pPr>
            <a:lvl6pPr marL="7568717" indent="0" algn="ctr">
              <a:buNone/>
              <a:defRPr sz="5297"/>
            </a:lvl6pPr>
            <a:lvl7pPr marL="9082461" indent="0" algn="ctr">
              <a:buNone/>
              <a:defRPr sz="5297"/>
            </a:lvl7pPr>
            <a:lvl8pPr marL="10596204" indent="0" algn="ctr">
              <a:buNone/>
              <a:defRPr sz="5297"/>
            </a:lvl8pPr>
            <a:lvl9pPr marL="12109948" indent="0" algn="ctr">
              <a:buNone/>
              <a:defRPr sz="5297"/>
            </a:lvl9pPr>
          </a:lstStyle>
          <a:p>
            <a:r>
              <a:rPr lang="de-DE" dirty="0"/>
              <a:t>Formatvorlage des Untertitelmasters durch Klicken bearbeiten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76709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nspalti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62CE0735-F701-5362-FF61-C998C8D91706}"/>
              </a:ext>
            </a:extLst>
          </p:cNvPr>
          <p:cNvSpPr>
            <a:spLocks noGrp="1"/>
          </p:cNvSpPr>
          <p:nvPr>
            <p:ph sz="half" idx="10" hasCustomPrompt="1"/>
          </p:nvPr>
        </p:nvSpPr>
        <p:spPr>
          <a:xfrm>
            <a:off x="1740878" y="11389818"/>
            <a:ext cx="26967849" cy="25464479"/>
          </a:xfrm>
          <a:prstGeom prst="rect">
            <a:avLst/>
          </a:prstGeom>
        </p:spPr>
        <p:txBody>
          <a:bodyPr lIns="288000" tIns="288000" rIns="288000" bIns="288000"/>
          <a:lstStyle>
            <a:lvl1pPr marL="0" indent="0">
              <a:buClr>
                <a:srgbClr val="004068"/>
              </a:buClr>
              <a:buNone/>
              <a:defRPr sz="4400" b="1" i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buClr>
                <a:srgbClr val="004068"/>
              </a:buClr>
              <a:defRPr sz="4400" b="0" i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buClr>
                <a:srgbClr val="004068"/>
              </a:buClr>
              <a:defRPr sz="4000" b="0" i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buClr>
                <a:srgbClr val="004068"/>
              </a:buClr>
              <a:defRPr sz="4000" b="0" i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buClr>
                <a:srgbClr val="004068"/>
              </a:buClr>
              <a:defRPr b="0" i="0">
                <a:solidFill>
                  <a:schemeClr val="tx1">
                    <a:lumMod val="85000"/>
                    <a:lumOff val="15000"/>
                  </a:schemeClr>
                </a:solidFill>
                <a:latin typeface="Futura PT Book" panose="020B0502020204020303" pitchFamily="34" charset="77"/>
              </a:defRPr>
            </a:lvl5pPr>
          </a:lstStyle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3F6250BC-4A50-C258-EA13-09C85D2C4313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0" y="5158135"/>
            <a:ext cx="30275213" cy="2735191"/>
          </a:xfrm>
          <a:prstGeom prst="rect">
            <a:avLst/>
          </a:prstGeom>
          <a:noFill/>
        </p:spPr>
        <p:txBody>
          <a:bodyPr lIns="1728000" tIns="360000" bIns="0" anchor="t" anchorCtr="0"/>
          <a:lstStyle>
            <a:lvl1pPr algn="l">
              <a:defRPr sz="8000" b="1" i="0">
                <a:solidFill>
                  <a:srgbClr val="0067A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de-DE" dirty="0"/>
              <a:t>Titelmasterformat (zweizeilig) bearbeiten</a:t>
            </a:r>
            <a:endParaRPr lang="en-US" dirty="0"/>
          </a:p>
        </p:txBody>
      </p:sp>
      <p:sp>
        <p:nvSpPr>
          <p:cNvPr id="14" name="Subtitle 2">
            <a:extLst>
              <a:ext uri="{FF2B5EF4-FFF2-40B4-BE49-F238E27FC236}">
                <a16:creationId xmlns:a16="http://schemas.microsoft.com/office/drawing/2014/main" id="{3A9C3977-1F75-6542-AE03-15FF2805FDB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740878" y="8270588"/>
            <a:ext cx="26967849" cy="2246668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5400" b="0" i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1513743" indent="0" algn="ctr">
              <a:buNone/>
              <a:defRPr sz="6622"/>
            </a:lvl2pPr>
            <a:lvl3pPr marL="3027487" indent="0" algn="ctr">
              <a:buNone/>
              <a:defRPr sz="5960"/>
            </a:lvl3pPr>
            <a:lvl4pPr marL="4541230" indent="0" algn="ctr">
              <a:buNone/>
              <a:defRPr sz="5297"/>
            </a:lvl4pPr>
            <a:lvl5pPr marL="6054974" indent="0" algn="ctr">
              <a:buNone/>
              <a:defRPr sz="5297"/>
            </a:lvl5pPr>
            <a:lvl6pPr marL="7568717" indent="0" algn="ctr">
              <a:buNone/>
              <a:defRPr sz="5297"/>
            </a:lvl6pPr>
            <a:lvl7pPr marL="9082461" indent="0" algn="ctr">
              <a:buNone/>
              <a:defRPr sz="5297"/>
            </a:lvl7pPr>
            <a:lvl8pPr marL="10596204" indent="0" algn="ctr">
              <a:buNone/>
              <a:defRPr sz="5297"/>
            </a:lvl8pPr>
            <a:lvl9pPr marL="12109948" indent="0" algn="ctr">
              <a:buNone/>
              <a:defRPr sz="5297"/>
            </a:lvl9pPr>
          </a:lstStyle>
          <a:p>
            <a:r>
              <a:rPr lang="de-DE" dirty="0"/>
              <a:t>Formatvorlage des Untertitelmasters durch Klicken bearbeiten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49095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png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rafik 9">
            <a:extLst>
              <a:ext uri="{FF2B5EF4-FFF2-40B4-BE49-F238E27FC236}">
                <a16:creationId xmlns:a16="http://schemas.microsoft.com/office/drawing/2014/main" id="{F0A0ED7B-955E-EA94-8AD4-7DC6FF4DF0CD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rcRect/>
          <a:stretch/>
        </p:blipFill>
        <p:spPr>
          <a:xfrm>
            <a:off x="1489246" y="1321113"/>
            <a:ext cx="7131848" cy="25139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66116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2" r:id="rId2"/>
    <p:sldLayoutId id="2147483661" r:id="rId3"/>
  </p:sldLayoutIdLst>
  <p:txStyles>
    <p:titleStyle>
      <a:lvl1pPr algn="l" defTabSz="3027487" rtl="0" eaLnBrk="1" latinLnBrk="0" hangingPunct="1">
        <a:lnSpc>
          <a:spcPct val="90000"/>
        </a:lnSpc>
        <a:spcBef>
          <a:spcPct val="0"/>
        </a:spcBef>
        <a:buNone/>
        <a:defRPr sz="14568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756872" indent="-756872" algn="l" defTabSz="3027487" rtl="0" eaLnBrk="1" latinLnBrk="0" hangingPunct="1">
        <a:lnSpc>
          <a:spcPct val="90000"/>
        </a:lnSpc>
        <a:spcBef>
          <a:spcPts val="3311"/>
        </a:spcBef>
        <a:buFont typeface="Arial" panose="020B0604020202020204" pitchFamily="34" charset="0"/>
        <a:buChar char="•"/>
        <a:defRPr sz="9271" kern="1200">
          <a:solidFill>
            <a:schemeClr val="tx1"/>
          </a:solidFill>
          <a:latin typeface="+mn-lt"/>
          <a:ea typeface="+mn-ea"/>
          <a:cs typeface="+mn-cs"/>
        </a:defRPr>
      </a:lvl1pPr>
      <a:lvl2pPr marL="2270615" indent="-756872" algn="l" defTabSz="3027487" rtl="0" eaLnBrk="1" latinLnBrk="0" hangingPunct="1">
        <a:lnSpc>
          <a:spcPct val="90000"/>
        </a:lnSpc>
        <a:spcBef>
          <a:spcPts val="1655"/>
        </a:spcBef>
        <a:buFont typeface="Arial" panose="020B0604020202020204" pitchFamily="34" charset="0"/>
        <a:buChar char="•"/>
        <a:defRPr sz="7946" kern="1200">
          <a:solidFill>
            <a:schemeClr val="tx1"/>
          </a:solidFill>
          <a:latin typeface="+mn-lt"/>
          <a:ea typeface="+mn-ea"/>
          <a:cs typeface="+mn-cs"/>
        </a:defRPr>
      </a:lvl2pPr>
      <a:lvl3pPr marL="3784359" indent="-756872" algn="l" defTabSz="3027487" rtl="0" eaLnBrk="1" latinLnBrk="0" hangingPunct="1">
        <a:lnSpc>
          <a:spcPct val="90000"/>
        </a:lnSpc>
        <a:spcBef>
          <a:spcPts val="1655"/>
        </a:spcBef>
        <a:buFont typeface="Arial" panose="020B0604020202020204" pitchFamily="34" charset="0"/>
        <a:buChar char="•"/>
        <a:defRPr sz="6622" kern="1200">
          <a:solidFill>
            <a:schemeClr val="tx1"/>
          </a:solidFill>
          <a:latin typeface="+mn-lt"/>
          <a:ea typeface="+mn-ea"/>
          <a:cs typeface="+mn-cs"/>
        </a:defRPr>
      </a:lvl3pPr>
      <a:lvl4pPr marL="5298102" indent="-756872" algn="l" defTabSz="3027487" rtl="0" eaLnBrk="1" latinLnBrk="0" hangingPunct="1">
        <a:lnSpc>
          <a:spcPct val="90000"/>
        </a:lnSpc>
        <a:spcBef>
          <a:spcPts val="1655"/>
        </a:spcBef>
        <a:buFont typeface="Arial" panose="020B0604020202020204" pitchFamily="34" charset="0"/>
        <a:buChar char="•"/>
        <a:defRPr sz="5960" kern="1200">
          <a:solidFill>
            <a:schemeClr val="tx1"/>
          </a:solidFill>
          <a:latin typeface="+mn-lt"/>
          <a:ea typeface="+mn-ea"/>
          <a:cs typeface="+mn-cs"/>
        </a:defRPr>
      </a:lvl4pPr>
      <a:lvl5pPr marL="6811846" indent="-756872" algn="l" defTabSz="3027487" rtl="0" eaLnBrk="1" latinLnBrk="0" hangingPunct="1">
        <a:lnSpc>
          <a:spcPct val="90000"/>
        </a:lnSpc>
        <a:spcBef>
          <a:spcPts val="1655"/>
        </a:spcBef>
        <a:buFont typeface="Arial" panose="020B0604020202020204" pitchFamily="34" charset="0"/>
        <a:buChar char="•"/>
        <a:defRPr sz="5960" kern="1200">
          <a:solidFill>
            <a:schemeClr val="tx1"/>
          </a:solidFill>
          <a:latin typeface="+mn-lt"/>
          <a:ea typeface="+mn-ea"/>
          <a:cs typeface="+mn-cs"/>
        </a:defRPr>
      </a:lvl5pPr>
      <a:lvl6pPr marL="8325589" indent="-756872" algn="l" defTabSz="3027487" rtl="0" eaLnBrk="1" latinLnBrk="0" hangingPunct="1">
        <a:lnSpc>
          <a:spcPct val="90000"/>
        </a:lnSpc>
        <a:spcBef>
          <a:spcPts val="1655"/>
        </a:spcBef>
        <a:buFont typeface="Arial" panose="020B0604020202020204" pitchFamily="34" charset="0"/>
        <a:buChar char="•"/>
        <a:defRPr sz="5960" kern="1200">
          <a:solidFill>
            <a:schemeClr val="tx1"/>
          </a:solidFill>
          <a:latin typeface="+mn-lt"/>
          <a:ea typeface="+mn-ea"/>
          <a:cs typeface="+mn-cs"/>
        </a:defRPr>
      </a:lvl6pPr>
      <a:lvl7pPr marL="9839333" indent="-756872" algn="l" defTabSz="3027487" rtl="0" eaLnBrk="1" latinLnBrk="0" hangingPunct="1">
        <a:lnSpc>
          <a:spcPct val="90000"/>
        </a:lnSpc>
        <a:spcBef>
          <a:spcPts val="1655"/>
        </a:spcBef>
        <a:buFont typeface="Arial" panose="020B0604020202020204" pitchFamily="34" charset="0"/>
        <a:buChar char="•"/>
        <a:defRPr sz="5960" kern="1200">
          <a:solidFill>
            <a:schemeClr val="tx1"/>
          </a:solidFill>
          <a:latin typeface="+mn-lt"/>
          <a:ea typeface="+mn-ea"/>
          <a:cs typeface="+mn-cs"/>
        </a:defRPr>
      </a:lvl7pPr>
      <a:lvl8pPr marL="11353076" indent="-756872" algn="l" defTabSz="3027487" rtl="0" eaLnBrk="1" latinLnBrk="0" hangingPunct="1">
        <a:lnSpc>
          <a:spcPct val="90000"/>
        </a:lnSpc>
        <a:spcBef>
          <a:spcPts val="1655"/>
        </a:spcBef>
        <a:buFont typeface="Arial" panose="020B0604020202020204" pitchFamily="34" charset="0"/>
        <a:buChar char="•"/>
        <a:defRPr sz="5960" kern="1200">
          <a:solidFill>
            <a:schemeClr val="tx1"/>
          </a:solidFill>
          <a:latin typeface="+mn-lt"/>
          <a:ea typeface="+mn-ea"/>
          <a:cs typeface="+mn-cs"/>
        </a:defRPr>
      </a:lvl8pPr>
      <a:lvl9pPr marL="12866820" indent="-756872" algn="l" defTabSz="3027487" rtl="0" eaLnBrk="1" latinLnBrk="0" hangingPunct="1">
        <a:lnSpc>
          <a:spcPct val="90000"/>
        </a:lnSpc>
        <a:spcBef>
          <a:spcPts val="1655"/>
        </a:spcBef>
        <a:buFont typeface="Arial" panose="020B0604020202020204" pitchFamily="34" charset="0"/>
        <a:buChar char="•"/>
        <a:defRPr sz="596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027487" rtl="0" eaLnBrk="1" latinLnBrk="0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1pPr>
      <a:lvl2pPr marL="1513743" algn="l" defTabSz="3027487" rtl="0" eaLnBrk="1" latinLnBrk="0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2pPr>
      <a:lvl3pPr marL="3027487" algn="l" defTabSz="3027487" rtl="0" eaLnBrk="1" latinLnBrk="0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3pPr>
      <a:lvl4pPr marL="4541230" algn="l" defTabSz="3027487" rtl="0" eaLnBrk="1" latinLnBrk="0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4pPr>
      <a:lvl5pPr marL="6054974" algn="l" defTabSz="3027487" rtl="0" eaLnBrk="1" latinLnBrk="0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5pPr>
      <a:lvl6pPr marL="7568717" algn="l" defTabSz="3027487" rtl="0" eaLnBrk="1" latinLnBrk="0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6pPr>
      <a:lvl7pPr marL="9082461" algn="l" defTabSz="3027487" rtl="0" eaLnBrk="1" latinLnBrk="0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7pPr>
      <a:lvl8pPr marL="10596204" algn="l" defTabSz="3027487" rtl="0" eaLnBrk="1" latinLnBrk="0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8pPr>
      <a:lvl9pPr marL="12109948" algn="l" defTabSz="3027487" rtl="0" eaLnBrk="1" latinLnBrk="0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7.png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emf"/><Relationship Id="rId5" Type="http://schemas.openxmlformats.org/officeDocument/2006/relationships/image" Target="../media/image3.emf"/><Relationship Id="rId4" Type="http://schemas.openxmlformats.org/officeDocument/2006/relationships/image" Target="../media/image2.emf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3.emf"/><Relationship Id="rId7" Type="http://schemas.openxmlformats.org/officeDocument/2006/relationships/image" Target="../media/image5.emf"/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hyperlink" Target="mailto:vorname.name@xxx.tu.-freiberg.de" TargetMode="External"/><Relationship Id="rId4" Type="http://schemas.openxmlformats.org/officeDocument/2006/relationships/image" Target="../media/image4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1.xml"/><Relationship Id="rId5" Type="http://schemas.openxmlformats.org/officeDocument/2006/relationships/hyperlink" Target="mailto:vorname.name@xxx.tu.-freiberg.de" TargetMode="External"/><Relationship Id="rId4" Type="http://schemas.openxmlformats.org/officeDocument/2006/relationships/image" Target="../media/image4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nhaltsplatzhalter 7">
            <a:extLst>
              <a:ext uri="{FF2B5EF4-FFF2-40B4-BE49-F238E27FC236}">
                <a16:creationId xmlns:a16="http://schemas.microsoft.com/office/drawing/2014/main" id="{DA7192E5-403B-6A7E-316D-9C60A92F7E9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4890" y="33454688"/>
            <a:ext cx="30300103" cy="11489635"/>
          </a:xfrm>
          <a:prstGeom prst="rect">
            <a:avLst/>
          </a:prstGeom>
        </p:spPr>
      </p:pic>
      <p:sp>
        <p:nvSpPr>
          <p:cNvPr id="2" name="Untertitel 1">
            <a:extLst>
              <a:ext uri="{FF2B5EF4-FFF2-40B4-BE49-F238E27FC236}">
                <a16:creationId xmlns:a16="http://schemas.microsoft.com/office/drawing/2014/main" id="{67F0B65C-9855-B5C5-71EF-21EDB0BAB2A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740879" y="8270588"/>
            <a:ext cx="26848582" cy="2246668"/>
          </a:xfrm>
          <a:ln w="3175">
            <a:solidFill>
              <a:schemeClr val="accent1"/>
            </a:solidFill>
          </a:ln>
        </p:spPr>
        <p:txBody>
          <a:bodyPr/>
          <a:lstStyle/>
          <a:p>
            <a:r>
              <a:rPr lang="de-DE" dirty="0"/>
              <a:t>Untertitel und/oder</a:t>
            </a:r>
          </a:p>
          <a:p>
            <a:r>
              <a:rPr lang="de-DE" sz="4000" dirty="0"/>
              <a:t> Autoren</a:t>
            </a:r>
          </a:p>
        </p:txBody>
      </p:sp>
      <p:sp>
        <p:nvSpPr>
          <p:cNvPr id="6" name="Titel 5">
            <a:extLst>
              <a:ext uri="{FF2B5EF4-FFF2-40B4-BE49-F238E27FC236}">
                <a16:creationId xmlns:a16="http://schemas.microsoft.com/office/drawing/2014/main" id="{1AEB12B7-4ED9-1B0F-AF66-00A16C1E32F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DE" dirty="0"/>
              <a:t>Titel bis zu 2 Zeilen</a:t>
            </a:r>
          </a:p>
        </p:txBody>
      </p:sp>
      <p:sp>
        <p:nvSpPr>
          <p:cNvPr id="10" name="Inhaltsplatzhalter 9">
            <a:extLst>
              <a:ext uri="{FF2B5EF4-FFF2-40B4-BE49-F238E27FC236}">
                <a16:creationId xmlns:a16="http://schemas.microsoft.com/office/drawing/2014/main" id="{F0742FF7-671E-6743-0FF7-1ADC6E626FCB}"/>
              </a:ext>
            </a:extLst>
          </p:cNvPr>
          <p:cNvSpPr>
            <a:spLocks noGrp="1"/>
          </p:cNvSpPr>
          <p:nvPr>
            <p:ph sz="half" idx="10"/>
          </p:nvPr>
        </p:nvSpPr>
        <p:spPr>
          <a:xfrm>
            <a:off x="1740878" y="11389818"/>
            <a:ext cx="8759363" cy="8488443"/>
          </a:xfrm>
          <a:solidFill>
            <a:srgbClr val="FFF3D7"/>
          </a:solidFill>
        </p:spPr>
        <p:txBody>
          <a:bodyPr lIns="288000" tIns="288000" rIns="288000" bIns="288000"/>
          <a:lstStyle/>
          <a:p>
            <a:r>
              <a:rPr lang="de-DE" dirty="0"/>
              <a:t>Textfeld/Themenfeld </a:t>
            </a:r>
          </a:p>
          <a:p>
            <a:r>
              <a:rPr lang="de-DE" dirty="0"/>
              <a:t>(über 1 Spalte)</a:t>
            </a:r>
          </a:p>
          <a:p>
            <a:r>
              <a:rPr lang="de-DE" sz="3200" b="0" dirty="0"/>
              <a:t>– frei positionierbar im </a:t>
            </a:r>
            <a:r>
              <a:rPr lang="de-DE" sz="3200" b="0" dirty="0" err="1"/>
              <a:t>Grundlinientraster</a:t>
            </a:r>
            <a:endParaRPr lang="de-DE" sz="3200" b="0" dirty="0"/>
          </a:p>
          <a:p>
            <a:r>
              <a:rPr lang="de-DE" sz="3200" b="0" dirty="0"/>
              <a:t>– farbige Unterlegeng möglich (0,8mm Textabstand zum Textrahmen</a:t>
            </a:r>
          </a:p>
          <a:p>
            <a:r>
              <a:rPr lang="de-DE" sz="3200" b="0" dirty="0"/>
              <a:t>– 3-, 2-, 1-spaltig (Mischungen sind erlaubt)</a:t>
            </a:r>
          </a:p>
          <a:p>
            <a:endParaRPr lang="de-DE" sz="3200" b="0" dirty="0"/>
          </a:p>
        </p:txBody>
      </p:sp>
      <p:sp>
        <p:nvSpPr>
          <p:cNvPr id="17" name="Inhaltsplatzhalter 16">
            <a:extLst>
              <a:ext uri="{FF2B5EF4-FFF2-40B4-BE49-F238E27FC236}">
                <a16:creationId xmlns:a16="http://schemas.microsoft.com/office/drawing/2014/main" id="{2F17D343-4733-CC67-E8EA-083CC73D923C}"/>
              </a:ext>
            </a:extLst>
          </p:cNvPr>
          <p:cNvSpPr>
            <a:spLocks noGrp="1"/>
          </p:cNvSpPr>
          <p:nvPr>
            <p:ph sz="half" idx="11"/>
          </p:nvPr>
        </p:nvSpPr>
        <p:spPr>
          <a:xfrm>
            <a:off x="10845121" y="11389818"/>
            <a:ext cx="17739362" cy="8488443"/>
          </a:xfrm>
          <a:solidFill>
            <a:srgbClr val="8DAEDB"/>
          </a:solidFill>
          <a:ln w="3175">
            <a:solidFill>
              <a:schemeClr val="accent1"/>
            </a:solidFill>
          </a:ln>
        </p:spPr>
        <p:txBody>
          <a:bodyPr/>
          <a:lstStyle/>
          <a:p>
            <a:pPr>
              <a:defRPr/>
            </a:pPr>
            <a:r>
              <a:rPr lang="de-DE" dirty="0"/>
              <a:t>Textfeld/Themenfeld </a:t>
            </a:r>
            <a:r>
              <a:rPr kumimoji="0" lang="de-DE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</a:p>
          <a:p>
            <a:pPr>
              <a:defRPr/>
            </a:pPr>
            <a:r>
              <a:rPr kumimoji="0" lang="de-DE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(über 2 Spalten)</a:t>
            </a:r>
          </a:p>
          <a:p>
            <a:r>
              <a:rPr kumimoji="0" lang="de-DE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– frei positionierbar im </a:t>
            </a:r>
            <a:r>
              <a:rPr lang="de-DE" sz="3200" b="0" dirty="0" err="1"/>
              <a:t>Grundlinientraster</a:t>
            </a:r>
            <a:endParaRPr lang="de-DE" sz="3200" b="0" dirty="0"/>
          </a:p>
          <a:p>
            <a:pPr marL="0" marR="0" lvl="0" indent="0" algn="l" defTabSz="3027487" rtl="0" eaLnBrk="1" fontAlgn="auto" latinLnBrk="0" hangingPunct="1">
              <a:lnSpc>
                <a:spcPct val="90000"/>
              </a:lnSpc>
              <a:spcBef>
                <a:spcPts val="3311"/>
              </a:spcBef>
              <a:spcAft>
                <a:spcPts val="0"/>
              </a:spcAft>
              <a:buClr>
                <a:srgbClr val="004068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de-DE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– farbige Unterlegeng möglich (0,8mm Textabstand zum Textrahmen</a:t>
            </a:r>
          </a:p>
          <a:p>
            <a:pPr marL="0" marR="0" lvl="0" indent="0" algn="l" defTabSz="3027487" rtl="0" eaLnBrk="1" fontAlgn="auto" latinLnBrk="0" hangingPunct="1">
              <a:lnSpc>
                <a:spcPct val="90000"/>
              </a:lnSpc>
              <a:spcBef>
                <a:spcPts val="3311"/>
              </a:spcBef>
              <a:spcAft>
                <a:spcPts val="0"/>
              </a:spcAft>
              <a:buClr>
                <a:srgbClr val="004068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de-DE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– 3-, 2-, 1-spaltig (Mischungen sind erlaubt)</a:t>
            </a:r>
          </a:p>
          <a:p>
            <a:endParaRPr lang="de-DE" dirty="0"/>
          </a:p>
        </p:txBody>
      </p:sp>
      <p:sp>
        <p:nvSpPr>
          <p:cNvPr id="19" name="Inhaltsplatzhalter 16">
            <a:extLst>
              <a:ext uri="{FF2B5EF4-FFF2-40B4-BE49-F238E27FC236}">
                <a16:creationId xmlns:a16="http://schemas.microsoft.com/office/drawing/2014/main" id="{4746A81D-E06D-7B31-685F-361AEC6586CF}"/>
              </a:ext>
            </a:extLst>
          </p:cNvPr>
          <p:cNvSpPr txBox="1">
            <a:spLocks/>
          </p:cNvSpPr>
          <p:nvPr/>
        </p:nvSpPr>
        <p:spPr>
          <a:xfrm>
            <a:off x="1780634" y="20414548"/>
            <a:ext cx="8719607" cy="8488443"/>
          </a:xfrm>
          <a:prstGeom prst="rect">
            <a:avLst/>
          </a:prstGeom>
          <a:solidFill>
            <a:srgbClr val="FFF3D7"/>
          </a:solidFill>
          <a:ln w="3175">
            <a:solidFill>
              <a:schemeClr val="accent1"/>
            </a:solidFill>
          </a:ln>
        </p:spPr>
        <p:txBody>
          <a:bodyPr lIns="288000" tIns="288000" rIns="288000" bIns="288000"/>
          <a:lstStyle>
            <a:lvl1pPr marL="0" indent="0" algn="l" defTabSz="3027487" rtl="0" eaLnBrk="1" latinLnBrk="0" hangingPunct="1">
              <a:lnSpc>
                <a:spcPct val="90000"/>
              </a:lnSpc>
              <a:spcBef>
                <a:spcPts val="3311"/>
              </a:spcBef>
              <a:buClr>
                <a:srgbClr val="004068"/>
              </a:buClr>
              <a:buFont typeface="Arial" panose="020B0604020202020204" pitchFamily="34" charset="0"/>
              <a:buNone/>
              <a:defRPr sz="4400" b="1" i="0" kern="120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2270615" indent="-756872" algn="l" defTabSz="3027487" rtl="0" eaLnBrk="1" latinLnBrk="0" hangingPunct="1">
              <a:lnSpc>
                <a:spcPct val="90000"/>
              </a:lnSpc>
              <a:spcBef>
                <a:spcPts val="1655"/>
              </a:spcBef>
              <a:buClr>
                <a:srgbClr val="004068"/>
              </a:buClr>
              <a:buFont typeface="Arial" panose="020B0604020202020204" pitchFamily="34" charset="0"/>
              <a:buChar char="•"/>
              <a:defRPr sz="4400" b="0" i="0" kern="120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3784359" indent="-756872" algn="l" defTabSz="3027487" rtl="0" eaLnBrk="1" latinLnBrk="0" hangingPunct="1">
              <a:lnSpc>
                <a:spcPct val="90000"/>
              </a:lnSpc>
              <a:spcBef>
                <a:spcPts val="1655"/>
              </a:spcBef>
              <a:buClr>
                <a:srgbClr val="004068"/>
              </a:buClr>
              <a:buFont typeface="Arial" panose="020B0604020202020204" pitchFamily="34" charset="0"/>
              <a:buChar char="•"/>
              <a:defRPr sz="4000" b="0" i="0" kern="120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5298102" indent="-756872" algn="l" defTabSz="3027487" rtl="0" eaLnBrk="1" latinLnBrk="0" hangingPunct="1">
              <a:lnSpc>
                <a:spcPct val="90000"/>
              </a:lnSpc>
              <a:spcBef>
                <a:spcPts val="1655"/>
              </a:spcBef>
              <a:buClr>
                <a:srgbClr val="004068"/>
              </a:buClr>
              <a:buFont typeface="Arial" panose="020B0604020202020204" pitchFamily="34" charset="0"/>
              <a:buChar char="•"/>
              <a:defRPr sz="4000" b="0" i="0" kern="120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6811846" indent="-756872" algn="l" defTabSz="3027487" rtl="0" eaLnBrk="1" latinLnBrk="0" hangingPunct="1">
              <a:lnSpc>
                <a:spcPct val="90000"/>
              </a:lnSpc>
              <a:spcBef>
                <a:spcPts val="1655"/>
              </a:spcBef>
              <a:buClr>
                <a:srgbClr val="004068"/>
              </a:buClr>
              <a:buFont typeface="Arial" panose="020B0604020202020204" pitchFamily="34" charset="0"/>
              <a:buChar char="•"/>
              <a:defRPr sz="5960" b="0" i="0" kern="1200">
                <a:solidFill>
                  <a:schemeClr val="tx1">
                    <a:lumMod val="85000"/>
                    <a:lumOff val="15000"/>
                  </a:schemeClr>
                </a:solidFill>
                <a:latin typeface="Futura PT Book" panose="020B0502020204020303" pitchFamily="34" charset="77"/>
                <a:ea typeface="+mn-ea"/>
                <a:cs typeface="+mn-cs"/>
              </a:defRPr>
            </a:lvl5pPr>
            <a:lvl6pPr marL="8325589" indent="-756872" algn="l" defTabSz="3027487" rtl="0" eaLnBrk="1" latinLnBrk="0" hangingPunct="1">
              <a:lnSpc>
                <a:spcPct val="90000"/>
              </a:lnSpc>
              <a:spcBef>
                <a:spcPts val="1655"/>
              </a:spcBef>
              <a:buFont typeface="Arial" panose="020B0604020202020204" pitchFamily="34" charset="0"/>
              <a:buChar char="•"/>
              <a:defRPr sz="59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9839333" indent="-756872" algn="l" defTabSz="3027487" rtl="0" eaLnBrk="1" latinLnBrk="0" hangingPunct="1">
              <a:lnSpc>
                <a:spcPct val="90000"/>
              </a:lnSpc>
              <a:spcBef>
                <a:spcPts val="1655"/>
              </a:spcBef>
              <a:buFont typeface="Arial" panose="020B0604020202020204" pitchFamily="34" charset="0"/>
              <a:buChar char="•"/>
              <a:defRPr sz="59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1353076" indent="-756872" algn="l" defTabSz="3027487" rtl="0" eaLnBrk="1" latinLnBrk="0" hangingPunct="1">
              <a:lnSpc>
                <a:spcPct val="90000"/>
              </a:lnSpc>
              <a:spcBef>
                <a:spcPts val="1655"/>
              </a:spcBef>
              <a:buFont typeface="Arial" panose="020B0604020202020204" pitchFamily="34" charset="0"/>
              <a:buChar char="•"/>
              <a:defRPr sz="59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2866820" indent="-756872" algn="l" defTabSz="3027487" rtl="0" eaLnBrk="1" latinLnBrk="0" hangingPunct="1">
              <a:lnSpc>
                <a:spcPct val="90000"/>
              </a:lnSpc>
              <a:spcBef>
                <a:spcPts val="1655"/>
              </a:spcBef>
              <a:buFont typeface="Arial" panose="020B0604020202020204" pitchFamily="34" charset="0"/>
              <a:buChar char="•"/>
              <a:defRPr sz="59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dirty="0"/>
              <a:t>Textfeld/Themenfeld </a:t>
            </a:r>
          </a:p>
          <a:p>
            <a:r>
              <a:rPr lang="de-DE" dirty="0"/>
              <a:t>(über 1 Spalte)</a:t>
            </a:r>
          </a:p>
          <a:p>
            <a:r>
              <a:rPr lang="de-DE" sz="3200" b="0" dirty="0">
                <a:solidFill>
                  <a:prstClr val="black">
                    <a:lumMod val="85000"/>
                    <a:lumOff val="15000"/>
                  </a:prstClr>
                </a:solidFill>
              </a:rPr>
              <a:t>– frei positionierbar im </a:t>
            </a:r>
            <a:r>
              <a:rPr lang="de-DE" sz="3200" b="0" dirty="0" err="1"/>
              <a:t>Grundlinientraster</a:t>
            </a:r>
            <a:endParaRPr lang="de-DE" sz="3200" b="0" dirty="0"/>
          </a:p>
          <a:p>
            <a:pPr>
              <a:defRPr/>
            </a:pPr>
            <a:r>
              <a:rPr lang="de-DE" sz="3200" b="0" dirty="0">
                <a:solidFill>
                  <a:prstClr val="black">
                    <a:lumMod val="85000"/>
                    <a:lumOff val="15000"/>
                  </a:prstClr>
                </a:solidFill>
              </a:rPr>
              <a:t>– farbige Unterlegeng möglich (0,8mm Textabstand zum Textrahmen</a:t>
            </a:r>
          </a:p>
          <a:p>
            <a:pPr>
              <a:defRPr/>
            </a:pPr>
            <a:r>
              <a:rPr lang="de-DE" sz="3200" b="0" dirty="0">
                <a:solidFill>
                  <a:prstClr val="black">
                    <a:lumMod val="85000"/>
                    <a:lumOff val="15000"/>
                  </a:prstClr>
                </a:solidFill>
              </a:rPr>
              <a:t>– 3-, 2-, 1-spaltig (Mischungen sind erlaubt)</a:t>
            </a:r>
          </a:p>
          <a:p>
            <a:endParaRPr lang="de-DE" dirty="0"/>
          </a:p>
        </p:txBody>
      </p:sp>
      <p:sp>
        <p:nvSpPr>
          <p:cNvPr id="20" name="Inhaltsplatzhalter 16">
            <a:extLst>
              <a:ext uri="{FF2B5EF4-FFF2-40B4-BE49-F238E27FC236}">
                <a16:creationId xmlns:a16="http://schemas.microsoft.com/office/drawing/2014/main" id="{11940A57-FA4A-96A0-CF10-F37A773E5DA4}"/>
              </a:ext>
            </a:extLst>
          </p:cNvPr>
          <p:cNvSpPr txBox="1">
            <a:spLocks/>
          </p:cNvSpPr>
          <p:nvPr/>
        </p:nvSpPr>
        <p:spPr>
          <a:xfrm>
            <a:off x="10845121" y="20397398"/>
            <a:ext cx="8719607" cy="8488443"/>
          </a:xfrm>
          <a:prstGeom prst="rect">
            <a:avLst/>
          </a:prstGeom>
          <a:solidFill>
            <a:srgbClr val="FFF3D7"/>
          </a:solidFill>
          <a:ln w="3175">
            <a:solidFill>
              <a:schemeClr val="accent1"/>
            </a:solidFill>
          </a:ln>
        </p:spPr>
        <p:txBody>
          <a:bodyPr lIns="288000" tIns="288000" rIns="288000" bIns="288000"/>
          <a:lstStyle>
            <a:lvl1pPr marL="0" indent="0" algn="l" defTabSz="3027487" rtl="0" eaLnBrk="1" latinLnBrk="0" hangingPunct="1">
              <a:lnSpc>
                <a:spcPct val="90000"/>
              </a:lnSpc>
              <a:spcBef>
                <a:spcPts val="3311"/>
              </a:spcBef>
              <a:buClr>
                <a:srgbClr val="004068"/>
              </a:buClr>
              <a:buFont typeface="Arial" panose="020B0604020202020204" pitchFamily="34" charset="0"/>
              <a:buNone/>
              <a:defRPr sz="4400" b="1" i="0" kern="120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2270615" indent="-756872" algn="l" defTabSz="3027487" rtl="0" eaLnBrk="1" latinLnBrk="0" hangingPunct="1">
              <a:lnSpc>
                <a:spcPct val="90000"/>
              </a:lnSpc>
              <a:spcBef>
                <a:spcPts val="1655"/>
              </a:spcBef>
              <a:buClr>
                <a:srgbClr val="004068"/>
              </a:buClr>
              <a:buFont typeface="Arial" panose="020B0604020202020204" pitchFamily="34" charset="0"/>
              <a:buChar char="•"/>
              <a:defRPr sz="4400" b="0" i="0" kern="120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3784359" indent="-756872" algn="l" defTabSz="3027487" rtl="0" eaLnBrk="1" latinLnBrk="0" hangingPunct="1">
              <a:lnSpc>
                <a:spcPct val="90000"/>
              </a:lnSpc>
              <a:spcBef>
                <a:spcPts val="1655"/>
              </a:spcBef>
              <a:buClr>
                <a:srgbClr val="004068"/>
              </a:buClr>
              <a:buFont typeface="Arial" panose="020B0604020202020204" pitchFamily="34" charset="0"/>
              <a:buChar char="•"/>
              <a:defRPr sz="4000" b="0" i="0" kern="120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5298102" indent="-756872" algn="l" defTabSz="3027487" rtl="0" eaLnBrk="1" latinLnBrk="0" hangingPunct="1">
              <a:lnSpc>
                <a:spcPct val="90000"/>
              </a:lnSpc>
              <a:spcBef>
                <a:spcPts val="1655"/>
              </a:spcBef>
              <a:buClr>
                <a:srgbClr val="004068"/>
              </a:buClr>
              <a:buFont typeface="Arial" panose="020B0604020202020204" pitchFamily="34" charset="0"/>
              <a:buChar char="•"/>
              <a:defRPr sz="4000" b="0" i="0" kern="120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6811846" indent="-756872" algn="l" defTabSz="3027487" rtl="0" eaLnBrk="1" latinLnBrk="0" hangingPunct="1">
              <a:lnSpc>
                <a:spcPct val="90000"/>
              </a:lnSpc>
              <a:spcBef>
                <a:spcPts val="1655"/>
              </a:spcBef>
              <a:buClr>
                <a:srgbClr val="004068"/>
              </a:buClr>
              <a:buFont typeface="Arial" panose="020B0604020202020204" pitchFamily="34" charset="0"/>
              <a:buChar char="•"/>
              <a:defRPr sz="5960" b="0" i="0" kern="1200">
                <a:solidFill>
                  <a:schemeClr val="tx1">
                    <a:lumMod val="85000"/>
                    <a:lumOff val="15000"/>
                  </a:schemeClr>
                </a:solidFill>
                <a:latin typeface="Futura PT Book" panose="020B0502020204020303" pitchFamily="34" charset="77"/>
                <a:ea typeface="+mn-ea"/>
                <a:cs typeface="+mn-cs"/>
              </a:defRPr>
            </a:lvl5pPr>
            <a:lvl6pPr marL="8325589" indent="-756872" algn="l" defTabSz="3027487" rtl="0" eaLnBrk="1" latinLnBrk="0" hangingPunct="1">
              <a:lnSpc>
                <a:spcPct val="90000"/>
              </a:lnSpc>
              <a:spcBef>
                <a:spcPts val="1655"/>
              </a:spcBef>
              <a:buFont typeface="Arial" panose="020B0604020202020204" pitchFamily="34" charset="0"/>
              <a:buChar char="•"/>
              <a:defRPr sz="59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9839333" indent="-756872" algn="l" defTabSz="3027487" rtl="0" eaLnBrk="1" latinLnBrk="0" hangingPunct="1">
              <a:lnSpc>
                <a:spcPct val="90000"/>
              </a:lnSpc>
              <a:spcBef>
                <a:spcPts val="1655"/>
              </a:spcBef>
              <a:buFont typeface="Arial" panose="020B0604020202020204" pitchFamily="34" charset="0"/>
              <a:buChar char="•"/>
              <a:defRPr sz="59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1353076" indent="-756872" algn="l" defTabSz="3027487" rtl="0" eaLnBrk="1" latinLnBrk="0" hangingPunct="1">
              <a:lnSpc>
                <a:spcPct val="90000"/>
              </a:lnSpc>
              <a:spcBef>
                <a:spcPts val="1655"/>
              </a:spcBef>
              <a:buFont typeface="Arial" panose="020B0604020202020204" pitchFamily="34" charset="0"/>
              <a:buChar char="•"/>
              <a:defRPr sz="59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2866820" indent="-756872" algn="l" defTabSz="3027487" rtl="0" eaLnBrk="1" latinLnBrk="0" hangingPunct="1">
              <a:lnSpc>
                <a:spcPct val="90000"/>
              </a:lnSpc>
              <a:spcBef>
                <a:spcPts val="1655"/>
              </a:spcBef>
              <a:buFont typeface="Arial" panose="020B0604020202020204" pitchFamily="34" charset="0"/>
              <a:buChar char="•"/>
              <a:defRPr sz="59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de-DE" dirty="0"/>
              <a:t>Textfeld/Themenfeld </a:t>
            </a:r>
            <a:r>
              <a:rPr lang="de-DE" dirty="0">
                <a:solidFill>
                  <a:prstClr val="black">
                    <a:lumMod val="85000"/>
                    <a:lumOff val="15000"/>
                  </a:prstClr>
                </a:solidFill>
              </a:rPr>
              <a:t> </a:t>
            </a:r>
          </a:p>
          <a:p>
            <a:pPr>
              <a:defRPr/>
            </a:pPr>
            <a:r>
              <a:rPr lang="de-DE" dirty="0"/>
              <a:t>(über 1 Spalte)</a:t>
            </a:r>
            <a:endParaRPr lang="de-DE" dirty="0">
              <a:solidFill>
                <a:prstClr val="black">
                  <a:lumMod val="85000"/>
                  <a:lumOff val="15000"/>
                </a:prstClr>
              </a:solidFill>
            </a:endParaRPr>
          </a:p>
          <a:p>
            <a:r>
              <a:rPr lang="de-DE" sz="3200" b="0" dirty="0">
                <a:solidFill>
                  <a:prstClr val="black">
                    <a:lumMod val="85000"/>
                    <a:lumOff val="15000"/>
                  </a:prstClr>
                </a:solidFill>
              </a:rPr>
              <a:t>– frei positionierbar im </a:t>
            </a:r>
            <a:r>
              <a:rPr lang="de-DE" sz="3200" b="0" dirty="0" err="1"/>
              <a:t>Grundlinientraster</a:t>
            </a:r>
            <a:endParaRPr lang="de-DE" sz="3200" b="0" dirty="0"/>
          </a:p>
          <a:p>
            <a:pPr>
              <a:defRPr/>
            </a:pPr>
            <a:r>
              <a:rPr lang="de-DE" sz="3200" b="0" dirty="0">
                <a:solidFill>
                  <a:prstClr val="black">
                    <a:lumMod val="85000"/>
                    <a:lumOff val="15000"/>
                  </a:prstClr>
                </a:solidFill>
              </a:rPr>
              <a:t>– farbige Unterlegeng möglich (0,8mm Textabstand zum Textrahmen</a:t>
            </a:r>
          </a:p>
          <a:p>
            <a:pPr>
              <a:defRPr/>
            </a:pPr>
            <a:r>
              <a:rPr lang="de-DE" sz="3200" b="0" dirty="0">
                <a:solidFill>
                  <a:prstClr val="black">
                    <a:lumMod val="85000"/>
                    <a:lumOff val="15000"/>
                  </a:prstClr>
                </a:solidFill>
              </a:rPr>
              <a:t>– 3-, 2-, 1-spaltig (Mischungen sind erlaubt)</a:t>
            </a:r>
          </a:p>
          <a:p>
            <a:endParaRPr lang="de-DE" dirty="0"/>
          </a:p>
        </p:txBody>
      </p:sp>
      <p:sp>
        <p:nvSpPr>
          <p:cNvPr id="21" name="Inhaltsplatzhalter 16">
            <a:extLst>
              <a:ext uri="{FF2B5EF4-FFF2-40B4-BE49-F238E27FC236}">
                <a16:creationId xmlns:a16="http://schemas.microsoft.com/office/drawing/2014/main" id="{13365A84-F8BC-4856-AD56-C3F69FE67358}"/>
              </a:ext>
            </a:extLst>
          </p:cNvPr>
          <p:cNvSpPr txBox="1">
            <a:spLocks/>
          </p:cNvSpPr>
          <p:nvPr/>
        </p:nvSpPr>
        <p:spPr>
          <a:xfrm>
            <a:off x="19909608" y="20384146"/>
            <a:ext cx="8719607" cy="8488443"/>
          </a:xfrm>
          <a:prstGeom prst="rect">
            <a:avLst/>
          </a:prstGeom>
          <a:solidFill>
            <a:srgbClr val="FFF3D7"/>
          </a:solidFill>
          <a:ln w="3175">
            <a:solidFill>
              <a:schemeClr val="accent1"/>
            </a:solidFill>
          </a:ln>
        </p:spPr>
        <p:txBody>
          <a:bodyPr lIns="288000" tIns="288000" rIns="288000" bIns="288000"/>
          <a:lstStyle>
            <a:lvl1pPr marL="0" indent="0" algn="l" defTabSz="3027487" rtl="0" eaLnBrk="1" latinLnBrk="0" hangingPunct="1">
              <a:lnSpc>
                <a:spcPct val="90000"/>
              </a:lnSpc>
              <a:spcBef>
                <a:spcPts val="3311"/>
              </a:spcBef>
              <a:buClr>
                <a:srgbClr val="004068"/>
              </a:buClr>
              <a:buFont typeface="Arial" panose="020B0604020202020204" pitchFamily="34" charset="0"/>
              <a:buNone/>
              <a:defRPr sz="4400" b="1" i="0" kern="120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2270615" indent="-756872" algn="l" defTabSz="3027487" rtl="0" eaLnBrk="1" latinLnBrk="0" hangingPunct="1">
              <a:lnSpc>
                <a:spcPct val="90000"/>
              </a:lnSpc>
              <a:spcBef>
                <a:spcPts val="1655"/>
              </a:spcBef>
              <a:buClr>
                <a:srgbClr val="004068"/>
              </a:buClr>
              <a:buFont typeface="Arial" panose="020B0604020202020204" pitchFamily="34" charset="0"/>
              <a:buChar char="•"/>
              <a:defRPr sz="4400" b="0" i="0" kern="120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3784359" indent="-756872" algn="l" defTabSz="3027487" rtl="0" eaLnBrk="1" latinLnBrk="0" hangingPunct="1">
              <a:lnSpc>
                <a:spcPct val="90000"/>
              </a:lnSpc>
              <a:spcBef>
                <a:spcPts val="1655"/>
              </a:spcBef>
              <a:buClr>
                <a:srgbClr val="004068"/>
              </a:buClr>
              <a:buFont typeface="Arial" panose="020B0604020202020204" pitchFamily="34" charset="0"/>
              <a:buChar char="•"/>
              <a:defRPr sz="4000" b="0" i="0" kern="120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5298102" indent="-756872" algn="l" defTabSz="3027487" rtl="0" eaLnBrk="1" latinLnBrk="0" hangingPunct="1">
              <a:lnSpc>
                <a:spcPct val="90000"/>
              </a:lnSpc>
              <a:spcBef>
                <a:spcPts val="1655"/>
              </a:spcBef>
              <a:buClr>
                <a:srgbClr val="004068"/>
              </a:buClr>
              <a:buFont typeface="Arial" panose="020B0604020202020204" pitchFamily="34" charset="0"/>
              <a:buChar char="•"/>
              <a:defRPr sz="4000" b="0" i="0" kern="120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6811846" indent="-756872" algn="l" defTabSz="3027487" rtl="0" eaLnBrk="1" latinLnBrk="0" hangingPunct="1">
              <a:lnSpc>
                <a:spcPct val="90000"/>
              </a:lnSpc>
              <a:spcBef>
                <a:spcPts val="1655"/>
              </a:spcBef>
              <a:buClr>
                <a:srgbClr val="004068"/>
              </a:buClr>
              <a:buFont typeface="Arial" panose="020B0604020202020204" pitchFamily="34" charset="0"/>
              <a:buChar char="•"/>
              <a:defRPr sz="5960" b="0" i="0" kern="1200">
                <a:solidFill>
                  <a:schemeClr val="tx1">
                    <a:lumMod val="85000"/>
                    <a:lumOff val="15000"/>
                  </a:schemeClr>
                </a:solidFill>
                <a:latin typeface="Futura PT Book" panose="020B0502020204020303" pitchFamily="34" charset="77"/>
                <a:ea typeface="+mn-ea"/>
                <a:cs typeface="+mn-cs"/>
              </a:defRPr>
            </a:lvl5pPr>
            <a:lvl6pPr marL="8325589" indent="-756872" algn="l" defTabSz="3027487" rtl="0" eaLnBrk="1" latinLnBrk="0" hangingPunct="1">
              <a:lnSpc>
                <a:spcPct val="90000"/>
              </a:lnSpc>
              <a:spcBef>
                <a:spcPts val="1655"/>
              </a:spcBef>
              <a:buFont typeface="Arial" panose="020B0604020202020204" pitchFamily="34" charset="0"/>
              <a:buChar char="•"/>
              <a:defRPr sz="59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9839333" indent="-756872" algn="l" defTabSz="3027487" rtl="0" eaLnBrk="1" latinLnBrk="0" hangingPunct="1">
              <a:lnSpc>
                <a:spcPct val="90000"/>
              </a:lnSpc>
              <a:spcBef>
                <a:spcPts val="1655"/>
              </a:spcBef>
              <a:buFont typeface="Arial" panose="020B0604020202020204" pitchFamily="34" charset="0"/>
              <a:buChar char="•"/>
              <a:defRPr sz="59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1353076" indent="-756872" algn="l" defTabSz="3027487" rtl="0" eaLnBrk="1" latinLnBrk="0" hangingPunct="1">
              <a:lnSpc>
                <a:spcPct val="90000"/>
              </a:lnSpc>
              <a:spcBef>
                <a:spcPts val="1655"/>
              </a:spcBef>
              <a:buFont typeface="Arial" panose="020B0604020202020204" pitchFamily="34" charset="0"/>
              <a:buChar char="•"/>
              <a:defRPr sz="59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2866820" indent="-756872" algn="l" defTabSz="3027487" rtl="0" eaLnBrk="1" latinLnBrk="0" hangingPunct="1">
              <a:lnSpc>
                <a:spcPct val="90000"/>
              </a:lnSpc>
              <a:spcBef>
                <a:spcPts val="1655"/>
              </a:spcBef>
              <a:buFont typeface="Arial" panose="020B0604020202020204" pitchFamily="34" charset="0"/>
              <a:buChar char="•"/>
              <a:defRPr sz="59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de-DE" dirty="0"/>
              <a:t>Textfeld/Themenfeld </a:t>
            </a:r>
            <a:r>
              <a:rPr lang="de-DE" dirty="0">
                <a:solidFill>
                  <a:prstClr val="black">
                    <a:lumMod val="85000"/>
                    <a:lumOff val="15000"/>
                  </a:prstClr>
                </a:solidFill>
              </a:rPr>
              <a:t> </a:t>
            </a:r>
          </a:p>
          <a:p>
            <a:pPr>
              <a:defRPr/>
            </a:pPr>
            <a:r>
              <a:rPr lang="de-DE" dirty="0"/>
              <a:t>(über 1 Spalte)</a:t>
            </a:r>
            <a:endParaRPr lang="de-DE" dirty="0">
              <a:solidFill>
                <a:prstClr val="black">
                  <a:lumMod val="85000"/>
                  <a:lumOff val="15000"/>
                </a:prstClr>
              </a:solidFill>
            </a:endParaRPr>
          </a:p>
          <a:p>
            <a:r>
              <a:rPr lang="de-DE" sz="3200" b="0" dirty="0">
                <a:solidFill>
                  <a:prstClr val="black">
                    <a:lumMod val="85000"/>
                    <a:lumOff val="15000"/>
                  </a:prstClr>
                </a:solidFill>
              </a:rPr>
              <a:t>– frei positionierbar im </a:t>
            </a:r>
            <a:r>
              <a:rPr lang="de-DE" sz="3200" b="0" dirty="0" err="1"/>
              <a:t>Grundlinientraster</a:t>
            </a:r>
            <a:endParaRPr lang="de-DE" sz="3200" b="0" dirty="0"/>
          </a:p>
          <a:p>
            <a:pPr>
              <a:defRPr/>
            </a:pPr>
            <a:r>
              <a:rPr lang="de-DE" sz="3200" b="0" dirty="0">
                <a:solidFill>
                  <a:prstClr val="black">
                    <a:lumMod val="85000"/>
                    <a:lumOff val="15000"/>
                  </a:prstClr>
                </a:solidFill>
              </a:rPr>
              <a:t>– farbige Unterlegeng möglich (0,8mm Textabstand zum Textrahmen</a:t>
            </a:r>
          </a:p>
          <a:p>
            <a:pPr>
              <a:defRPr/>
            </a:pPr>
            <a:r>
              <a:rPr lang="de-DE" sz="3200" b="0" dirty="0">
                <a:solidFill>
                  <a:prstClr val="black">
                    <a:lumMod val="85000"/>
                    <a:lumOff val="15000"/>
                  </a:prstClr>
                </a:solidFill>
              </a:rPr>
              <a:t>– 3-, 2-, 1-spaltig (Mischungen sind erlaubt)</a:t>
            </a:r>
          </a:p>
          <a:p>
            <a:endParaRPr lang="de-DE" dirty="0"/>
          </a:p>
        </p:txBody>
      </p:sp>
      <p:sp>
        <p:nvSpPr>
          <p:cNvPr id="22" name="Inhaltsplatzhalter 16">
            <a:extLst>
              <a:ext uri="{FF2B5EF4-FFF2-40B4-BE49-F238E27FC236}">
                <a16:creationId xmlns:a16="http://schemas.microsoft.com/office/drawing/2014/main" id="{8A014A68-F0F9-EEC4-84C7-66DBEEDB88A3}"/>
              </a:ext>
            </a:extLst>
          </p:cNvPr>
          <p:cNvSpPr txBox="1">
            <a:spLocks/>
          </p:cNvSpPr>
          <p:nvPr/>
        </p:nvSpPr>
        <p:spPr>
          <a:xfrm>
            <a:off x="1780633" y="29439280"/>
            <a:ext cx="26848581" cy="5944024"/>
          </a:xfrm>
          <a:prstGeom prst="rect">
            <a:avLst/>
          </a:prstGeom>
          <a:solidFill>
            <a:srgbClr val="004068"/>
          </a:solidFill>
          <a:ln w="3175">
            <a:solidFill>
              <a:schemeClr val="accent1"/>
            </a:solidFill>
          </a:ln>
        </p:spPr>
        <p:txBody>
          <a:bodyPr lIns="288000" tIns="288000" rIns="288000" bIns="288000"/>
          <a:lstStyle>
            <a:lvl1pPr marL="0" indent="0" algn="l" defTabSz="3027487" rtl="0" eaLnBrk="1" latinLnBrk="0" hangingPunct="1">
              <a:lnSpc>
                <a:spcPct val="90000"/>
              </a:lnSpc>
              <a:spcBef>
                <a:spcPts val="3311"/>
              </a:spcBef>
              <a:buClr>
                <a:srgbClr val="004068"/>
              </a:buClr>
              <a:buFont typeface="Arial" panose="020B0604020202020204" pitchFamily="34" charset="0"/>
              <a:buNone/>
              <a:defRPr sz="4400" b="1" i="0" kern="120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2270615" indent="-756872" algn="l" defTabSz="3027487" rtl="0" eaLnBrk="1" latinLnBrk="0" hangingPunct="1">
              <a:lnSpc>
                <a:spcPct val="90000"/>
              </a:lnSpc>
              <a:spcBef>
                <a:spcPts val="1655"/>
              </a:spcBef>
              <a:buClr>
                <a:srgbClr val="004068"/>
              </a:buClr>
              <a:buFont typeface="Arial" panose="020B0604020202020204" pitchFamily="34" charset="0"/>
              <a:buChar char="•"/>
              <a:defRPr sz="4400" b="0" i="0" kern="120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3784359" indent="-756872" algn="l" defTabSz="3027487" rtl="0" eaLnBrk="1" latinLnBrk="0" hangingPunct="1">
              <a:lnSpc>
                <a:spcPct val="90000"/>
              </a:lnSpc>
              <a:spcBef>
                <a:spcPts val="1655"/>
              </a:spcBef>
              <a:buClr>
                <a:srgbClr val="004068"/>
              </a:buClr>
              <a:buFont typeface="Arial" panose="020B0604020202020204" pitchFamily="34" charset="0"/>
              <a:buChar char="•"/>
              <a:defRPr sz="4000" b="0" i="0" kern="120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5298102" indent="-756872" algn="l" defTabSz="3027487" rtl="0" eaLnBrk="1" latinLnBrk="0" hangingPunct="1">
              <a:lnSpc>
                <a:spcPct val="90000"/>
              </a:lnSpc>
              <a:spcBef>
                <a:spcPts val="1655"/>
              </a:spcBef>
              <a:buClr>
                <a:srgbClr val="004068"/>
              </a:buClr>
              <a:buFont typeface="Arial" panose="020B0604020202020204" pitchFamily="34" charset="0"/>
              <a:buChar char="•"/>
              <a:defRPr sz="4000" b="0" i="0" kern="120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6811846" indent="-756872" algn="l" defTabSz="3027487" rtl="0" eaLnBrk="1" latinLnBrk="0" hangingPunct="1">
              <a:lnSpc>
                <a:spcPct val="90000"/>
              </a:lnSpc>
              <a:spcBef>
                <a:spcPts val="1655"/>
              </a:spcBef>
              <a:buClr>
                <a:srgbClr val="004068"/>
              </a:buClr>
              <a:buFont typeface="Arial" panose="020B0604020202020204" pitchFamily="34" charset="0"/>
              <a:buChar char="•"/>
              <a:defRPr sz="5960" b="0" i="0" kern="1200">
                <a:solidFill>
                  <a:schemeClr val="tx1">
                    <a:lumMod val="85000"/>
                    <a:lumOff val="15000"/>
                  </a:schemeClr>
                </a:solidFill>
                <a:latin typeface="Futura PT Book" panose="020B0502020204020303" pitchFamily="34" charset="77"/>
                <a:ea typeface="+mn-ea"/>
                <a:cs typeface="+mn-cs"/>
              </a:defRPr>
            </a:lvl5pPr>
            <a:lvl6pPr marL="8325589" indent="-756872" algn="l" defTabSz="3027487" rtl="0" eaLnBrk="1" latinLnBrk="0" hangingPunct="1">
              <a:lnSpc>
                <a:spcPct val="90000"/>
              </a:lnSpc>
              <a:spcBef>
                <a:spcPts val="1655"/>
              </a:spcBef>
              <a:buFont typeface="Arial" panose="020B0604020202020204" pitchFamily="34" charset="0"/>
              <a:buChar char="•"/>
              <a:defRPr sz="59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9839333" indent="-756872" algn="l" defTabSz="3027487" rtl="0" eaLnBrk="1" latinLnBrk="0" hangingPunct="1">
              <a:lnSpc>
                <a:spcPct val="90000"/>
              </a:lnSpc>
              <a:spcBef>
                <a:spcPts val="1655"/>
              </a:spcBef>
              <a:buFont typeface="Arial" panose="020B0604020202020204" pitchFamily="34" charset="0"/>
              <a:buChar char="•"/>
              <a:defRPr sz="59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1353076" indent="-756872" algn="l" defTabSz="3027487" rtl="0" eaLnBrk="1" latinLnBrk="0" hangingPunct="1">
              <a:lnSpc>
                <a:spcPct val="90000"/>
              </a:lnSpc>
              <a:spcBef>
                <a:spcPts val="1655"/>
              </a:spcBef>
              <a:buFont typeface="Arial" panose="020B0604020202020204" pitchFamily="34" charset="0"/>
              <a:buChar char="•"/>
              <a:defRPr sz="59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2866820" indent="-756872" algn="l" defTabSz="3027487" rtl="0" eaLnBrk="1" latinLnBrk="0" hangingPunct="1">
              <a:lnSpc>
                <a:spcPct val="90000"/>
              </a:lnSpc>
              <a:spcBef>
                <a:spcPts val="1655"/>
              </a:spcBef>
              <a:buFont typeface="Arial" panose="020B0604020202020204" pitchFamily="34" charset="0"/>
              <a:buChar char="•"/>
              <a:defRPr sz="59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de-DE" dirty="0">
                <a:solidFill>
                  <a:schemeClr val="bg1"/>
                </a:solidFill>
              </a:rPr>
              <a:t>Textfeld/Themenfeld  </a:t>
            </a:r>
          </a:p>
          <a:p>
            <a:pPr>
              <a:defRPr/>
            </a:pPr>
            <a:r>
              <a:rPr lang="de-DE" dirty="0">
                <a:solidFill>
                  <a:schemeClr val="bg1"/>
                </a:solidFill>
              </a:rPr>
              <a:t>(über 3 Spalten)</a:t>
            </a:r>
          </a:p>
          <a:p>
            <a:r>
              <a:rPr lang="de-DE" sz="3200" b="0" dirty="0">
                <a:solidFill>
                  <a:schemeClr val="bg1"/>
                </a:solidFill>
              </a:rPr>
              <a:t>– frei positionierbar im </a:t>
            </a:r>
            <a:r>
              <a:rPr lang="de-DE" sz="3200" b="0" dirty="0" err="1">
                <a:solidFill>
                  <a:schemeClr val="bg1"/>
                </a:solidFill>
              </a:rPr>
              <a:t>Grundlinientraster</a:t>
            </a:r>
            <a:endParaRPr lang="de-DE" sz="3200" b="0" dirty="0">
              <a:solidFill>
                <a:schemeClr val="bg1"/>
              </a:solidFill>
            </a:endParaRPr>
          </a:p>
          <a:p>
            <a:pPr>
              <a:defRPr/>
            </a:pPr>
            <a:r>
              <a:rPr lang="de-DE" sz="3200" b="0" dirty="0">
                <a:solidFill>
                  <a:schemeClr val="bg1"/>
                </a:solidFill>
              </a:rPr>
              <a:t>– farbige Unterlegeng möglich (0,8mm Textabstand zum Textrahmen</a:t>
            </a:r>
          </a:p>
          <a:p>
            <a:pPr>
              <a:defRPr/>
            </a:pPr>
            <a:r>
              <a:rPr lang="de-DE" sz="3200" b="0" dirty="0">
                <a:solidFill>
                  <a:schemeClr val="bg1"/>
                </a:solidFill>
              </a:rPr>
              <a:t>– 3-, 2-, 1-spaltig (Mischungen sind erlaubt)</a:t>
            </a:r>
          </a:p>
          <a:p>
            <a:endParaRPr lang="de-DE" dirty="0">
              <a:solidFill>
                <a:schemeClr val="bg1"/>
              </a:solidFill>
            </a:endParaRPr>
          </a:p>
        </p:txBody>
      </p:sp>
      <p:sp>
        <p:nvSpPr>
          <p:cNvPr id="23" name="Footer Placeholder 4">
            <a:extLst>
              <a:ext uri="{FF2B5EF4-FFF2-40B4-BE49-F238E27FC236}">
                <a16:creationId xmlns:a16="http://schemas.microsoft.com/office/drawing/2014/main" id="{1D6EC36B-A460-63C9-FD10-1B08C21AC561}"/>
              </a:ext>
            </a:extLst>
          </p:cNvPr>
          <p:cNvSpPr txBox="1">
            <a:spLocks/>
          </p:cNvSpPr>
          <p:nvPr/>
        </p:nvSpPr>
        <p:spPr>
          <a:xfrm>
            <a:off x="1740877" y="40326643"/>
            <a:ext cx="17832332" cy="2477120"/>
          </a:xfrm>
          <a:prstGeom prst="rect">
            <a:avLst/>
          </a:prstGeom>
          <a:ln w="3175">
            <a:solidFill>
              <a:schemeClr val="accent1"/>
            </a:solidFill>
          </a:ln>
        </p:spPr>
        <p:txBody>
          <a:bodyPr vert="horz" lIns="288000" tIns="288000" rIns="288000" bIns="288000" rtlCol="0" anchor="t" anchorCtr="0"/>
          <a:lstStyle>
            <a:defPPr>
              <a:defRPr lang="en-US"/>
            </a:defPPr>
            <a:lvl1pPr marL="0" algn="l" defTabSz="457200" rtl="0" eaLnBrk="1" latinLnBrk="0" hangingPunct="1">
              <a:defRPr sz="4000" b="0" i="0" kern="1200">
                <a:solidFill>
                  <a:schemeClr val="bg1"/>
                </a:solidFill>
                <a:latin typeface="Futura PT Book" panose="020B0502020204020303" pitchFamily="34" charset="77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sz="3600" dirty="0">
                <a:solidFill>
                  <a:srgbClr val="0040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Fakultät und Institut</a:t>
            </a:r>
          </a:p>
          <a:p>
            <a:endParaRPr lang="de-DE" sz="3600" dirty="0">
              <a:solidFill>
                <a:srgbClr val="00406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de-DE" sz="2400" dirty="0">
                <a:solidFill>
                  <a:srgbClr val="0040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Straße Nr. | 09599 Freiberg | +49 3731 39-XXXX | matthiae.name@xxx.tu.-</a:t>
            </a:r>
            <a:r>
              <a:rPr lang="de-DE" sz="2400" dirty="0" err="1">
                <a:solidFill>
                  <a:srgbClr val="0040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freiberg.de</a:t>
            </a:r>
            <a:r>
              <a:rPr lang="de-DE" sz="2400" dirty="0">
                <a:solidFill>
                  <a:srgbClr val="0040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| </a:t>
            </a:r>
            <a:r>
              <a:rPr lang="de-DE" sz="2400" dirty="0" err="1">
                <a:solidFill>
                  <a:srgbClr val="0040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institut.tu-freiberg.de</a:t>
            </a:r>
            <a:endParaRPr lang="de-DE" sz="2400" dirty="0">
              <a:solidFill>
                <a:srgbClr val="00406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de-DE" sz="3600" dirty="0">
              <a:solidFill>
                <a:srgbClr val="00406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Footer Placeholder 4">
            <a:extLst>
              <a:ext uri="{FF2B5EF4-FFF2-40B4-BE49-F238E27FC236}">
                <a16:creationId xmlns:a16="http://schemas.microsoft.com/office/drawing/2014/main" id="{074F54FF-7F17-DEF0-000E-A9C290749EA8}"/>
              </a:ext>
            </a:extLst>
          </p:cNvPr>
          <p:cNvSpPr txBox="1">
            <a:spLocks/>
          </p:cNvSpPr>
          <p:nvPr/>
        </p:nvSpPr>
        <p:spPr>
          <a:xfrm>
            <a:off x="1740878" y="37031375"/>
            <a:ext cx="26883359" cy="2923930"/>
          </a:xfrm>
          <a:prstGeom prst="rect">
            <a:avLst/>
          </a:prstGeom>
          <a:ln w="3175">
            <a:solidFill>
              <a:schemeClr val="accent1"/>
            </a:solidFill>
          </a:ln>
        </p:spPr>
        <p:txBody>
          <a:bodyPr vert="horz" lIns="288000" tIns="288000" rIns="288000" bIns="288000" rtlCol="0" anchor="t" anchorCtr="0"/>
          <a:lstStyle>
            <a:defPPr>
              <a:defRPr lang="en-US"/>
            </a:defPPr>
            <a:lvl1pPr marL="0" algn="l" defTabSz="457200" rtl="0" eaLnBrk="1" latinLnBrk="0" hangingPunct="1">
              <a:defRPr sz="4000" b="0" i="0" kern="1200">
                <a:solidFill>
                  <a:schemeClr val="bg1"/>
                </a:solidFill>
                <a:latin typeface="Futura PT Book" panose="020B0502020204020303" pitchFamily="34" charset="77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sz="3000" b="1" dirty="0">
                <a:solidFill>
                  <a:srgbClr val="0040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Literatur- und Quellenverzeichnis</a:t>
            </a:r>
          </a:p>
          <a:p>
            <a:r>
              <a:rPr lang="de-DE" sz="2400" dirty="0">
                <a:solidFill>
                  <a:srgbClr val="0040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Quelle, Literatur, Quelle, Literatur, Quelle, Literatur, Quelle, Literatur, Quelle, Literatur, Quelle, Literatur, Quelle, Literatur, Quelle, Literatur, Quelle, Literatur, Quelle, Literatur, Quelle, Literatur, Quelle, Literatur, Quelle, Literatur, Quelle, Literatur, Quelle, Literatur, Quelle, Literatur, Quelle, Literatur, Quelle, Literatur, Quelle, Literatur, Quelle, Literatur, Quelle, Literatur, Quelle, Literatur, Quelle, Literatur, Quelle, Literatur, Quelle, Literatur, Quelle, Literatur, Quelle, Literatur, Quelle, Literatur, Quelle, Literatur, Quelle, Literatur, Quelle, Literatur, Quelle, Literatur, Quelle, Literatur, Quelle, Literatur, Quelle, Literatur, Quelle, Literatur, Quelle, Literatur, Quelle, Literatur, Quelle, Literatur, Quelle, Literatur, Quelle, Literatur, Quelle, Literatur, Quelle, Literatur, Quelle, Literatur, Quelle, Literatur, Quelle, Literatur, Quelle, Literatur, Quelle, Literatur, Quelle, Literatur, Quelle, Literatur, Quelle, Literatur, Quelle, Literatur, Quelle, Literatur, Quelle, Literatur, Quelle, Literatur, Quelle, Literatur, Quelle, Literatur, Quelle, Literatur, Quelle, Literatur, Quelle, Literatur, Quelle, Literatur, Quelle, Literatur, Quelle, Literatur, Quelle, Literatur, Quelle, Literatur, Quelle, Literatur, Quelle, Literatur, Quelle, Literatur, Quelle, Literatur, Quelle, Literatur, Quelle, Literatur, Quelle, Literatur, </a:t>
            </a:r>
          </a:p>
        </p:txBody>
      </p:sp>
      <p:pic>
        <p:nvPicPr>
          <p:cNvPr id="25" name="Grafik 24">
            <a:extLst>
              <a:ext uri="{FF2B5EF4-FFF2-40B4-BE49-F238E27FC236}">
                <a16:creationId xmlns:a16="http://schemas.microsoft.com/office/drawing/2014/main" id="{F31D79E9-524D-60F3-42C8-DD20AA3A9FF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102801" y="40577571"/>
            <a:ext cx="3367206" cy="1683603"/>
          </a:xfrm>
          <a:prstGeom prst="rect">
            <a:avLst/>
          </a:prstGeom>
        </p:spPr>
      </p:pic>
      <p:pic>
        <p:nvPicPr>
          <p:cNvPr id="26" name="Grafik 25">
            <a:extLst>
              <a:ext uri="{FF2B5EF4-FFF2-40B4-BE49-F238E27FC236}">
                <a16:creationId xmlns:a16="http://schemas.microsoft.com/office/drawing/2014/main" id="{BA904B9F-6859-AC5D-1247-2ECAC43F0D8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049748" y="40577572"/>
            <a:ext cx="4539713" cy="1683602"/>
          </a:xfrm>
          <a:prstGeom prst="rect">
            <a:avLst/>
          </a:prstGeom>
        </p:spPr>
      </p:pic>
      <p:cxnSp>
        <p:nvCxnSpPr>
          <p:cNvPr id="28" name="Gerade Verbindung 27">
            <a:extLst>
              <a:ext uri="{FF2B5EF4-FFF2-40B4-BE49-F238E27FC236}">
                <a16:creationId xmlns:a16="http://schemas.microsoft.com/office/drawing/2014/main" id="{80C7E3B7-CE77-1D90-A6E3-FC8450D97EB3}"/>
              </a:ext>
            </a:extLst>
          </p:cNvPr>
          <p:cNvCxnSpPr>
            <a:cxnSpLocks/>
          </p:cNvCxnSpPr>
          <p:nvPr/>
        </p:nvCxnSpPr>
        <p:spPr>
          <a:xfrm>
            <a:off x="1740878" y="4828032"/>
            <a:ext cx="0" cy="38356586"/>
          </a:xfrm>
          <a:prstGeom prst="line">
            <a:avLst/>
          </a:prstGeom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29" name="Gerade Verbindung 28">
            <a:extLst>
              <a:ext uri="{FF2B5EF4-FFF2-40B4-BE49-F238E27FC236}">
                <a16:creationId xmlns:a16="http://schemas.microsoft.com/office/drawing/2014/main" id="{BF52062C-1E74-5640-B75A-5ED62D60430A}"/>
              </a:ext>
            </a:extLst>
          </p:cNvPr>
          <p:cNvCxnSpPr>
            <a:cxnSpLocks/>
          </p:cNvCxnSpPr>
          <p:nvPr/>
        </p:nvCxnSpPr>
        <p:spPr>
          <a:xfrm>
            <a:off x="28589461" y="1433015"/>
            <a:ext cx="34777" cy="41751603"/>
          </a:xfrm>
          <a:prstGeom prst="line">
            <a:avLst/>
          </a:prstGeom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30" name="Gerade Verbindung 29">
            <a:extLst>
              <a:ext uri="{FF2B5EF4-FFF2-40B4-BE49-F238E27FC236}">
                <a16:creationId xmlns:a16="http://schemas.microsoft.com/office/drawing/2014/main" id="{6FF32B17-F0FF-52DA-B630-CE9D156A54E1}"/>
              </a:ext>
            </a:extLst>
          </p:cNvPr>
          <p:cNvCxnSpPr>
            <a:cxnSpLocks/>
          </p:cNvCxnSpPr>
          <p:nvPr/>
        </p:nvCxnSpPr>
        <p:spPr>
          <a:xfrm>
            <a:off x="10510385" y="10880035"/>
            <a:ext cx="0" cy="25338156"/>
          </a:xfrm>
          <a:prstGeom prst="line">
            <a:avLst/>
          </a:prstGeom>
          <a:ln>
            <a:prstDash val="lgDash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33" name="Gerade Verbindung 32">
            <a:extLst>
              <a:ext uri="{FF2B5EF4-FFF2-40B4-BE49-F238E27FC236}">
                <a16:creationId xmlns:a16="http://schemas.microsoft.com/office/drawing/2014/main" id="{C453FEAD-3139-60A4-90C8-C25B026BD743}"/>
              </a:ext>
            </a:extLst>
          </p:cNvPr>
          <p:cNvCxnSpPr>
            <a:cxnSpLocks/>
          </p:cNvCxnSpPr>
          <p:nvPr/>
        </p:nvCxnSpPr>
        <p:spPr>
          <a:xfrm>
            <a:off x="10845121" y="10880035"/>
            <a:ext cx="0" cy="25338156"/>
          </a:xfrm>
          <a:prstGeom prst="line">
            <a:avLst/>
          </a:prstGeom>
          <a:ln>
            <a:prstDash val="lgDash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34" name="Gerade Verbindung 33">
            <a:extLst>
              <a:ext uri="{FF2B5EF4-FFF2-40B4-BE49-F238E27FC236}">
                <a16:creationId xmlns:a16="http://schemas.microsoft.com/office/drawing/2014/main" id="{A69A6987-37F5-6D70-314E-5732CA0EAF4E}"/>
              </a:ext>
            </a:extLst>
          </p:cNvPr>
          <p:cNvCxnSpPr>
            <a:cxnSpLocks/>
          </p:cNvCxnSpPr>
          <p:nvPr/>
        </p:nvCxnSpPr>
        <p:spPr>
          <a:xfrm>
            <a:off x="19578185" y="10880035"/>
            <a:ext cx="0" cy="32304583"/>
          </a:xfrm>
          <a:prstGeom prst="line">
            <a:avLst/>
          </a:prstGeom>
          <a:ln>
            <a:prstDash val="lgDash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35" name="Gerade Verbindung 34">
            <a:extLst>
              <a:ext uri="{FF2B5EF4-FFF2-40B4-BE49-F238E27FC236}">
                <a16:creationId xmlns:a16="http://schemas.microsoft.com/office/drawing/2014/main" id="{DBC24F38-DB04-3611-DD24-8024A9D93DC8}"/>
              </a:ext>
            </a:extLst>
          </p:cNvPr>
          <p:cNvCxnSpPr>
            <a:cxnSpLocks/>
          </p:cNvCxnSpPr>
          <p:nvPr/>
        </p:nvCxnSpPr>
        <p:spPr>
          <a:xfrm>
            <a:off x="19912921" y="1433015"/>
            <a:ext cx="0" cy="41751603"/>
          </a:xfrm>
          <a:prstGeom prst="line">
            <a:avLst/>
          </a:prstGeom>
          <a:ln>
            <a:prstDash val="lgDash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grpSp>
        <p:nvGrpSpPr>
          <p:cNvPr id="48" name="Gruppieren 47">
            <a:extLst>
              <a:ext uri="{FF2B5EF4-FFF2-40B4-BE49-F238E27FC236}">
                <a16:creationId xmlns:a16="http://schemas.microsoft.com/office/drawing/2014/main" id="{4415E6C5-AA3E-095B-5C99-AD9A08088A50}"/>
              </a:ext>
            </a:extLst>
          </p:cNvPr>
          <p:cNvGrpSpPr/>
          <p:nvPr/>
        </p:nvGrpSpPr>
        <p:grpSpPr>
          <a:xfrm>
            <a:off x="19916235" y="1536577"/>
            <a:ext cx="8668248" cy="2284309"/>
            <a:chOff x="19916235" y="1536577"/>
            <a:chExt cx="8668248" cy="2284309"/>
          </a:xfrm>
        </p:grpSpPr>
        <p:sp>
          <p:nvSpPr>
            <p:cNvPr id="44" name="Rechteck 43">
              <a:extLst>
                <a:ext uri="{FF2B5EF4-FFF2-40B4-BE49-F238E27FC236}">
                  <a16:creationId xmlns:a16="http://schemas.microsoft.com/office/drawing/2014/main" id="{45C7B503-2366-0DAF-6EBC-7BCB09FB8274}"/>
                </a:ext>
              </a:extLst>
            </p:cNvPr>
            <p:cNvSpPr/>
            <p:nvPr/>
          </p:nvSpPr>
          <p:spPr>
            <a:xfrm>
              <a:off x="19916235" y="1536577"/>
              <a:ext cx="8668248" cy="2284309"/>
            </a:xfrm>
            <a:prstGeom prst="rect">
              <a:avLst/>
            </a:prstGeom>
            <a:noFill/>
            <a:ln w="3175">
              <a:solidFill>
                <a:srgbClr val="0067A5"/>
              </a:solidFill>
              <a:prstDash val="lgDash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47" name="Textfeld 46">
              <a:extLst>
                <a:ext uri="{FF2B5EF4-FFF2-40B4-BE49-F238E27FC236}">
                  <a16:creationId xmlns:a16="http://schemas.microsoft.com/office/drawing/2014/main" id="{8A3624F9-874C-22AE-803A-E8DC93E67CAD}"/>
                </a:ext>
              </a:extLst>
            </p:cNvPr>
            <p:cNvSpPr txBox="1"/>
            <p:nvPr/>
          </p:nvSpPr>
          <p:spPr>
            <a:xfrm>
              <a:off x="21175146" y="2479126"/>
              <a:ext cx="618852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e-DE" dirty="0">
                  <a:solidFill>
                    <a:srgbClr val="0067A5"/>
                  </a:solidFill>
                </a:rPr>
                <a:t>Raum für das </a:t>
              </a:r>
              <a:r>
                <a:rPr lang="de-DE" dirty="0" err="1">
                  <a:solidFill>
                    <a:srgbClr val="0067A5"/>
                  </a:solidFill>
                </a:rPr>
                <a:t>Instituslogo</a:t>
              </a:r>
              <a:endParaRPr lang="de-DE" dirty="0">
                <a:solidFill>
                  <a:srgbClr val="0067A5"/>
                </a:solidFill>
              </a:endParaRPr>
            </a:p>
          </p:txBody>
        </p:sp>
      </p:grpSp>
      <p:sp>
        <p:nvSpPr>
          <p:cNvPr id="50" name="Textfeld 49">
            <a:extLst>
              <a:ext uri="{FF2B5EF4-FFF2-40B4-BE49-F238E27FC236}">
                <a16:creationId xmlns:a16="http://schemas.microsoft.com/office/drawing/2014/main" id="{45DE9C9C-76D9-4933-A99A-B862D9F5E3AF}"/>
              </a:ext>
            </a:extLst>
          </p:cNvPr>
          <p:cNvSpPr txBox="1"/>
          <p:nvPr/>
        </p:nvSpPr>
        <p:spPr>
          <a:xfrm>
            <a:off x="914400" y="4412757"/>
            <a:ext cx="40949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>
                <a:solidFill>
                  <a:schemeClr val="accent3"/>
                </a:solidFill>
              </a:rPr>
              <a:t>Grundlinienraster</a:t>
            </a:r>
          </a:p>
        </p:txBody>
      </p:sp>
      <p:sp>
        <p:nvSpPr>
          <p:cNvPr id="51" name="Textfeld 50">
            <a:extLst>
              <a:ext uri="{FF2B5EF4-FFF2-40B4-BE49-F238E27FC236}">
                <a16:creationId xmlns:a16="http://schemas.microsoft.com/office/drawing/2014/main" id="{827E595A-B9A7-E6EE-C583-97C2A46C1FA5}"/>
              </a:ext>
            </a:extLst>
          </p:cNvPr>
          <p:cNvSpPr txBox="1"/>
          <p:nvPr/>
        </p:nvSpPr>
        <p:spPr>
          <a:xfrm>
            <a:off x="19957774" y="36098705"/>
            <a:ext cx="40949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>
                <a:solidFill>
                  <a:schemeClr val="accent3"/>
                </a:solidFill>
              </a:rPr>
              <a:t>Grundlinienraster</a:t>
            </a:r>
          </a:p>
        </p:txBody>
      </p:sp>
      <p:sp>
        <p:nvSpPr>
          <p:cNvPr id="52" name="Textfeld 51">
            <a:extLst>
              <a:ext uri="{FF2B5EF4-FFF2-40B4-BE49-F238E27FC236}">
                <a16:creationId xmlns:a16="http://schemas.microsoft.com/office/drawing/2014/main" id="{EBD1AC13-306A-1D85-039A-8BC4C0A51403}"/>
              </a:ext>
            </a:extLst>
          </p:cNvPr>
          <p:cNvSpPr txBox="1"/>
          <p:nvPr/>
        </p:nvSpPr>
        <p:spPr>
          <a:xfrm>
            <a:off x="17453113" y="10893071"/>
            <a:ext cx="40949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>
                <a:solidFill>
                  <a:schemeClr val="accent3"/>
                </a:solidFill>
              </a:rPr>
              <a:t>Grundlinienraster</a:t>
            </a:r>
          </a:p>
        </p:txBody>
      </p:sp>
      <p:sp>
        <p:nvSpPr>
          <p:cNvPr id="53" name="Textfeld 52">
            <a:extLst>
              <a:ext uri="{FF2B5EF4-FFF2-40B4-BE49-F238E27FC236}">
                <a16:creationId xmlns:a16="http://schemas.microsoft.com/office/drawing/2014/main" id="{2742597D-0FA7-336A-596E-4DD12CCFC60F}"/>
              </a:ext>
            </a:extLst>
          </p:cNvPr>
          <p:cNvSpPr txBox="1"/>
          <p:nvPr/>
        </p:nvSpPr>
        <p:spPr>
          <a:xfrm>
            <a:off x="18009705" y="5605453"/>
            <a:ext cx="40949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>
                <a:solidFill>
                  <a:schemeClr val="accent3"/>
                </a:solidFill>
              </a:rPr>
              <a:t>Grundlinienraster</a:t>
            </a:r>
          </a:p>
        </p:txBody>
      </p:sp>
      <p:grpSp>
        <p:nvGrpSpPr>
          <p:cNvPr id="54" name="Gruppieren 53">
            <a:extLst>
              <a:ext uri="{FF2B5EF4-FFF2-40B4-BE49-F238E27FC236}">
                <a16:creationId xmlns:a16="http://schemas.microsoft.com/office/drawing/2014/main" id="{20138AC6-20CF-CE32-EE29-9B1C7F9F81A6}"/>
              </a:ext>
            </a:extLst>
          </p:cNvPr>
          <p:cNvGrpSpPr/>
          <p:nvPr/>
        </p:nvGrpSpPr>
        <p:grpSpPr>
          <a:xfrm>
            <a:off x="19909608" y="40340346"/>
            <a:ext cx="8668248" cy="2284309"/>
            <a:chOff x="19916235" y="1536577"/>
            <a:chExt cx="8668248" cy="2284309"/>
          </a:xfrm>
        </p:grpSpPr>
        <p:sp>
          <p:nvSpPr>
            <p:cNvPr id="55" name="Rechteck 54">
              <a:extLst>
                <a:ext uri="{FF2B5EF4-FFF2-40B4-BE49-F238E27FC236}">
                  <a16:creationId xmlns:a16="http://schemas.microsoft.com/office/drawing/2014/main" id="{523007D3-9EFF-B860-E41A-BCB383DBB213}"/>
                </a:ext>
              </a:extLst>
            </p:cNvPr>
            <p:cNvSpPr/>
            <p:nvPr/>
          </p:nvSpPr>
          <p:spPr>
            <a:xfrm>
              <a:off x="19916235" y="1536577"/>
              <a:ext cx="8668248" cy="2284309"/>
            </a:xfrm>
            <a:prstGeom prst="rect">
              <a:avLst/>
            </a:prstGeom>
            <a:noFill/>
            <a:ln w="3175">
              <a:solidFill>
                <a:srgbClr val="0067A5"/>
              </a:solidFill>
              <a:prstDash val="lgDash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56" name="Textfeld 55">
              <a:extLst>
                <a:ext uri="{FF2B5EF4-FFF2-40B4-BE49-F238E27FC236}">
                  <a16:creationId xmlns:a16="http://schemas.microsoft.com/office/drawing/2014/main" id="{2FEE7826-FF79-1002-81E2-C1B62CF579FF}"/>
                </a:ext>
              </a:extLst>
            </p:cNvPr>
            <p:cNvSpPr txBox="1"/>
            <p:nvPr/>
          </p:nvSpPr>
          <p:spPr>
            <a:xfrm>
              <a:off x="20894192" y="3328106"/>
              <a:ext cx="618852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e-DE" dirty="0">
                  <a:solidFill>
                    <a:srgbClr val="0067A5"/>
                  </a:solidFill>
                </a:rPr>
                <a:t>Raum für Drittlogos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7655091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tertitel 2">
            <a:extLst>
              <a:ext uri="{FF2B5EF4-FFF2-40B4-BE49-F238E27FC236}">
                <a16:creationId xmlns:a16="http://schemas.microsoft.com/office/drawing/2014/main" id="{C6BB07C3-1E7A-D5C2-5B2C-452FFBF94F7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740878" y="7969287"/>
            <a:ext cx="26967849" cy="2246668"/>
          </a:xfrm>
        </p:spPr>
        <p:txBody>
          <a:bodyPr/>
          <a:lstStyle/>
          <a:p>
            <a:r>
              <a:rPr lang="de-DE" sz="4400" dirty="0"/>
              <a:t>Maxim Musterfrau, Max Mustermann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50686185-921F-7A7D-F698-BC2835467D0E}"/>
              </a:ext>
            </a:extLst>
          </p:cNvPr>
          <p:cNvSpPr>
            <a:spLocks noGrp="1"/>
          </p:cNvSpPr>
          <p:nvPr>
            <p:ph sz="half" idx="10"/>
          </p:nvPr>
        </p:nvSpPr>
        <p:spPr>
          <a:xfrm>
            <a:off x="20063871" y="9713264"/>
            <a:ext cx="8759363" cy="1005382"/>
          </a:xfrm>
          <a:solidFill>
            <a:srgbClr val="004068"/>
          </a:solidFill>
        </p:spPr>
        <p:txBody>
          <a:bodyPr tIns="180000"/>
          <a:lstStyle/>
          <a:p>
            <a:r>
              <a:rPr lang="de-DE" b="1" dirty="0" err="1">
                <a:solidFill>
                  <a:schemeClr val="bg1"/>
                </a:solidFill>
              </a:rPr>
              <a:t>Lorem</a:t>
            </a:r>
            <a:r>
              <a:rPr lang="de-DE" b="1" dirty="0">
                <a:solidFill>
                  <a:schemeClr val="bg1"/>
                </a:solidFill>
              </a:rPr>
              <a:t> </a:t>
            </a:r>
            <a:r>
              <a:rPr lang="de-DE" b="1" dirty="0" err="1">
                <a:solidFill>
                  <a:schemeClr val="bg1"/>
                </a:solidFill>
              </a:rPr>
              <a:t>ipsum</a:t>
            </a:r>
            <a:r>
              <a:rPr lang="de-DE" b="1" dirty="0">
                <a:solidFill>
                  <a:schemeClr val="bg1"/>
                </a:solidFill>
              </a:rPr>
              <a:t> </a:t>
            </a:r>
            <a:r>
              <a:rPr lang="de-DE" b="1" dirty="0" err="1">
                <a:solidFill>
                  <a:schemeClr val="bg1"/>
                </a:solidFill>
              </a:rPr>
              <a:t>dolor</a:t>
            </a:r>
            <a:r>
              <a:rPr lang="de-DE" b="1" dirty="0">
                <a:solidFill>
                  <a:schemeClr val="bg1"/>
                </a:solidFill>
              </a:rPr>
              <a:t> </a:t>
            </a:r>
            <a:r>
              <a:rPr lang="de-DE" b="1" dirty="0" err="1">
                <a:solidFill>
                  <a:schemeClr val="bg1"/>
                </a:solidFill>
              </a:rPr>
              <a:t>sit</a:t>
            </a:r>
            <a:r>
              <a:rPr lang="de-DE" b="1" dirty="0">
                <a:solidFill>
                  <a:schemeClr val="bg1"/>
                </a:solidFill>
              </a:rPr>
              <a:t> </a:t>
            </a:r>
            <a:r>
              <a:rPr lang="de-DE" b="1" dirty="0" err="1">
                <a:solidFill>
                  <a:schemeClr val="bg1"/>
                </a:solidFill>
              </a:rPr>
              <a:t>amet</a:t>
            </a:r>
            <a:endParaRPr lang="de-DE" b="1" dirty="0">
              <a:solidFill>
                <a:schemeClr val="bg1"/>
              </a:solidFill>
            </a:endParaRPr>
          </a:p>
        </p:txBody>
      </p:sp>
      <p:sp>
        <p:nvSpPr>
          <p:cNvPr id="5" name="Inhaltsplatzhalter 4">
            <a:extLst>
              <a:ext uri="{FF2B5EF4-FFF2-40B4-BE49-F238E27FC236}">
                <a16:creationId xmlns:a16="http://schemas.microsoft.com/office/drawing/2014/main" id="{ABEBF7A1-9819-5B43-23AA-D5D48B74462C}"/>
              </a:ext>
            </a:extLst>
          </p:cNvPr>
          <p:cNvSpPr>
            <a:spLocks noGrp="1"/>
          </p:cNvSpPr>
          <p:nvPr>
            <p:ph sz="half" idx="11"/>
          </p:nvPr>
        </p:nvSpPr>
        <p:spPr>
          <a:xfrm>
            <a:off x="1740878" y="22399691"/>
            <a:ext cx="27076465" cy="4890667"/>
          </a:xfrm>
        </p:spPr>
        <p:txBody>
          <a:bodyPr/>
          <a:lstStyle/>
          <a:p>
            <a:r>
              <a:rPr lang="de-DE" sz="6000" dirty="0" err="1">
                <a:solidFill>
                  <a:srgbClr val="0067A5"/>
                </a:solidFill>
              </a:rPr>
              <a:t>Lorem</a:t>
            </a:r>
            <a:r>
              <a:rPr lang="de-DE" sz="6000" dirty="0">
                <a:solidFill>
                  <a:srgbClr val="0067A5"/>
                </a:solidFill>
              </a:rPr>
              <a:t> </a:t>
            </a:r>
            <a:r>
              <a:rPr lang="de-DE" sz="6000" dirty="0" err="1">
                <a:solidFill>
                  <a:srgbClr val="0067A5"/>
                </a:solidFill>
              </a:rPr>
              <a:t>ipsum</a:t>
            </a:r>
            <a:r>
              <a:rPr lang="de-DE" sz="6000" dirty="0">
                <a:solidFill>
                  <a:srgbClr val="0067A5"/>
                </a:solidFill>
              </a:rPr>
              <a:t> </a:t>
            </a:r>
            <a:r>
              <a:rPr lang="de-DE" sz="6000" dirty="0" err="1">
                <a:solidFill>
                  <a:srgbClr val="0067A5"/>
                </a:solidFill>
              </a:rPr>
              <a:t>dolor</a:t>
            </a:r>
            <a:r>
              <a:rPr lang="de-DE" sz="6000" dirty="0">
                <a:solidFill>
                  <a:srgbClr val="0067A5"/>
                </a:solidFill>
              </a:rPr>
              <a:t> </a:t>
            </a:r>
            <a:r>
              <a:rPr lang="de-DE" sz="6000" dirty="0" err="1">
                <a:solidFill>
                  <a:srgbClr val="0067A5"/>
                </a:solidFill>
              </a:rPr>
              <a:t>sit</a:t>
            </a:r>
            <a:r>
              <a:rPr lang="de-DE" sz="6000" dirty="0">
                <a:solidFill>
                  <a:srgbClr val="0067A5"/>
                </a:solidFill>
              </a:rPr>
              <a:t> </a:t>
            </a:r>
            <a:r>
              <a:rPr lang="de-DE" sz="6000" dirty="0" err="1">
                <a:solidFill>
                  <a:srgbClr val="0067A5"/>
                </a:solidFill>
              </a:rPr>
              <a:t>amet</a:t>
            </a:r>
            <a:r>
              <a:rPr lang="de-DE" sz="6000" dirty="0">
                <a:solidFill>
                  <a:srgbClr val="0067A5"/>
                </a:solidFill>
              </a:rPr>
              <a:t>, </a:t>
            </a:r>
            <a:r>
              <a:rPr lang="de-DE" sz="6000" dirty="0" err="1">
                <a:solidFill>
                  <a:srgbClr val="0067A5"/>
                </a:solidFill>
              </a:rPr>
              <a:t>consectetuer</a:t>
            </a:r>
            <a:r>
              <a:rPr lang="de-DE" sz="6000" dirty="0">
                <a:solidFill>
                  <a:srgbClr val="0067A5"/>
                </a:solidFill>
              </a:rPr>
              <a:t> </a:t>
            </a:r>
            <a:r>
              <a:rPr lang="de-DE" sz="6000" dirty="0" err="1">
                <a:solidFill>
                  <a:srgbClr val="0067A5"/>
                </a:solidFill>
              </a:rPr>
              <a:t>adipiscing</a:t>
            </a:r>
            <a:r>
              <a:rPr lang="de-DE" sz="6000" dirty="0">
                <a:solidFill>
                  <a:srgbClr val="0067A5"/>
                </a:solidFill>
              </a:rPr>
              <a:t> </a:t>
            </a:r>
            <a:r>
              <a:rPr lang="de-DE" sz="6000" dirty="0" err="1">
                <a:solidFill>
                  <a:srgbClr val="0067A5"/>
                </a:solidFill>
              </a:rPr>
              <a:t>elit</a:t>
            </a:r>
            <a:r>
              <a:rPr lang="de-DE" sz="6000" dirty="0">
                <a:solidFill>
                  <a:srgbClr val="0067A5"/>
                </a:solidFill>
              </a:rPr>
              <a:t>, sed </a:t>
            </a:r>
            <a:r>
              <a:rPr lang="de-DE" sz="6000" dirty="0" err="1">
                <a:solidFill>
                  <a:srgbClr val="0067A5"/>
                </a:solidFill>
              </a:rPr>
              <a:t>diam</a:t>
            </a:r>
            <a:r>
              <a:rPr lang="de-DE" sz="6000" dirty="0">
                <a:solidFill>
                  <a:srgbClr val="0067A5"/>
                </a:solidFill>
              </a:rPr>
              <a:t> </a:t>
            </a:r>
            <a:r>
              <a:rPr lang="de-DE" sz="6000" dirty="0" err="1">
                <a:solidFill>
                  <a:srgbClr val="0067A5"/>
                </a:solidFill>
              </a:rPr>
              <a:t>nonummy</a:t>
            </a:r>
            <a:r>
              <a:rPr lang="de-DE" sz="6000" dirty="0">
                <a:solidFill>
                  <a:srgbClr val="0067A5"/>
                </a:solidFill>
              </a:rPr>
              <a:t> </a:t>
            </a:r>
            <a:r>
              <a:rPr lang="de-DE" sz="6000" dirty="0" err="1">
                <a:solidFill>
                  <a:srgbClr val="0067A5"/>
                </a:solidFill>
              </a:rPr>
              <a:t>nibh</a:t>
            </a:r>
            <a:r>
              <a:rPr lang="de-DE" sz="6000" dirty="0">
                <a:solidFill>
                  <a:srgbClr val="0067A5"/>
                </a:solidFill>
              </a:rPr>
              <a:t> </a:t>
            </a:r>
            <a:r>
              <a:rPr lang="de-DE" sz="6000" dirty="0" err="1">
                <a:solidFill>
                  <a:srgbClr val="0067A5"/>
                </a:solidFill>
              </a:rPr>
              <a:t>euismod</a:t>
            </a:r>
            <a:r>
              <a:rPr lang="de-DE" sz="6000" dirty="0">
                <a:solidFill>
                  <a:srgbClr val="0067A5"/>
                </a:solidFill>
              </a:rPr>
              <a:t> </a:t>
            </a:r>
            <a:r>
              <a:rPr lang="de-DE" sz="6000" dirty="0" err="1">
                <a:solidFill>
                  <a:srgbClr val="0067A5"/>
                </a:solidFill>
              </a:rPr>
              <a:t>tincidunt</a:t>
            </a:r>
            <a:r>
              <a:rPr lang="de-DE" sz="6000" dirty="0">
                <a:solidFill>
                  <a:srgbClr val="0067A5"/>
                </a:solidFill>
              </a:rPr>
              <a:t> </a:t>
            </a:r>
            <a:r>
              <a:rPr lang="de-DE" sz="6000" dirty="0" err="1">
                <a:solidFill>
                  <a:srgbClr val="0067A5"/>
                </a:solidFill>
              </a:rPr>
              <a:t>ut</a:t>
            </a:r>
            <a:r>
              <a:rPr lang="de-DE" sz="6000" dirty="0">
                <a:solidFill>
                  <a:srgbClr val="0067A5"/>
                </a:solidFill>
              </a:rPr>
              <a:t> </a:t>
            </a:r>
            <a:r>
              <a:rPr lang="de-DE" sz="6000" dirty="0" err="1">
                <a:solidFill>
                  <a:srgbClr val="0067A5"/>
                </a:solidFill>
              </a:rPr>
              <a:t>laoreet</a:t>
            </a:r>
            <a:r>
              <a:rPr lang="de-DE" sz="6000" dirty="0">
                <a:solidFill>
                  <a:srgbClr val="0067A5"/>
                </a:solidFill>
              </a:rPr>
              <a:t> </a:t>
            </a:r>
            <a:r>
              <a:rPr lang="de-DE" sz="6000" dirty="0" err="1">
                <a:solidFill>
                  <a:srgbClr val="0067A5"/>
                </a:solidFill>
              </a:rPr>
              <a:t>dolore</a:t>
            </a:r>
            <a:r>
              <a:rPr lang="de-DE" sz="6000" dirty="0">
                <a:solidFill>
                  <a:srgbClr val="0067A5"/>
                </a:solidFill>
              </a:rPr>
              <a:t> magna </a:t>
            </a:r>
            <a:r>
              <a:rPr lang="de-DE" sz="6000" dirty="0" err="1">
                <a:solidFill>
                  <a:srgbClr val="0067A5"/>
                </a:solidFill>
              </a:rPr>
              <a:t>aliquam</a:t>
            </a:r>
            <a:r>
              <a:rPr lang="de-DE" sz="6000" dirty="0">
                <a:solidFill>
                  <a:srgbClr val="0067A5"/>
                </a:solidFill>
              </a:rPr>
              <a:t> erat </a:t>
            </a:r>
            <a:r>
              <a:rPr lang="de-DE" sz="6000" dirty="0" err="1">
                <a:solidFill>
                  <a:srgbClr val="0067A5"/>
                </a:solidFill>
              </a:rPr>
              <a:t>volutpat</a:t>
            </a:r>
            <a:r>
              <a:rPr lang="de-DE" sz="6000" dirty="0">
                <a:solidFill>
                  <a:srgbClr val="0067A5"/>
                </a:solidFill>
              </a:rPr>
              <a:t>.</a:t>
            </a:r>
          </a:p>
          <a:p>
            <a:endParaRPr lang="de-DE" sz="2800" dirty="0">
              <a:solidFill>
                <a:srgbClr val="0067A5"/>
              </a:solidFill>
            </a:endParaRPr>
          </a:p>
          <a:p>
            <a:pPr marL="0" marR="0" lvl="0" indent="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Veniam</a:t>
            </a:r>
            <a:r>
              <a:rPr kumimoji="0" lang="de-DE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, </a:t>
            </a:r>
            <a:r>
              <a:rPr kumimoji="0" lang="de-DE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quis</a:t>
            </a:r>
            <a:r>
              <a:rPr kumimoji="0" lang="de-DE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</a:t>
            </a:r>
            <a:r>
              <a:rPr kumimoji="0" lang="de-DE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nostrud</a:t>
            </a:r>
            <a:r>
              <a:rPr kumimoji="0" lang="de-DE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</a:t>
            </a:r>
            <a:r>
              <a:rPr kumimoji="0" lang="de-DE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exerci</a:t>
            </a:r>
            <a:r>
              <a:rPr kumimoji="0" lang="de-DE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</a:t>
            </a:r>
            <a:r>
              <a:rPr kumimoji="0" lang="de-DE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tation</a:t>
            </a:r>
            <a:r>
              <a:rPr kumimoji="0" lang="de-DE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</a:t>
            </a:r>
            <a:r>
              <a:rPr kumimoji="0" lang="de-DE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ullamcorper</a:t>
            </a:r>
            <a:r>
              <a:rPr kumimoji="0" lang="de-DE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</a:t>
            </a:r>
            <a:r>
              <a:rPr kumimoji="0" lang="de-DE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suscipit</a:t>
            </a:r>
            <a:r>
              <a:rPr kumimoji="0" lang="de-DE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</a:t>
            </a:r>
            <a:r>
              <a:rPr kumimoji="0" lang="de-DE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lobortis</a:t>
            </a:r>
            <a:r>
              <a:rPr kumimoji="0" lang="de-DE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</a:t>
            </a:r>
            <a:r>
              <a:rPr kumimoji="0" lang="de-DE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nisl</a:t>
            </a:r>
            <a:r>
              <a:rPr kumimoji="0" lang="de-DE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</a:t>
            </a:r>
            <a:r>
              <a:rPr kumimoji="0" lang="de-DE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ut</a:t>
            </a:r>
            <a:r>
              <a:rPr kumimoji="0" lang="de-DE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</a:t>
            </a:r>
            <a:r>
              <a:rPr kumimoji="0" lang="de-DE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aliquip</a:t>
            </a:r>
            <a:r>
              <a:rPr kumimoji="0" lang="de-DE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ex </a:t>
            </a:r>
            <a:r>
              <a:rPr kumimoji="0" lang="de-DE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ea</a:t>
            </a:r>
            <a:r>
              <a:rPr kumimoji="0" lang="de-DE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commodo </a:t>
            </a:r>
            <a:r>
              <a:rPr kumimoji="0" lang="de-DE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consequat</a:t>
            </a:r>
            <a:r>
              <a:rPr kumimoji="0" lang="de-DE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. Duis </a:t>
            </a:r>
            <a:r>
              <a:rPr kumimoji="0" lang="de-DE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autem</a:t>
            </a:r>
            <a:r>
              <a:rPr kumimoji="0" lang="de-DE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</a:t>
            </a:r>
            <a:r>
              <a:rPr kumimoji="0" lang="de-DE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vel</a:t>
            </a:r>
            <a:r>
              <a:rPr kumimoji="0" lang="de-DE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</a:t>
            </a:r>
            <a:r>
              <a:rPr kumimoji="0" lang="de-DE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eum</a:t>
            </a:r>
            <a:r>
              <a:rPr kumimoji="0" lang="de-DE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</a:t>
            </a:r>
            <a:r>
              <a:rPr kumimoji="0" lang="de-DE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iriure</a:t>
            </a:r>
            <a:r>
              <a:rPr kumimoji="0" lang="de-DE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</a:t>
            </a:r>
            <a:r>
              <a:rPr kumimoji="0" lang="de-DE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dolor</a:t>
            </a:r>
            <a:r>
              <a:rPr kumimoji="0" lang="de-DE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in </a:t>
            </a:r>
            <a:r>
              <a:rPr kumimoji="0" lang="de-DE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hendrerit</a:t>
            </a:r>
            <a:r>
              <a:rPr kumimoji="0" lang="de-DE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in </a:t>
            </a:r>
            <a:r>
              <a:rPr kumimoji="0" lang="de-DE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vulputate</a:t>
            </a:r>
            <a:r>
              <a:rPr kumimoji="0" lang="de-DE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</a:t>
            </a:r>
            <a:r>
              <a:rPr kumimoji="0" lang="de-DE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velit</a:t>
            </a:r>
            <a:endParaRPr kumimoji="0" lang="de-DE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  <a:p>
            <a:endParaRPr lang="de-DE" sz="6000" dirty="0">
              <a:solidFill>
                <a:srgbClr val="0067A5"/>
              </a:solidFill>
            </a:endParaRPr>
          </a:p>
        </p:txBody>
      </p:sp>
      <p:sp>
        <p:nvSpPr>
          <p:cNvPr id="9" name="Inhaltsplatzhalter 4">
            <a:extLst>
              <a:ext uri="{FF2B5EF4-FFF2-40B4-BE49-F238E27FC236}">
                <a16:creationId xmlns:a16="http://schemas.microsoft.com/office/drawing/2014/main" id="{28C12738-8BC2-2E02-C0FD-258114EB5F36}"/>
              </a:ext>
            </a:extLst>
          </p:cNvPr>
          <p:cNvSpPr txBox="1">
            <a:spLocks/>
          </p:cNvSpPr>
          <p:nvPr/>
        </p:nvSpPr>
        <p:spPr>
          <a:xfrm>
            <a:off x="20057980" y="11034064"/>
            <a:ext cx="8759363" cy="6186982"/>
          </a:xfrm>
          <a:prstGeom prst="rect">
            <a:avLst/>
          </a:prstGeom>
        </p:spPr>
        <p:txBody>
          <a:bodyPr/>
          <a:lstStyle>
            <a:lvl1pPr marL="0" indent="0" algn="l" defTabSz="3027487" rtl="0" eaLnBrk="1" latinLnBrk="0" hangingPunct="1">
              <a:lnSpc>
                <a:spcPct val="90000"/>
              </a:lnSpc>
              <a:spcBef>
                <a:spcPts val="3311"/>
              </a:spcBef>
              <a:buClr>
                <a:srgbClr val="004068"/>
              </a:buClr>
              <a:buFont typeface="Arial" panose="020B0604020202020204" pitchFamily="34" charset="0"/>
              <a:buNone/>
              <a:defRPr sz="4400" b="0" i="0" kern="1200">
                <a:solidFill>
                  <a:schemeClr val="tx1">
                    <a:lumMod val="85000"/>
                    <a:lumOff val="15000"/>
                  </a:schemeClr>
                </a:solidFill>
                <a:latin typeface="Futura PT Medium" panose="020B0502020204020303" pitchFamily="34" charset="77"/>
                <a:ea typeface="+mn-ea"/>
                <a:cs typeface="+mn-cs"/>
              </a:defRPr>
            </a:lvl1pPr>
            <a:lvl2pPr marL="2270615" indent="-756872" algn="l" defTabSz="3027487" rtl="0" eaLnBrk="1" latinLnBrk="0" hangingPunct="1">
              <a:lnSpc>
                <a:spcPct val="90000"/>
              </a:lnSpc>
              <a:spcBef>
                <a:spcPts val="1655"/>
              </a:spcBef>
              <a:buClr>
                <a:srgbClr val="004068"/>
              </a:buClr>
              <a:buFont typeface="Arial" panose="020B0604020202020204" pitchFamily="34" charset="0"/>
              <a:buChar char="•"/>
              <a:defRPr sz="4400" b="0" i="0" kern="1200">
                <a:solidFill>
                  <a:schemeClr val="tx1">
                    <a:lumMod val="85000"/>
                    <a:lumOff val="15000"/>
                  </a:schemeClr>
                </a:solidFill>
                <a:latin typeface="Futura PT Book" panose="020B0502020204020303" pitchFamily="34" charset="77"/>
                <a:ea typeface="+mn-ea"/>
                <a:cs typeface="+mn-cs"/>
              </a:defRPr>
            </a:lvl2pPr>
            <a:lvl3pPr marL="3784359" indent="-756872" algn="l" defTabSz="3027487" rtl="0" eaLnBrk="1" latinLnBrk="0" hangingPunct="1">
              <a:lnSpc>
                <a:spcPct val="90000"/>
              </a:lnSpc>
              <a:spcBef>
                <a:spcPts val="1655"/>
              </a:spcBef>
              <a:buClr>
                <a:srgbClr val="004068"/>
              </a:buClr>
              <a:buFont typeface="Arial" panose="020B0604020202020204" pitchFamily="34" charset="0"/>
              <a:buChar char="•"/>
              <a:defRPr sz="4000" b="0" i="0" kern="1200">
                <a:solidFill>
                  <a:schemeClr val="tx1">
                    <a:lumMod val="85000"/>
                    <a:lumOff val="15000"/>
                  </a:schemeClr>
                </a:solidFill>
                <a:latin typeface="Futura PT Book" panose="020B0502020204020303" pitchFamily="34" charset="77"/>
                <a:ea typeface="+mn-ea"/>
                <a:cs typeface="+mn-cs"/>
              </a:defRPr>
            </a:lvl3pPr>
            <a:lvl4pPr marL="5298102" indent="-756872" algn="l" defTabSz="3027487" rtl="0" eaLnBrk="1" latinLnBrk="0" hangingPunct="1">
              <a:lnSpc>
                <a:spcPct val="90000"/>
              </a:lnSpc>
              <a:spcBef>
                <a:spcPts val="1655"/>
              </a:spcBef>
              <a:buClr>
                <a:srgbClr val="004068"/>
              </a:buClr>
              <a:buFont typeface="Arial" panose="020B0604020202020204" pitchFamily="34" charset="0"/>
              <a:buChar char="•"/>
              <a:defRPr sz="4000" b="0" i="0" kern="1200">
                <a:solidFill>
                  <a:schemeClr val="tx1">
                    <a:lumMod val="85000"/>
                    <a:lumOff val="15000"/>
                  </a:schemeClr>
                </a:solidFill>
                <a:latin typeface="Futura PT Book" panose="020B0502020204020303" pitchFamily="34" charset="77"/>
                <a:ea typeface="+mn-ea"/>
                <a:cs typeface="+mn-cs"/>
              </a:defRPr>
            </a:lvl4pPr>
            <a:lvl5pPr marL="6811846" indent="-756872" algn="l" defTabSz="3027487" rtl="0" eaLnBrk="1" latinLnBrk="0" hangingPunct="1">
              <a:lnSpc>
                <a:spcPct val="90000"/>
              </a:lnSpc>
              <a:spcBef>
                <a:spcPts val="1655"/>
              </a:spcBef>
              <a:buClr>
                <a:srgbClr val="004068"/>
              </a:buClr>
              <a:buFont typeface="Arial" panose="020B0604020202020204" pitchFamily="34" charset="0"/>
              <a:buChar char="•"/>
              <a:defRPr sz="5960" b="0" i="0" kern="1200">
                <a:solidFill>
                  <a:schemeClr val="tx1">
                    <a:lumMod val="85000"/>
                    <a:lumOff val="15000"/>
                  </a:schemeClr>
                </a:solidFill>
                <a:latin typeface="Futura PT Book" panose="020B0502020204020303" pitchFamily="34" charset="77"/>
                <a:ea typeface="+mn-ea"/>
                <a:cs typeface="+mn-cs"/>
              </a:defRPr>
            </a:lvl5pPr>
            <a:lvl6pPr marL="8325589" indent="-756872" algn="l" defTabSz="3027487" rtl="0" eaLnBrk="1" latinLnBrk="0" hangingPunct="1">
              <a:lnSpc>
                <a:spcPct val="90000"/>
              </a:lnSpc>
              <a:spcBef>
                <a:spcPts val="1655"/>
              </a:spcBef>
              <a:buFont typeface="Arial" panose="020B0604020202020204" pitchFamily="34" charset="0"/>
              <a:buChar char="•"/>
              <a:defRPr sz="59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9839333" indent="-756872" algn="l" defTabSz="3027487" rtl="0" eaLnBrk="1" latinLnBrk="0" hangingPunct="1">
              <a:lnSpc>
                <a:spcPct val="90000"/>
              </a:lnSpc>
              <a:spcBef>
                <a:spcPts val="1655"/>
              </a:spcBef>
              <a:buFont typeface="Arial" panose="020B0604020202020204" pitchFamily="34" charset="0"/>
              <a:buChar char="•"/>
              <a:defRPr sz="59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1353076" indent="-756872" algn="l" defTabSz="3027487" rtl="0" eaLnBrk="1" latinLnBrk="0" hangingPunct="1">
              <a:lnSpc>
                <a:spcPct val="90000"/>
              </a:lnSpc>
              <a:spcBef>
                <a:spcPts val="1655"/>
              </a:spcBef>
              <a:buFont typeface="Arial" panose="020B0604020202020204" pitchFamily="34" charset="0"/>
              <a:buChar char="•"/>
              <a:defRPr sz="59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2866820" indent="-756872" algn="l" defTabSz="3027487" rtl="0" eaLnBrk="1" latinLnBrk="0" hangingPunct="1">
              <a:lnSpc>
                <a:spcPct val="90000"/>
              </a:lnSpc>
              <a:spcBef>
                <a:spcPts val="1655"/>
              </a:spcBef>
              <a:buFont typeface="Arial" panose="020B0604020202020204" pitchFamily="34" charset="0"/>
              <a:buChar char="•"/>
              <a:defRPr sz="59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de-DE" dirty="0"/>
          </a:p>
        </p:txBody>
      </p:sp>
      <p:sp>
        <p:nvSpPr>
          <p:cNvPr id="13" name="Inhaltsplatzhalter 3">
            <a:extLst>
              <a:ext uri="{FF2B5EF4-FFF2-40B4-BE49-F238E27FC236}">
                <a16:creationId xmlns:a16="http://schemas.microsoft.com/office/drawing/2014/main" id="{7FFF507B-4427-9E53-A875-A846A993E36B}"/>
              </a:ext>
            </a:extLst>
          </p:cNvPr>
          <p:cNvSpPr txBox="1">
            <a:spLocks/>
          </p:cNvSpPr>
          <p:nvPr/>
        </p:nvSpPr>
        <p:spPr>
          <a:xfrm>
            <a:off x="20063871" y="11095909"/>
            <a:ext cx="8759363" cy="9545669"/>
          </a:xfrm>
          <a:prstGeom prst="rect">
            <a:avLst/>
          </a:prstGeom>
          <a:solidFill>
            <a:srgbClr val="FFF3D7"/>
          </a:solidFill>
        </p:spPr>
        <p:txBody>
          <a:bodyPr tIns="180000"/>
          <a:lstStyle>
            <a:lvl1pPr marL="0" indent="0" algn="l" defTabSz="3027487" rtl="0" eaLnBrk="1" latinLnBrk="0" hangingPunct="1">
              <a:lnSpc>
                <a:spcPct val="90000"/>
              </a:lnSpc>
              <a:spcBef>
                <a:spcPts val="3311"/>
              </a:spcBef>
              <a:buClr>
                <a:srgbClr val="004068"/>
              </a:buClr>
              <a:buFont typeface="Arial" panose="020B0604020202020204" pitchFamily="34" charset="0"/>
              <a:buNone/>
              <a:defRPr sz="4400" b="0" i="0" kern="1200">
                <a:solidFill>
                  <a:schemeClr val="tx1">
                    <a:lumMod val="85000"/>
                    <a:lumOff val="15000"/>
                  </a:schemeClr>
                </a:solidFill>
                <a:latin typeface="Futura PT Medium" panose="020B0502020204020303" pitchFamily="34" charset="77"/>
                <a:ea typeface="+mn-ea"/>
                <a:cs typeface="+mn-cs"/>
              </a:defRPr>
            </a:lvl1pPr>
            <a:lvl2pPr marL="2270615" indent="-756872" algn="l" defTabSz="3027487" rtl="0" eaLnBrk="1" latinLnBrk="0" hangingPunct="1">
              <a:lnSpc>
                <a:spcPct val="90000"/>
              </a:lnSpc>
              <a:spcBef>
                <a:spcPts val="1655"/>
              </a:spcBef>
              <a:buClr>
                <a:srgbClr val="004068"/>
              </a:buClr>
              <a:buFont typeface="Arial" panose="020B0604020202020204" pitchFamily="34" charset="0"/>
              <a:buChar char="•"/>
              <a:defRPr sz="4400" b="0" i="0" kern="1200">
                <a:solidFill>
                  <a:schemeClr val="tx1">
                    <a:lumMod val="85000"/>
                    <a:lumOff val="15000"/>
                  </a:schemeClr>
                </a:solidFill>
                <a:latin typeface="Futura PT Book" panose="020B0502020204020303" pitchFamily="34" charset="77"/>
                <a:ea typeface="+mn-ea"/>
                <a:cs typeface="+mn-cs"/>
              </a:defRPr>
            </a:lvl2pPr>
            <a:lvl3pPr marL="3784359" indent="-756872" algn="l" defTabSz="3027487" rtl="0" eaLnBrk="1" latinLnBrk="0" hangingPunct="1">
              <a:lnSpc>
                <a:spcPct val="90000"/>
              </a:lnSpc>
              <a:spcBef>
                <a:spcPts val="1655"/>
              </a:spcBef>
              <a:buClr>
                <a:srgbClr val="004068"/>
              </a:buClr>
              <a:buFont typeface="Arial" panose="020B0604020202020204" pitchFamily="34" charset="0"/>
              <a:buChar char="•"/>
              <a:defRPr sz="4000" b="0" i="0" kern="1200">
                <a:solidFill>
                  <a:schemeClr val="tx1">
                    <a:lumMod val="85000"/>
                    <a:lumOff val="15000"/>
                  </a:schemeClr>
                </a:solidFill>
                <a:latin typeface="Futura PT Book" panose="020B0502020204020303" pitchFamily="34" charset="77"/>
                <a:ea typeface="+mn-ea"/>
                <a:cs typeface="+mn-cs"/>
              </a:defRPr>
            </a:lvl3pPr>
            <a:lvl4pPr marL="5298102" indent="-756872" algn="l" defTabSz="3027487" rtl="0" eaLnBrk="1" latinLnBrk="0" hangingPunct="1">
              <a:lnSpc>
                <a:spcPct val="90000"/>
              </a:lnSpc>
              <a:spcBef>
                <a:spcPts val="1655"/>
              </a:spcBef>
              <a:buClr>
                <a:srgbClr val="004068"/>
              </a:buClr>
              <a:buFont typeface="Arial" panose="020B0604020202020204" pitchFamily="34" charset="0"/>
              <a:buChar char="•"/>
              <a:defRPr sz="4000" b="0" i="0" kern="1200">
                <a:solidFill>
                  <a:schemeClr val="tx1">
                    <a:lumMod val="85000"/>
                    <a:lumOff val="15000"/>
                  </a:schemeClr>
                </a:solidFill>
                <a:latin typeface="Futura PT Book" panose="020B0502020204020303" pitchFamily="34" charset="77"/>
                <a:ea typeface="+mn-ea"/>
                <a:cs typeface="+mn-cs"/>
              </a:defRPr>
            </a:lvl4pPr>
            <a:lvl5pPr marL="6811846" indent="-756872" algn="l" defTabSz="3027487" rtl="0" eaLnBrk="1" latinLnBrk="0" hangingPunct="1">
              <a:lnSpc>
                <a:spcPct val="90000"/>
              </a:lnSpc>
              <a:spcBef>
                <a:spcPts val="1655"/>
              </a:spcBef>
              <a:buClr>
                <a:srgbClr val="004068"/>
              </a:buClr>
              <a:buFont typeface="Arial" panose="020B0604020202020204" pitchFamily="34" charset="0"/>
              <a:buChar char="•"/>
              <a:defRPr sz="5960" b="0" i="0" kern="1200">
                <a:solidFill>
                  <a:schemeClr val="tx1">
                    <a:lumMod val="85000"/>
                    <a:lumOff val="15000"/>
                  </a:schemeClr>
                </a:solidFill>
                <a:latin typeface="Futura PT Book" panose="020B0502020204020303" pitchFamily="34" charset="77"/>
                <a:ea typeface="+mn-ea"/>
                <a:cs typeface="+mn-cs"/>
              </a:defRPr>
            </a:lvl5pPr>
            <a:lvl6pPr marL="8325589" indent="-756872" algn="l" defTabSz="3027487" rtl="0" eaLnBrk="1" latinLnBrk="0" hangingPunct="1">
              <a:lnSpc>
                <a:spcPct val="90000"/>
              </a:lnSpc>
              <a:spcBef>
                <a:spcPts val="1655"/>
              </a:spcBef>
              <a:buFont typeface="Arial" panose="020B0604020202020204" pitchFamily="34" charset="0"/>
              <a:buChar char="•"/>
              <a:defRPr sz="59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9839333" indent="-756872" algn="l" defTabSz="3027487" rtl="0" eaLnBrk="1" latinLnBrk="0" hangingPunct="1">
              <a:lnSpc>
                <a:spcPct val="90000"/>
              </a:lnSpc>
              <a:spcBef>
                <a:spcPts val="1655"/>
              </a:spcBef>
              <a:buFont typeface="Arial" panose="020B0604020202020204" pitchFamily="34" charset="0"/>
              <a:buChar char="•"/>
              <a:defRPr sz="59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1353076" indent="-756872" algn="l" defTabSz="3027487" rtl="0" eaLnBrk="1" latinLnBrk="0" hangingPunct="1">
              <a:lnSpc>
                <a:spcPct val="90000"/>
              </a:lnSpc>
              <a:spcBef>
                <a:spcPts val="1655"/>
              </a:spcBef>
              <a:buFont typeface="Arial" panose="020B0604020202020204" pitchFamily="34" charset="0"/>
              <a:buChar char="•"/>
              <a:defRPr sz="59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2866820" indent="-756872" algn="l" defTabSz="3027487" rtl="0" eaLnBrk="1" latinLnBrk="0" hangingPunct="1">
              <a:lnSpc>
                <a:spcPct val="90000"/>
              </a:lnSpc>
              <a:spcBef>
                <a:spcPts val="1655"/>
              </a:spcBef>
              <a:buFont typeface="Arial" panose="020B0604020202020204" pitchFamily="34" charset="0"/>
              <a:buChar char="•"/>
              <a:defRPr sz="59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71500" indent="-571500">
              <a:buFont typeface="Arial" panose="020B0604020202020204" pitchFamily="34" charset="0"/>
              <a:buChar char="•"/>
            </a:pPr>
            <a:r>
              <a:rPr lang="de-DE" dirty="0" err="1">
                <a:latin typeface="Arial" panose="020B0604020202020204" pitchFamily="34" charset="0"/>
                <a:cs typeface="Arial" panose="020B0604020202020204" pitchFamily="34" charset="0"/>
              </a:rPr>
              <a:t>Lorem</a:t>
            </a: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dirty="0" err="1">
                <a:latin typeface="Arial" panose="020B0604020202020204" pitchFamily="34" charset="0"/>
                <a:cs typeface="Arial" panose="020B0604020202020204" pitchFamily="34" charset="0"/>
              </a:rPr>
              <a:t>ipsum</a:t>
            </a: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dirty="0" err="1">
                <a:latin typeface="Arial" panose="020B0604020202020204" pitchFamily="34" charset="0"/>
                <a:cs typeface="Arial" panose="020B0604020202020204" pitchFamily="34" charset="0"/>
              </a:rPr>
              <a:t>dolor</a:t>
            </a: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dirty="0" err="1">
                <a:latin typeface="Arial" panose="020B0604020202020204" pitchFamily="34" charset="0"/>
                <a:cs typeface="Arial" panose="020B0604020202020204" pitchFamily="34" charset="0"/>
              </a:rPr>
              <a:t>sit</a:t>
            </a: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dirty="0" err="1"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de-DE" dirty="0" err="1">
                <a:latin typeface="Arial" panose="020B0604020202020204" pitchFamily="34" charset="0"/>
                <a:cs typeface="Arial" panose="020B0604020202020204" pitchFamily="34" charset="0"/>
              </a:rPr>
              <a:t>consectetuer</a:t>
            </a: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dirty="0" err="1">
                <a:latin typeface="Arial" panose="020B0604020202020204" pitchFamily="34" charset="0"/>
                <a:cs typeface="Arial" panose="020B0604020202020204" pitchFamily="34" charset="0"/>
              </a:rPr>
              <a:t>adipiscing</a:t>
            </a: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dirty="0" err="1">
                <a:latin typeface="Arial" panose="020B0604020202020204" pitchFamily="34" charset="0"/>
                <a:cs typeface="Arial" panose="020B0604020202020204" pitchFamily="34" charset="0"/>
              </a:rPr>
              <a:t>elit</a:t>
            </a: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, sed </a:t>
            </a:r>
            <a:r>
              <a:rPr lang="de-DE" dirty="0" err="1">
                <a:latin typeface="Arial" panose="020B0604020202020204" pitchFamily="34" charset="0"/>
                <a:cs typeface="Arial" panose="020B0604020202020204" pitchFamily="34" charset="0"/>
              </a:rPr>
              <a:t>diam</a:t>
            </a: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dirty="0" err="1">
                <a:latin typeface="Arial" panose="020B0604020202020204" pitchFamily="34" charset="0"/>
                <a:cs typeface="Arial" panose="020B0604020202020204" pitchFamily="34" charset="0"/>
              </a:rPr>
              <a:t>nonummy</a:t>
            </a: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dirty="0" err="1">
                <a:latin typeface="Arial" panose="020B0604020202020204" pitchFamily="34" charset="0"/>
                <a:cs typeface="Arial" panose="020B0604020202020204" pitchFamily="34" charset="0"/>
              </a:rPr>
              <a:t>nibh</a:t>
            </a: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de-DE" dirty="0" err="1">
                <a:latin typeface="Arial" panose="020B0604020202020204" pitchFamily="34" charset="0"/>
                <a:cs typeface="Arial" panose="020B0604020202020204" pitchFamily="34" charset="0"/>
              </a:rPr>
              <a:t>aliquam</a:t>
            </a: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 erat </a:t>
            </a:r>
            <a:r>
              <a:rPr lang="de-DE" dirty="0" err="1">
                <a:latin typeface="Arial" panose="020B0604020202020204" pitchFamily="34" charset="0"/>
                <a:cs typeface="Arial" panose="020B0604020202020204" pitchFamily="34" charset="0"/>
              </a:rPr>
              <a:t>volutpat</a:t>
            </a: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2842115" lvl="1" indent="-571500"/>
            <a:r>
              <a:rPr lang="de-DE" dirty="0" err="1">
                <a:latin typeface="Arial" panose="020B0604020202020204" pitchFamily="34" charset="0"/>
                <a:cs typeface="Arial" panose="020B0604020202020204" pitchFamily="34" charset="0"/>
              </a:rPr>
              <a:t>Ut</a:t>
            </a: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dirty="0" err="1">
                <a:latin typeface="Arial" panose="020B0604020202020204" pitchFamily="34" charset="0"/>
                <a:cs typeface="Arial" panose="020B0604020202020204" pitchFamily="34" charset="0"/>
              </a:rPr>
              <a:t>wisi</a:t>
            </a: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dirty="0" err="1">
                <a:latin typeface="Arial" panose="020B0604020202020204" pitchFamily="34" charset="0"/>
                <a:cs typeface="Arial" panose="020B0604020202020204" pitchFamily="34" charset="0"/>
              </a:rPr>
              <a:t>enim</a:t>
            </a: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 ad </a:t>
            </a:r>
            <a:r>
              <a:rPr lang="de-DE" dirty="0" err="1">
                <a:latin typeface="Arial" panose="020B0604020202020204" pitchFamily="34" charset="0"/>
                <a:cs typeface="Arial" panose="020B0604020202020204" pitchFamily="34" charset="0"/>
              </a:rPr>
              <a:t>ullamcorper</a:t>
            </a: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dirty="0" err="1">
                <a:latin typeface="Arial" panose="020B0604020202020204" pitchFamily="34" charset="0"/>
                <a:cs typeface="Arial" panose="020B0604020202020204" pitchFamily="34" charset="0"/>
              </a:rPr>
              <a:t>suscipit</a:t>
            </a: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dirty="0" err="1">
                <a:latin typeface="Arial" panose="020B0604020202020204" pitchFamily="34" charset="0"/>
                <a:cs typeface="Arial" panose="020B0604020202020204" pitchFamily="34" charset="0"/>
              </a:rPr>
              <a:t>lobortis</a:t>
            </a: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dirty="0" err="1">
                <a:latin typeface="Arial" panose="020B0604020202020204" pitchFamily="34" charset="0"/>
                <a:cs typeface="Arial" panose="020B0604020202020204" pitchFamily="34" charset="0"/>
              </a:rPr>
              <a:t>nisl</a:t>
            </a: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dirty="0" err="1">
                <a:latin typeface="Arial" panose="020B0604020202020204" pitchFamily="34" charset="0"/>
                <a:cs typeface="Arial" panose="020B0604020202020204" pitchFamily="34" charset="0"/>
              </a:rPr>
              <a:t>ut</a:t>
            </a: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4355859" lvl="2" indent="-571500"/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in </a:t>
            </a:r>
            <a:r>
              <a:rPr lang="de-DE" dirty="0" err="1">
                <a:latin typeface="Arial" panose="020B0604020202020204" pitchFamily="34" charset="0"/>
                <a:cs typeface="Arial" panose="020B0604020202020204" pitchFamily="34" charset="0"/>
              </a:rPr>
              <a:t>vulputate</a:t>
            </a: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dirty="0" err="1">
                <a:latin typeface="Arial" panose="020B0604020202020204" pitchFamily="34" charset="0"/>
                <a:cs typeface="Arial" panose="020B0604020202020204" pitchFamily="34" charset="0"/>
              </a:rPr>
              <a:t>velit</a:t>
            </a: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 esse </a:t>
            </a:r>
            <a:r>
              <a:rPr lang="de-DE" dirty="0" err="1">
                <a:latin typeface="Arial" panose="020B0604020202020204" pitchFamily="34" charset="0"/>
                <a:cs typeface="Arial" panose="020B0604020202020204" pitchFamily="34" charset="0"/>
              </a:rPr>
              <a:t>molestie</a:t>
            </a: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de-DE" dirty="0" err="1">
                <a:latin typeface="Arial" panose="020B0604020202020204" pitchFamily="34" charset="0"/>
                <a:cs typeface="Arial" panose="020B0604020202020204" pitchFamily="34" charset="0"/>
              </a:rPr>
              <a:t>vero</a:t>
            </a: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dirty="0" err="1">
                <a:latin typeface="Arial" panose="020B0604020202020204" pitchFamily="34" charset="0"/>
                <a:cs typeface="Arial" panose="020B0604020202020204" pitchFamily="34" charset="0"/>
              </a:rPr>
              <a:t>eros</a:t>
            </a: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 et </a:t>
            </a:r>
            <a:r>
              <a:rPr lang="de-DE" dirty="0" err="1">
                <a:latin typeface="Arial" panose="020B0604020202020204" pitchFamily="34" charset="0"/>
                <a:cs typeface="Arial" panose="020B0604020202020204" pitchFamily="34" charset="0"/>
              </a:rPr>
              <a:t>accumsan</a:t>
            </a: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 et </a:t>
            </a:r>
            <a:r>
              <a:rPr lang="de-DE" dirty="0" err="1">
                <a:latin typeface="Arial" panose="020B0604020202020204" pitchFamily="34" charset="0"/>
                <a:cs typeface="Arial" panose="020B0604020202020204" pitchFamily="34" charset="0"/>
              </a:rPr>
              <a:t>iusto</a:t>
            </a: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dirty="0" err="1">
                <a:latin typeface="Arial" panose="020B0604020202020204" pitchFamily="34" charset="0"/>
                <a:cs typeface="Arial" panose="020B0604020202020204" pitchFamily="34" charset="0"/>
              </a:rPr>
              <a:t>odio</a:t>
            </a: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dirty="0" err="1">
                <a:latin typeface="Arial" panose="020B0604020202020204" pitchFamily="34" charset="0"/>
                <a:cs typeface="Arial" panose="020B0604020202020204" pitchFamily="34" charset="0"/>
              </a:rPr>
              <a:t>dignissim</a:t>
            </a: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dirty="0" err="1">
                <a:latin typeface="Arial" panose="020B0604020202020204" pitchFamily="34" charset="0"/>
                <a:cs typeface="Arial" panose="020B0604020202020204" pitchFamily="34" charset="0"/>
              </a:rPr>
              <a:t>qui</a:t>
            </a: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dirty="0" err="1">
                <a:latin typeface="Arial" panose="020B0604020202020204" pitchFamily="34" charset="0"/>
                <a:cs typeface="Arial" panose="020B0604020202020204" pitchFamily="34" charset="0"/>
              </a:rPr>
              <a:t>blandit</a:t>
            </a: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dirty="0" err="1">
                <a:latin typeface="Arial" panose="020B0604020202020204" pitchFamily="34" charset="0"/>
                <a:cs typeface="Arial" panose="020B0604020202020204" pitchFamily="34" charset="0"/>
              </a:rPr>
              <a:t>praesent</a:t>
            </a: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dirty="0" err="1">
                <a:latin typeface="Arial" panose="020B0604020202020204" pitchFamily="34" charset="0"/>
                <a:cs typeface="Arial" panose="020B0604020202020204" pitchFamily="34" charset="0"/>
              </a:rPr>
              <a:t>luptatum</a:t>
            </a: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dirty="0" err="1">
                <a:latin typeface="Arial" panose="020B0604020202020204" pitchFamily="34" charset="0"/>
                <a:cs typeface="Arial" panose="020B0604020202020204" pitchFamily="34" charset="0"/>
              </a:rPr>
              <a:t>zzril</a:t>
            </a: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dirty="0" err="1">
                <a:latin typeface="Arial" panose="020B0604020202020204" pitchFamily="34" charset="0"/>
                <a:cs typeface="Arial" panose="020B0604020202020204" pitchFamily="34" charset="0"/>
              </a:rPr>
              <a:t>delenit</a:t>
            </a: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dirty="0" err="1">
                <a:latin typeface="Arial" panose="020B0604020202020204" pitchFamily="34" charset="0"/>
                <a:cs typeface="Arial" panose="020B0604020202020204" pitchFamily="34" charset="0"/>
              </a:rPr>
              <a:t>augue</a:t>
            </a: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dirty="0" err="1">
                <a:latin typeface="Arial" panose="020B0604020202020204" pitchFamily="34" charset="0"/>
                <a:cs typeface="Arial" panose="020B0604020202020204" pitchFamily="34" charset="0"/>
              </a:rPr>
              <a:t>duis</a:t>
            </a: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dirty="0" err="1">
                <a:latin typeface="Arial" panose="020B0604020202020204" pitchFamily="34" charset="0"/>
                <a:cs typeface="Arial" panose="020B0604020202020204" pitchFamily="34" charset="0"/>
              </a:rPr>
              <a:t>dolore</a:t>
            </a: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dirty="0" err="1">
                <a:latin typeface="Arial" panose="020B0604020202020204" pitchFamily="34" charset="0"/>
                <a:cs typeface="Arial" panose="020B0604020202020204" pitchFamily="34" charset="0"/>
              </a:rPr>
              <a:t>te</a:t>
            </a: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15" name="Inhaltsplatzhalter 3">
            <a:extLst>
              <a:ext uri="{FF2B5EF4-FFF2-40B4-BE49-F238E27FC236}">
                <a16:creationId xmlns:a16="http://schemas.microsoft.com/office/drawing/2014/main" id="{67665E05-0255-5B0A-73AA-D25F1DB3C9F9}"/>
              </a:ext>
            </a:extLst>
          </p:cNvPr>
          <p:cNvSpPr txBox="1">
            <a:spLocks/>
          </p:cNvSpPr>
          <p:nvPr/>
        </p:nvSpPr>
        <p:spPr>
          <a:xfrm>
            <a:off x="1740878" y="9713264"/>
            <a:ext cx="8759363" cy="1005382"/>
          </a:xfrm>
          <a:prstGeom prst="rect">
            <a:avLst/>
          </a:prstGeom>
          <a:noFill/>
          <a:ln cmpd="sng">
            <a:noFill/>
            <a:miter lim="800000"/>
          </a:ln>
        </p:spPr>
        <p:txBody>
          <a:bodyPr tIns="180000"/>
          <a:lstStyle>
            <a:lvl1pPr marL="0" indent="0" algn="l" defTabSz="3027487" rtl="0" eaLnBrk="1" latinLnBrk="0" hangingPunct="1">
              <a:lnSpc>
                <a:spcPct val="90000"/>
              </a:lnSpc>
              <a:spcBef>
                <a:spcPts val="3311"/>
              </a:spcBef>
              <a:buClr>
                <a:srgbClr val="004068"/>
              </a:buClr>
              <a:buFont typeface="Arial" panose="020B0604020202020204" pitchFamily="34" charset="0"/>
              <a:buNone/>
              <a:defRPr sz="4400" b="0" i="0" kern="1200">
                <a:solidFill>
                  <a:schemeClr val="tx1">
                    <a:lumMod val="85000"/>
                    <a:lumOff val="15000"/>
                  </a:schemeClr>
                </a:solidFill>
                <a:latin typeface="Futura PT Medium" panose="020B0502020204020303" pitchFamily="34" charset="77"/>
                <a:ea typeface="+mn-ea"/>
                <a:cs typeface="+mn-cs"/>
              </a:defRPr>
            </a:lvl1pPr>
            <a:lvl2pPr marL="2270615" indent="-756872" algn="l" defTabSz="3027487" rtl="0" eaLnBrk="1" latinLnBrk="0" hangingPunct="1">
              <a:lnSpc>
                <a:spcPct val="90000"/>
              </a:lnSpc>
              <a:spcBef>
                <a:spcPts val="1655"/>
              </a:spcBef>
              <a:buClr>
                <a:srgbClr val="004068"/>
              </a:buClr>
              <a:buFont typeface="Arial" panose="020B0604020202020204" pitchFamily="34" charset="0"/>
              <a:buChar char="•"/>
              <a:defRPr sz="4400" b="0" i="0" kern="1200">
                <a:solidFill>
                  <a:schemeClr val="tx1">
                    <a:lumMod val="85000"/>
                    <a:lumOff val="15000"/>
                  </a:schemeClr>
                </a:solidFill>
                <a:latin typeface="Futura PT Book" panose="020B0502020204020303" pitchFamily="34" charset="77"/>
                <a:ea typeface="+mn-ea"/>
                <a:cs typeface="+mn-cs"/>
              </a:defRPr>
            </a:lvl2pPr>
            <a:lvl3pPr marL="3784359" indent="-756872" algn="l" defTabSz="3027487" rtl="0" eaLnBrk="1" latinLnBrk="0" hangingPunct="1">
              <a:lnSpc>
                <a:spcPct val="90000"/>
              </a:lnSpc>
              <a:spcBef>
                <a:spcPts val="1655"/>
              </a:spcBef>
              <a:buClr>
                <a:srgbClr val="004068"/>
              </a:buClr>
              <a:buFont typeface="Arial" panose="020B0604020202020204" pitchFamily="34" charset="0"/>
              <a:buChar char="•"/>
              <a:defRPr sz="4000" b="0" i="0" kern="1200">
                <a:solidFill>
                  <a:schemeClr val="tx1">
                    <a:lumMod val="85000"/>
                    <a:lumOff val="15000"/>
                  </a:schemeClr>
                </a:solidFill>
                <a:latin typeface="Futura PT Book" panose="020B0502020204020303" pitchFamily="34" charset="77"/>
                <a:ea typeface="+mn-ea"/>
                <a:cs typeface="+mn-cs"/>
              </a:defRPr>
            </a:lvl3pPr>
            <a:lvl4pPr marL="5298102" indent="-756872" algn="l" defTabSz="3027487" rtl="0" eaLnBrk="1" latinLnBrk="0" hangingPunct="1">
              <a:lnSpc>
                <a:spcPct val="90000"/>
              </a:lnSpc>
              <a:spcBef>
                <a:spcPts val="1655"/>
              </a:spcBef>
              <a:buClr>
                <a:srgbClr val="004068"/>
              </a:buClr>
              <a:buFont typeface="Arial" panose="020B0604020202020204" pitchFamily="34" charset="0"/>
              <a:buChar char="•"/>
              <a:defRPr sz="4000" b="0" i="0" kern="1200">
                <a:solidFill>
                  <a:schemeClr val="tx1">
                    <a:lumMod val="85000"/>
                    <a:lumOff val="15000"/>
                  </a:schemeClr>
                </a:solidFill>
                <a:latin typeface="Futura PT Book" panose="020B0502020204020303" pitchFamily="34" charset="77"/>
                <a:ea typeface="+mn-ea"/>
                <a:cs typeface="+mn-cs"/>
              </a:defRPr>
            </a:lvl4pPr>
            <a:lvl5pPr marL="6811846" indent="-756872" algn="l" defTabSz="3027487" rtl="0" eaLnBrk="1" latinLnBrk="0" hangingPunct="1">
              <a:lnSpc>
                <a:spcPct val="90000"/>
              </a:lnSpc>
              <a:spcBef>
                <a:spcPts val="1655"/>
              </a:spcBef>
              <a:buClr>
                <a:srgbClr val="004068"/>
              </a:buClr>
              <a:buFont typeface="Arial" panose="020B0604020202020204" pitchFamily="34" charset="0"/>
              <a:buChar char="•"/>
              <a:defRPr sz="5960" b="0" i="0" kern="1200">
                <a:solidFill>
                  <a:schemeClr val="tx1">
                    <a:lumMod val="85000"/>
                    <a:lumOff val="15000"/>
                  </a:schemeClr>
                </a:solidFill>
                <a:latin typeface="Futura PT Book" panose="020B0502020204020303" pitchFamily="34" charset="77"/>
                <a:ea typeface="+mn-ea"/>
                <a:cs typeface="+mn-cs"/>
              </a:defRPr>
            </a:lvl5pPr>
            <a:lvl6pPr marL="8325589" indent="-756872" algn="l" defTabSz="3027487" rtl="0" eaLnBrk="1" latinLnBrk="0" hangingPunct="1">
              <a:lnSpc>
                <a:spcPct val="90000"/>
              </a:lnSpc>
              <a:spcBef>
                <a:spcPts val="1655"/>
              </a:spcBef>
              <a:buFont typeface="Arial" panose="020B0604020202020204" pitchFamily="34" charset="0"/>
              <a:buChar char="•"/>
              <a:defRPr sz="59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9839333" indent="-756872" algn="l" defTabSz="3027487" rtl="0" eaLnBrk="1" latinLnBrk="0" hangingPunct="1">
              <a:lnSpc>
                <a:spcPct val="90000"/>
              </a:lnSpc>
              <a:spcBef>
                <a:spcPts val="1655"/>
              </a:spcBef>
              <a:buFont typeface="Arial" panose="020B0604020202020204" pitchFamily="34" charset="0"/>
              <a:buChar char="•"/>
              <a:defRPr sz="59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1353076" indent="-756872" algn="l" defTabSz="3027487" rtl="0" eaLnBrk="1" latinLnBrk="0" hangingPunct="1">
              <a:lnSpc>
                <a:spcPct val="90000"/>
              </a:lnSpc>
              <a:spcBef>
                <a:spcPts val="1655"/>
              </a:spcBef>
              <a:buFont typeface="Arial" panose="020B0604020202020204" pitchFamily="34" charset="0"/>
              <a:buChar char="•"/>
              <a:defRPr sz="59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2866820" indent="-756872" algn="l" defTabSz="3027487" rtl="0" eaLnBrk="1" latinLnBrk="0" hangingPunct="1">
              <a:lnSpc>
                <a:spcPct val="90000"/>
              </a:lnSpc>
              <a:spcBef>
                <a:spcPts val="1655"/>
              </a:spcBef>
              <a:buFont typeface="Arial" panose="020B0604020202020204" pitchFamily="34" charset="0"/>
              <a:buChar char="•"/>
              <a:defRPr sz="59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b="1" dirty="0" err="1">
                <a:solidFill>
                  <a:srgbClr val="0040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Lorem</a:t>
            </a:r>
            <a:r>
              <a:rPr lang="de-DE" b="1" dirty="0">
                <a:solidFill>
                  <a:srgbClr val="0040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b="1" dirty="0" err="1">
                <a:solidFill>
                  <a:srgbClr val="0040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ipsum</a:t>
            </a:r>
            <a:r>
              <a:rPr lang="de-DE" b="1" dirty="0">
                <a:solidFill>
                  <a:srgbClr val="0040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b="1" dirty="0" err="1">
                <a:solidFill>
                  <a:srgbClr val="0040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dolor</a:t>
            </a:r>
            <a:r>
              <a:rPr lang="de-DE" b="1" dirty="0">
                <a:solidFill>
                  <a:srgbClr val="0040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b="1" dirty="0" err="1">
                <a:solidFill>
                  <a:srgbClr val="0040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sit</a:t>
            </a:r>
            <a:r>
              <a:rPr lang="de-DE" b="1" dirty="0">
                <a:solidFill>
                  <a:srgbClr val="0040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b="1" dirty="0" err="1">
                <a:solidFill>
                  <a:srgbClr val="0040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endParaRPr lang="de-DE" b="1" dirty="0">
              <a:solidFill>
                <a:srgbClr val="00406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Inhaltsplatzhalter 3">
            <a:extLst>
              <a:ext uri="{FF2B5EF4-FFF2-40B4-BE49-F238E27FC236}">
                <a16:creationId xmlns:a16="http://schemas.microsoft.com/office/drawing/2014/main" id="{A5E1342A-8910-208F-065B-E28620812FA8}"/>
              </a:ext>
            </a:extLst>
          </p:cNvPr>
          <p:cNvSpPr txBox="1">
            <a:spLocks/>
          </p:cNvSpPr>
          <p:nvPr/>
        </p:nvSpPr>
        <p:spPr>
          <a:xfrm>
            <a:off x="1740878" y="11095910"/>
            <a:ext cx="8759363" cy="5858436"/>
          </a:xfrm>
          <a:prstGeom prst="rect">
            <a:avLst/>
          </a:prstGeom>
          <a:noFill/>
        </p:spPr>
        <p:txBody>
          <a:bodyPr tIns="180000"/>
          <a:lstStyle>
            <a:lvl1pPr marL="0" indent="0" algn="l" defTabSz="3027487" rtl="0" eaLnBrk="1" latinLnBrk="0" hangingPunct="1">
              <a:lnSpc>
                <a:spcPct val="90000"/>
              </a:lnSpc>
              <a:spcBef>
                <a:spcPts val="3311"/>
              </a:spcBef>
              <a:buClr>
                <a:srgbClr val="004068"/>
              </a:buClr>
              <a:buFont typeface="Arial" panose="020B0604020202020204" pitchFamily="34" charset="0"/>
              <a:buNone/>
              <a:defRPr sz="4400" b="0" i="0" kern="1200">
                <a:solidFill>
                  <a:schemeClr val="tx1">
                    <a:lumMod val="85000"/>
                    <a:lumOff val="15000"/>
                  </a:schemeClr>
                </a:solidFill>
                <a:latin typeface="Futura PT Medium" panose="020B0502020204020303" pitchFamily="34" charset="77"/>
                <a:ea typeface="+mn-ea"/>
                <a:cs typeface="+mn-cs"/>
              </a:defRPr>
            </a:lvl1pPr>
            <a:lvl2pPr marL="2270615" indent="-756872" algn="l" defTabSz="3027487" rtl="0" eaLnBrk="1" latinLnBrk="0" hangingPunct="1">
              <a:lnSpc>
                <a:spcPct val="90000"/>
              </a:lnSpc>
              <a:spcBef>
                <a:spcPts val="1655"/>
              </a:spcBef>
              <a:buClr>
                <a:srgbClr val="004068"/>
              </a:buClr>
              <a:buFont typeface="Arial" panose="020B0604020202020204" pitchFamily="34" charset="0"/>
              <a:buChar char="•"/>
              <a:defRPr sz="4400" b="0" i="0" kern="1200">
                <a:solidFill>
                  <a:schemeClr val="tx1">
                    <a:lumMod val="85000"/>
                    <a:lumOff val="15000"/>
                  </a:schemeClr>
                </a:solidFill>
                <a:latin typeface="Futura PT Book" panose="020B0502020204020303" pitchFamily="34" charset="77"/>
                <a:ea typeface="+mn-ea"/>
                <a:cs typeface="+mn-cs"/>
              </a:defRPr>
            </a:lvl2pPr>
            <a:lvl3pPr marL="3784359" indent="-756872" algn="l" defTabSz="3027487" rtl="0" eaLnBrk="1" latinLnBrk="0" hangingPunct="1">
              <a:lnSpc>
                <a:spcPct val="90000"/>
              </a:lnSpc>
              <a:spcBef>
                <a:spcPts val="1655"/>
              </a:spcBef>
              <a:buClr>
                <a:srgbClr val="004068"/>
              </a:buClr>
              <a:buFont typeface="Arial" panose="020B0604020202020204" pitchFamily="34" charset="0"/>
              <a:buChar char="•"/>
              <a:defRPr sz="4000" b="0" i="0" kern="1200">
                <a:solidFill>
                  <a:schemeClr val="tx1">
                    <a:lumMod val="85000"/>
                    <a:lumOff val="15000"/>
                  </a:schemeClr>
                </a:solidFill>
                <a:latin typeface="Futura PT Book" panose="020B0502020204020303" pitchFamily="34" charset="77"/>
                <a:ea typeface="+mn-ea"/>
                <a:cs typeface="+mn-cs"/>
              </a:defRPr>
            </a:lvl3pPr>
            <a:lvl4pPr marL="5298102" indent="-756872" algn="l" defTabSz="3027487" rtl="0" eaLnBrk="1" latinLnBrk="0" hangingPunct="1">
              <a:lnSpc>
                <a:spcPct val="90000"/>
              </a:lnSpc>
              <a:spcBef>
                <a:spcPts val="1655"/>
              </a:spcBef>
              <a:buClr>
                <a:srgbClr val="004068"/>
              </a:buClr>
              <a:buFont typeface="Arial" panose="020B0604020202020204" pitchFamily="34" charset="0"/>
              <a:buChar char="•"/>
              <a:defRPr sz="4000" b="0" i="0" kern="1200">
                <a:solidFill>
                  <a:schemeClr val="tx1">
                    <a:lumMod val="85000"/>
                    <a:lumOff val="15000"/>
                  </a:schemeClr>
                </a:solidFill>
                <a:latin typeface="Futura PT Book" panose="020B0502020204020303" pitchFamily="34" charset="77"/>
                <a:ea typeface="+mn-ea"/>
                <a:cs typeface="+mn-cs"/>
              </a:defRPr>
            </a:lvl4pPr>
            <a:lvl5pPr marL="6811846" indent="-756872" algn="l" defTabSz="3027487" rtl="0" eaLnBrk="1" latinLnBrk="0" hangingPunct="1">
              <a:lnSpc>
                <a:spcPct val="90000"/>
              </a:lnSpc>
              <a:spcBef>
                <a:spcPts val="1655"/>
              </a:spcBef>
              <a:buClr>
                <a:srgbClr val="004068"/>
              </a:buClr>
              <a:buFont typeface="Arial" panose="020B0604020202020204" pitchFamily="34" charset="0"/>
              <a:buChar char="•"/>
              <a:defRPr sz="5960" b="0" i="0" kern="1200">
                <a:solidFill>
                  <a:schemeClr val="tx1">
                    <a:lumMod val="85000"/>
                    <a:lumOff val="15000"/>
                  </a:schemeClr>
                </a:solidFill>
                <a:latin typeface="Futura PT Book" panose="020B0502020204020303" pitchFamily="34" charset="77"/>
                <a:ea typeface="+mn-ea"/>
                <a:cs typeface="+mn-cs"/>
              </a:defRPr>
            </a:lvl5pPr>
            <a:lvl6pPr marL="8325589" indent="-756872" algn="l" defTabSz="3027487" rtl="0" eaLnBrk="1" latinLnBrk="0" hangingPunct="1">
              <a:lnSpc>
                <a:spcPct val="90000"/>
              </a:lnSpc>
              <a:spcBef>
                <a:spcPts val="1655"/>
              </a:spcBef>
              <a:buFont typeface="Arial" panose="020B0604020202020204" pitchFamily="34" charset="0"/>
              <a:buChar char="•"/>
              <a:defRPr sz="59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9839333" indent="-756872" algn="l" defTabSz="3027487" rtl="0" eaLnBrk="1" latinLnBrk="0" hangingPunct="1">
              <a:lnSpc>
                <a:spcPct val="90000"/>
              </a:lnSpc>
              <a:spcBef>
                <a:spcPts val="1655"/>
              </a:spcBef>
              <a:buFont typeface="Arial" panose="020B0604020202020204" pitchFamily="34" charset="0"/>
              <a:buChar char="•"/>
              <a:defRPr sz="59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1353076" indent="-756872" algn="l" defTabSz="3027487" rtl="0" eaLnBrk="1" latinLnBrk="0" hangingPunct="1">
              <a:lnSpc>
                <a:spcPct val="90000"/>
              </a:lnSpc>
              <a:spcBef>
                <a:spcPts val="1655"/>
              </a:spcBef>
              <a:buFont typeface="Arial" panose="020B0604020202020204" pitchFamily="34" charset="0"/>
              <a:buChar char="•"/>
              <a:defRPr sz="59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2866820" indent="-756872" algn="l" defTabSz="3027487" rtl="0" eaLnBrk="1" latinLnBrk="0" hangingPunct="1">
              <a:lnSpc>
                <a:spcPct val="90000"/>
              </a:lnSpc>
              <a:spcBef>
                <a:spcPts val="1655"/>
              </a:spcBef>
              <a:buFont typeface="Arial" panose="020B0604020202020204" pitchFamily="34" charset="0"/>
              <a:buChar char="•"/>
              <a:defRPr sz="59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71500" indent="-571500">
              <a:buFont typeface="Arial" panose="020B0604020202020204" pitchFamily="34" charset="0"/>
              <a:buChar char="•"/>
            </a:pPr>
            <a:r>
              <a:rPr lang="de-DE" dirty="0" err="1">
                <a:latin typeface="Arial" panose="020B0604020202020204" pitchFamily="34" charset="0"/>
                <a:cs typeface="Arial" panose="020B0604020202020204" pitchFamily="34" charset="0"/>
              </a:rPr>
              <a:t>Lorem</a:t>
            </a: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dirty="0" err="1">
                <a:latin typeface="Arial" panose="020B0604020202020204" pitchFamily="34" charset="0"/>
                <a:cs typeface="Arial" panose="020B0604020202020204" pitchFamily="34" charset="0"/>
              </a:rPr>
              <a:t>ipsum</a:t>
            </a: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dirty="0" err="1">
                <a:latin typeface="Arial" panose="020B0604020202020204" pitchFamily="34" charset="0"/>
                <a:cs typeface="Arial" panose="020B0604020202020204" pitchFamily="34" charset="0"/>
              </a:rPr>
              <a:t>dolor</a:t>
            </a: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dirty="0" err="1">
                <a:latin typeface="Arial" panose="020B0604020202020204" pitchFamily="34" charset="0"/>
                <a:cs typeface="Arial" panose="020B0604020202020204" pitchFamily="34" charset="0"/>
              </a:rPr>
              <a:t>sit</a:t>
            </a: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dirty="0" err="1"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de-DE" dirty="0" err="1">
                <a:latin typeface="Arial" panose="020B0604020202020204" pitchFamily="34" charset="0"/>
                <a:cs typeface="Arial" panose="020B0604020202020204" pitchFamily="34" charset="0"/>
              </a:rPr>
              <a:t>aliquam</a:t>
            </a: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 erat </a:t>
            </a:r>
            <a:r>
              <a:rPr lang="de-DE" dirty="0" err="1">
                <a:latin typeface="Arial" panose="020B0604020202020204" pitchFamily="34" charset="0"/>
                <a:cs typeface="Arial" panose="020B0604020202020204" pitchFamily="34" charset="0"/>
              </a:rPr>
              <a:t>volutpat</a:t>
            </a: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2842115" lvl="1" indent="-571500"/>
            <a:r>
              <a:rPr lang="de-DE" dirty="0" err="1">
                <a:latin typeface="Arial" panose="020B0604020202020204" pitchFamily="34" charset="0"/>
                <a:cs typeface="Arial" panose="020B0604020202020204" pitchFamily="34" charset="0"/>
              </a:rPr>
              <a:t>Ut</a:t>
            </a: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dirty="0" err="1">
                <a:latin typeface="Arial" panose="020B0604020202020204" pitchFamily="34" charset="0"/>
                <a:cs typeface="Arial" panose="020B0604020202020204" pitchFamily="34" charset="0"/>
              </a:rPr>
              <a:t>wisi</a:t>
            </a: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dirty="0" err="1">
                <a:latin typeface="Arial" panose="020B0604020202020204" pitchFamily="34" charset="0"/>
                <a:cs typeface="Arial" panose="020B0604020202020204" pitchFamily="34" charset="0"/>
              </a:rPr>
              <a:t>enim</a:t>
            </a: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 ad in </a:t>
            </a:r>
          </a:p>
          <a:p>
            <a:pPr marL="2842115" lvl="1" indent="-571500"/>
            <a:r>
              <a:rPr lang="de-DE" dirty="0" err="1">
                <a:latin typeface="Arial" panose="020B0604020202020204" pitchFamily="34" charset="0"/>
                <a:cs typeface="Arial" panose="020B0604020202020204" pitchFamily="34" charset="0"/>
              </a:rPr>
              <a:t>vulputate</a:t>
            </a: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dirty="0" err="1">
                <a:latin typeface="Arial" panose="020B0604020202020204" pitchFamily="34" charset="0"/>
                <a:cs typeface="Arial" panose="020B0604020202020204" pitchFamily="34" charset="0"/>
              </a:rPr>
              <a:t>velit</a:t>
            </a: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 esse </a:t>
            </a:r>
          </a:p>
          <a:p>
            <a:pPr marL="4355859" lvl="2" indent="-571500"/>
            <a:r>
              <a:rPr lang="de-DE" dirty="0" err="1">
                <a:latin typeface="Arial" panose="020B0604020202020204" pitchFamily="34" charset="0"/>
                <a:cs typeface="Arial" panose="020B0604020202020204" pitchFamily="34" charset="0"/>
              </a:rPr>
              <a:t>molestie</a:t>
            </a: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de-DE" dirty="0" err="1">
                <a:latin typeface="Arial" panose="020B0604020202020204" pitchFamily="34" charset="0"/>
                <a:cs typeface="Arial" panose="020B0604020202020204" pitchFamily="34" charset="0"/>
              </a:rPr>
              <a:t>vero</a:t>
            </a: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dirty="0" err="1">
                <a:latin typeface="Arial" panose="020B0604020202020204" pitchFamily="34" charset="0"/>
                <a:cs typeface="Arial" panose="020B0604020202020204" pitchFamily="34" charset="0"/>
              </a:rPr>
              <a:t>eros</a:t>
            </a: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 et </a:t>
            </a:r>
            <a:r>
              <a:rPr lang="de-DE" dirty="0" err="1">
                <a:latin typeface="Arial" panose="020B0604020202020204" pitchFamily="34" charset="0"/>
                <a:cs typeface="Arial" panose="020B0604020202020204" pitchFamily="34" charset="0"/>
              </a:rPr>
              <a:t>accumsan</a:t>
            </a: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 et </a:t>
            </a:r>
            <a:r>
              <a:rPr lang="de-DE" dirty="0" err="1">
                <a:latin typeface="Arial" panose="020B0604020202020204" pitchFamily="34" charset="0"/>
                <a:cs typeface="Arial" panose="020B0604020202020204" pitchFamily="34" charset="0"/>
              </a:rPr>
              <a:t>iusto</a:t>
            </a: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dirty="0" err="1">
                <a:latin typeface="Arial" panose="020B0604020202020204" pitchFamily="34" charset="0"/>
                <a:cs typeface="Arial" panose="020B0604020202020204" pitchFamily="34" charset="0"/>
              </a:rPr>
              <a:t>odio</a:t>
            </a: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cxnSp>
        <p:nvCxnSpPr>
          <p:cNvPr id="18" name="Gerade Verbindung 17">
            <a:extLst>
              <a:ext uri="{FF2B5EF4-FFF2-40B4-BE49-F238E27FC236}">
                <a16:creationId xmlns:a16="http://schemas.microsoft.com/office/drawing/2014/main" id="{1E2576A9-279B-A348-13B6-F53C496BA389}"/>
              </a:ext>
            </a:extLst>
          </p:cNvPr>
          <p:cNvCxnSpPr>
            <a:cxnSpLocks/>
          </p:cNvCxnSpPr>
          <p:nvPr/>
        </p:nvCxnSpPr>
        <p:spPr>
          <a:xfrm>
            <a:off x="1740878" y="10718646"/>
            <a:ext cx="8759363" cy="0"/>
          </a:xfrm>
          <a:prstGeom prst="line">
            <a:avLst/>
          </a:prstGeom>
          <a:ln w="31750">
            <a:solidFill>
              <a:srgbClr val="00406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Gerade Verbindung 19">
            <a:extLst>
              <a:ext uri="{FF2B5EF4-FFF2-40B4-BE49-F238E27FC236}">
                <a16:creationId xmlns:a16="http://schemas.microsoft.com/office/drawing/2014/main" id="{BFEC1441-08FB-7391-AD7D-657EDCDB9B6A}"/>
              </a:ext>
            </a:extLst>
          </p:cNvPr>
          <p:cNvCxnSpPr>
            <a:cxnSpLocks/>
          </p:cNvCxnSpPr>
          <p:nvPr/>
        </p:nvCxnSpPr>
        <p:spPr>
          <a:xfrm>
            <a:off x="1740878" y="9728046"/>
            <a:ext cx="8759363" cy="0"/>
          </a:xfrm>
          <a:prstGeom prst="line">
            <a:avLst/>
          </a:prstGeom>
          <a:ln w="31750">
            <a:solidFill>
              <a:srgbClr val="00406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Inhaltsplatzhalter 3">
            <a:extLst>
              <a:ext uri="{FF2B5EF4-FFF2-40B4-BE49-F238E27FC236}">
                <a16:creationId xmlns:a16="http://schemas.microsoft.com/office/drawing/2014/main" id="{CA9C92E6-8BFE-B5B2-56FA-97DD7700008B}"/>
              </a:ext>
            </a:extLst>
          </p:cNvPr>
          <p:cNvSpPr txBox="1">
            <a:spLocks/>
          </p:cNvSpPr>
          <p:nvPr/>
        </p:nvSpPr>
        <p:spPr>
          <a:xfrm>
            <a:off x="10844640" y="9691802"/>
            <a:ext cx="8759363" cy="1005382"/>
          </a:xfrm>
          <a:prstGeom prst="rect">
            <a:avLst/>
          </a:prstGeom>
          <a:noFill/>
          <a:ln cmpd="sng">
            <a:noFill/>
            <a:miter lim="800000"/>
          </a:ln>
        </p:spPr>
        <p:txBody>
          <a:bodyPr tIns="180000"/>
          <a:lstStyle>
            <a:lvl1pPr marL="0" indent="0" algn="l" defTabSz="3027487" rtl="0" eaLnBrk="1" latinLnBrk="0" hangingPunct="1">
              <a:lnSpc>
                <a:spcPct val="90000"/>
              </a:lnSpc>
              <a:spcBef>
                <a:spcPts val="3311"/>
              </a:spcBef>
              <a:buClr>
                <a:srgbClr val="004068"/>
              </a:buClr>
              <a:buFont typeface="Arial" panose="020B0604020202020204" pitchFamily="34" charset="0"/>
              <a:buNone/>
              <a:defRPr sz="4400" b="0" i="0" kern="1200">
                <a:solidFill>
                  <a:schemeClr val="tx1">
                    <a:lumMod val="85000"/>
                    <a:lumOff val="15000"/>
                  </a:schemeClr>
                </a:solidFill>
                <a:latin typeface="Futura PT Medium" panose="020B0502020204020303" pitchFamily="34" charset="77"/>
                <a:ea typeface="+mn-ea"/>
                <a:cs typeface="+mn-cs"/>
              </a:defRPr>
            </a:lvl1pPr>
            <a:lvl2pPr marL="2270615" indent="-756872" algn="l" defTabSz="3027487" rtl="0" eaLnBrk="1" latinLnBrk="0" hangingPunct="1">
              <a:lnSpc>
                <a:spcPct val="90000"/>
              </a:lnSpc>
              <a:spcBef>
                <a:spcPts val="1655"/>
              </a:spcBef>
              <a:buClr>
                <a:srgbClr val="004068"/>
              </a:buClr>
              <a:buFont typeface="Arial" panose="020B0604020202020204" pitchFamily="34" charset="0"/>
              <a:buChar char="•"/>
              <a:defRPr sz="4400" b="0" i="0" kern="1200">
                <a:solidFill>
                  <a:schemeClr val="tx1">
                    <a:lumMod val="85000"/>
                    <a:lumOff val="15000"/>
                  </a:schemeClr>
                </a:solidFill>
                <a:latin typeface="Futura PT Book" panose="020B0502020204020303" pitchFamily="34" charset="77"/>
                <a:ea typeface="+mn-ea"/>
                <a:cs typeface="+mn-cs"/>
              </a:defRPr>
            </a:lvl2pPr>
            <a:lvl3pPr marL="3784359" indent="-756872" algn="l" defTabSz="3027487" rtl="0" eaLnBrk="1" latinLnBrk="0" hangingPunct="1">
              <a:lnSpc>
                <a:spcPct val="90000"/>
              </a:lnSpc>
              <a:spcBef>
                <a:spcPts val="1655"/>
              </a:spcBef>
              <a:buClr>
                <a:srgbClr val="004068"/>
              </a:buClr>
              <a:buFont typeface="Arial" panose="020B0604020202020204" pitchFamily="34" charset="0"/>
              <a:buChar char="•"/>
              <a:defRPr sz="4000" b="0" i="0" kern="1200">
                <a:solidFill>
                  <a:schemeClr val="tx1">
                    <a:lumMod val="85000"/>
                    <a:lumOff val="15000"/>
                  </a:schemeClr>
                </a:solidFill>
                <a:latin typeface="Futura PT Book" panose="020B0502020204020303" pitchFamily="34" charset="77"/>
                <a:ea typeface="+mn-ea"/>
                <a:cs typeface="+mn-cs"/>
              </a:defRPr>
            </a:lvl3pPr>
            <a:lvl4pPr marL="5298102" indent="-756872" algn="l" defTabSz="3027487" rtl="0" eaLnBrk="1" latinLnBrk="0" hangingPunct="1">
              <a:lnSpc>
                <a:spcPct val="90000"/>
              </a:lnSpc>
              <a:spcBef>
                <a:spcPts val="1655"/>
              </a:spcBef>
              <a:buClr>
                <a:srgbClr val="004068"/>
              </a:buClr>
              <a:buFont typeface="Arial" panose="020B0604020202020204" pitchFamily="34" charset="0"/>
              <a:buChar char="•"/>
              <a:defRPr sz="4000" b="0" i="0" kern="1200">
                <a:solidFill>
                  <a:schemeClr val="tx1">
                    <a:lumMod val="85000"/>
                    <a:lumOff val="15000"/>
                  </a:schemeClr>
                </a:solidFill>
                <a:latin typeface="Futura PT Book" panose="020B0502020204020303" pitchFamily="34" charset="77"/>
                <a:ea typeface="+mn-ea"/>
                <a:cs typeface="+mn-cs"/>
              </a:defRPr>
            </a:lvl4pPr>
            <a:lvl5pPr marL="6811846" indent="-756872" algn="l" defTabSz="3027487" rtl="0" eaLnBrk="1" latinLnBrk="0" hangingPunct="1">
              <a:lnSpc>
                <a:spcPct val="90000"/>
              </a:lnSpc>
              <a:spcBef>
                <a:spcPts val="1655"/>
              </a:spcBef>
              <a:buClr>
                <a:srgbClr val="004068"/>
              </a:buClr>
              <a:buFont typeface="Arial" panose="020B0604020202020204" pitchFamily="34" charset="0"/>
              <a:buChar char="•"/>
              <a:defRPr sz="5960" b="0" i="0" kern="1200">
                <a:solidFill>
                  <a:schemeClr val="tx1">
                    <a:lumMod val="85000"/>
                    <a:lumOff val="15000"/>
                  </a:schemeClr>
                </a:solidFill>
                <a:latin typeface="Futura PT Book" panose="020B0502020204020303" pitchFamily="34" charset="77"/>
                <a:ea typeface="+mn-ea"/>
                <a:cs typeface="+mn-cs"/>
              </a:defRPr>
            </a:lvl5pPr>
            <a:lvl6pPr marL="8325589" indent="-756872" algn="l" defTabSz="3027487" rtl="0" eaLnBrk="1" latinLnBrk="0" hangingPunct="1">
              <a:lnSpc>
                <a:spcPct val="90000"/>
              </a:lnSpc>
              <a:spcBef>
                <a:spcPts val="1655"/>
              </a:spcBef>
              <a:buFont typeface="Arial" panose="020B0604020202020204" pitchFamily="34" charset="0"/>
              <a:buChar char="•"/>
              <a:defRPr sz="59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9839333" indent="-756872" algn="l" defTabSz="3027487" rtl="0" eaLnBrk="1" latinLnBrk="0" hangingPunct="1">
              <a:lnSpc>
                <a:spcPct val="90000"/>
              </a:lnSpc>
              <a:spcBef>
                <a:spcPts val="1655"/>
              </a:spcBef>
              <a:buFont typeface="Arial" panose="020B0604020202020204" pitchFamily="34" charset="0"/>
              <a:buChar char="•"/>
              <a:defRPr sz="59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1353076" indent="-756872" algn="l" defTabSz="3027487" rtl="0" eaLnBrk="1" latinLnBrk="0" hangingPunct="1">
              <a:lnSpc>
                <a:spcPct val="90000"/>
              </a:lnSpc>
              <a:spcBef>
                <a:spcPts val="1655"/>
              </a:spcBef>
              <a:buFont typeface="Arial" panose="020B0604020202020204" pitchFamily="34" charset="0"/>
              <a:buChar char="•"/>
              <a:defRPr sz="59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2866820" indent="-756872" algn="l" defTabSz="3027487" rtl="0" eaLnBrk="1" latinLnBrk="0" hangingPunct="1">
              <a:lnSpc>
                <a:spcPct val="90000"/>
              </a:lnSpc>
              <a:spcBef>
                <a:spcPts val="1655"/>
              </a:spcBef>
              <a:buFont typeface="Arial" panose="020B0604020202020204" pitchFamily="34" charset="0"/>
              <a:buChar char="•"/>
              <a:defRPr sz="59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b="1" dirty="0" err="1">
                <a:solidFill>
                  <a:srgbClr val="0040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Lorem</a:t>
            </a:r>
            <a:r>
              <a:rPr lang="de-DE" b="1" dirty="0">
                <a:solidFill>
                  <a:srgbClr val="0040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b="1" dirty="0" err="1">
                <a:solidFill>
                  <a:srgbClr val="0040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ipsum</a:t>
            </a:r>
            <a:r>
              <a:rPr lang="de-DE" b="1" dirty="0">
                <a:solidFill>
                  <a:srgbClr val="0040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b="1" dirty="0" err="1">
                <a:solidFill>
                  <a:srgbClr val="0040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dolor</a:t>
            </a:r>
            <a:r>
              <a:rPr lang="de-DE" b="1" dirty="0">
                <a:solidFill>
                  <a:srgbClr val="0040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b="1" dirty="0" err="1">
                <a:solidFill>
                  <a:srgbClr val="0040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sit</a:t>
            </a:r>
            <a:r>
              <a:rPr lang="de-DE" b="1" dirty="0">
                <a:solidFill>
                  <a:srgbClr val="0040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b="1" dirty="0" err="1">
                <a:solidFill>
                  <a:srgbClr val="0040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endParaRPr lang="de-DE" b="1" dirty="0">
              <a:solidFill>
                <a:srgbClr val="00406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Inhaltsplatzhalter 3">
            <a:extLst>
              <a:ext uri="{FF2B5EF4-FFF2-40B4-BE49-F238E27FC236}">
                <a16:creationId xmlns:a16="http://schemas.microsoft.com/office/drawing/2014/main" id="{9E90233F-7105-0F5D-5F6D-31496912FF19}"/>
              </a:ext>
            </a:extLst>
          </p:cNvPr>
          <p:cNvSpPr txBox="1">
            <a:spLocks/>
          </p:cNvSpPr>
          <p:nvPr/>
        </p:nvSpPr>
        <p:spPr>
          <a:xfrm>
            <a:off x="10844640" y="11074447"/>
            <a:ext cx="8759363" cy="9545669"/>
          </a:xfrm>
          <a:prstGeom prst="rect">
            <a:avLst/>
          </a:prstGeom>
          <a:noFill/>
        </p:spPr>
        <p:txBody>
          <a:bodyPr tIns="180000"/>
          <a:lstStyle>
            <a:lvl1pPr marL="0" indent="0" algn="l" defTabSz="3027487" rtl="0" eaLnBrk="1" latinLnBrk="0" hangingPunct="1">
              <a:lnSpc>
                <a:spcPct val="90000"/>
              </a:lnSpc>
              <a:spcBef>
                <a:spcPts val="3311"/>
              </a:spcBef>
              <a:buClr>
                <a:srgbClr val="004068"/>
              </a:buClr>
              <a:buFont typeface="Arial" panose="020B0604020202020204" pitchFamily="34" charset="0"/>
              <a:buNone/>
              <a:defRPr sz="4400" b="0" i="0" kern="1200">
                <a:solidFill>
                  <a:schemeClr val="tx1">
                    <a:lumMod val="85000"/>
                    <a:lumOff val="15000"/>
                  </a:schemeClr>
                </a:solidFill>
                <a:latin typeface="Futura PT Medium" panose="020B0502020204020303" pitchFamily="34" charset="77"/>
                <a:ea typeface="+mn-ea"/>
                <a:cs typeface="+mn-cs"/>
              </a:defRPr>
            </a:lvl1pPr>
            <a:lvl2pPr marL="2270615" indent="-756872" algn="l" defTabSz="3027487" rtl="0" eaLnBrk="1" latinLnBrk="0" hangingPunct="1">
              <a:lnSpc>
                <a:spcPct val="90000"/>
              </a:lnSpc>
              <a:spcBef>
                <a:spcPts val="1655"/>
              </a:spcBef>
              <a:buClr>
                <a:srgbClr val="004068"/>
              </a:buClr>
              <a:buFont typeface="Arial" panose="020B0604020202020204" pitchFamily="34" charset="0"/>
              <a:buChar char="•"/>
              <a:defRPr sz="4400" b="0" i="0" kern="1200">
                <a:solidFill>
                  <a:schemeClr val="tx1">
                    <a:lumMod val="85000"/>
                    <a:lumOff val="15000"/>
                  </a:schemeClr>
                </a:solidFill>
                <a:latin typeface="Futura PT Book" panose="020B0502020204020303" pitchFamily="34" charset="77"/>
                <a:ea typeface="+mn-ea"/>
                <a:cs typeface="+mn-cs"/>
              </a:defRPr>
            </a:lvl2pPr>
            <a:lvl3pPr marL="3784359" indent="-756872" algn="l" defTabSz="3027487" rtl="0" eaLnBrk="1" latinLnBrk="0" hangingPunct="1">
              <a:lnSpc>
                <a:spcPct val="90000"/>
              </a:lnSpc>
              <a:spcBef>
                <a:spcPts val="1655"/>
              </a:spcBef>
              <a:buClr>
                <a:srgbClr val="004068"/>
              </a:buClr>
              <a:buFont typeface="Arial" panose="020B0604020202020204" pitchFamily="34" charset="0"/>
              <a:buChar char="•"/>
              <a:defRPr sz="4000" b="0" i="0" kern="1200">
                <a:solidFill>
                  <a:schemeClr val="tx1">
                    <a:lumMod val="85000"/>
                    <a:lumOff val="15000"/>
                  </a:schemeClr>
                </a:solidFill>
                <a:latin typeface="Futura PT Book" panose="020B0502020204020303" pitchFamily="34" charset="77"/>
                <a:ea typeface="+mn-ea"/>
                <a:cs typeface="+mn-cs"/>
              </a:defRPr>
            </a:lvl3pPr>
            <a:lvl4pPr marL="5298102" indent="-756872" algn="l" defTabSz="3027487" rtl="0" eaLnBrk="1" latinLnBrk="0" hangingPunct="1">
              <a:lnSpc>
                <a:spcPct val="90000"/>
              </a:lnSpc>
              <a:spcBef>
                <a:spcPts val="1655"/>
              </a:spcBef>
              <a:buClr>
                <a:srgbClr val="004068"/>
              </a:buClr>
              <a:buFont typeface="Arial" panose="020B0604020202020204" pitchFamily="34" charset="0"/>
              <a:buChar char="•"/>
              <a:defRPr sz="4000" b="0" i="0" kern="1200">
                <a:solidFill>
                  <a:schemeClr val="tx1">
                    <a:lumMod val="85000"/>
                    <a:lumOff val="15000"/>
                  </a:schemeClr>
                </a:solidFill>
                <a:latin typeface="Futura PT Book" panose="020B0502020204020303" pitchFamily="34" charset="77"/>
                <a:ea typeface="+mn-ea"/>
                <a:cs typeface="+mn-cs"/>
              </a:defRPr>
            </a:lvl4pPr>
            <a:lvl5pPr marL="6811846" indent="-756872" algn="l" defTabSz="3027487" rtl="0" eaLnBrk="1" latinLnBrk="0" hangingPunct="1">
              <a:lnSpc>
                <a:spcPct val="90000"/>
              </a:lnSpc>
              <a:spcBef>
                <a:spcPts val="1655"/>
              </a:spcBef>
              <a:buClr>
                <a:srgbClr val="004068"/>
              </a:buClr>
              <a:buFont typeface="Arial" panose="020B0604020202020204" pitchFamily="34" charset="0"/>
              <a:buChar char="•"/>
              <a:defRPr sz="5960" b="0" i="0" kern="1200">
                <a:solidFill>
                  <a:schemeClr val="tx1">
                    <a:lumMod val="85000"/>
                    <a:lumOff val="15000"/>
                  </a:schemeClr>
                </a:solidFill>
                <a:latin typeface="Futura PT Book" panose="020B0502020204020303" pitchFamily="34" charset="77"/>
                <a:ea typeface="+mn-ea"/>
                <a:cs typeface="+mn-cs"/>
              </a:defRPr>
            </a:lvl5pPr>
            <a:lvl6pPr marL="8325589" indent="-756872" algn="l" defTabSz="3027487" rtl="0" eaLnBrk="1" latinLnBrk="0" hangingPunct="1">
              <a:lnSpc>
                <a:spcPct val="90000"/>
              </a:lnSpc>
              <a:spcBef>
                <a:spcPts val="1655"/>
              </a:spcBef>
              <a:buFont typeface="Arial" panose="020B0604020202020204" pitchFamily="34" charset="0"/>
              <a:buChar char="•"/>
              <a:defRPr sz="59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9839333" indent="-756872" algn="l" defTabSz="3027487" rtl="0" eaLnBrk="1" latinLnBrk="0" hangingPunct="1">
              <a:lnSpc>
                <a:spcPct val="90000"/>
              </a:lnSpc>
              <a:spcBef>
                <a:spcPts val="1655"/>
              </a:spcBef>
              <a:buFont typeface="Arial" panose="020B0604020202020204" pitchFamily="34" charset="0"/>
              <a:buChar char="•"/>
              <a:defRPr sz="59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1353076" indent="-756872" algn="l" defTabSz="3027487" rtl="0" eaLnBrk="1" latinLnBrk="0" hangingPunct="1">
              <a:lnSpc>
                <a:spcPct val="90000"/>
              </a:lnSpc>
              <a:spcBef>
                <a:spcPts val="1655"/>
              </a:spcBef>
              <a:buFont typeface="Arial" panose="020B0604020202020204" pitchFamily="34" charset="0"/>
              <a:buChar char="•"/>
              <a:defRPr sz="59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2866820" indent="-756872" algn="l" defTabSz="3027487" rtl="0" eaLnBrk="1" latinLnBrk="0" hangingPunct="1">
              <a:lnSpc>
                <a:spcPct val="90000"/>
              </a:lnSpc>
              <a:spcBef>
                <a:spcPts val="1655"/>
              </a:spcBef>
              <a:buFont typeface="Arial" panose="020B0604020202020204" pitchFamily="34" charset="0"/>
              <a:buChar char="•"/>
              <a:defRPr sz="59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de-DE" dirty="0"/>
          </a:p>
          <a:p>
            <a:endParaRPr lang="de-DE" dirty="0"/>
          </a:p>
          <a:p>
            <a:endParaRPr lang="de-DE" dirty="0"/>
          </a:p>
          <a:p>
            <a:endParaRPr lang="de-DE" dirty="0">
              <a:latin typeface="Futura PT Book" panose="020B0502020204020303" pitchFamily="34" charset="77"/>
            </a:endParaRPr>
          </a:p>
          <a:p>
            <a:endParaRPr lang="de-DE" dirty="0">
              <a:latin typeface="Futura PT Book" panose="020B0502020204020303" pitchFamily="34" charset="77"/>
            </a:endParaRPr>
          </a:p>
          <a:p>
            <a:endParaRPr lang="de-DE" dirty="0">
              <a:latin typeface="Futura PT Book" panose="020B0502020204020303" pitchFamily="34" charset="77"/>
            </a:endParaRPr>
          </a:p>
          <a:p>
            <a:r>
              <a:rPr lang="de-DE" dirty="0" err="1">
                <a:latin typeface="Arial" panose="020B0604020202020204" pitchFamily="34" charset="0"/>
                <a:cs typeface="Arial" panose="020B0604020202020204" pitchFamily="34" charset="0"/>
              </a:rPr>
              <a:t>Veniam</a:t>
            </a: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de-DE" dirty="0" err="1">
                <a:latin typeface="Arial" panose="020B0604020202020204" pitchFamily="34" charset="0"/>
                <a:cs typeface="Arial" panose="020B0604020202020204" pitchFamily="34" charset="0"/>
              </a:rPr>
              <a:t>quis</a:t>
            </a: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dirty="0" err="1">
                <a:latin typeface="Arial" panose="020B0604020202020204" pitchFamily="34" charset="0"/>
                <a:cs typeface="Arial" panose="020B0604020202020204" pitchFamily="34" charset="0"/>
              </a:rPr>
              <a:t>nostrud</a:t>
            </a: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dirty="0" err="1">
                <a:latin typeface="Arial" panose="020B0604020202020204" pitchFamily="34" charset="0"/>
                <a:cs typeface="Arial" panose="020B0604020202020204" pitchFamily="34" charset="0"/>
              </a:rPr>
              <a:t>exerci</a:t>
            </a: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dirty="0" err="1">
                <a:latin typeface="Arial" panose="020B0604020202020204" pitchFamily="34" charset="0"/>
                <a:cs typeface="Arial" panose="020B0604020202020204" pitchFamily="34" charset="0"/>
              </a:rPr>
              <a:t>tation</a:t>
            </a: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dirty="0" err="1">
                <a:latin typeface="Arial" panose="020B0604020202020204" pitchFamily="34" charset="0"/>
                <a:cs typeface="Arial" panose="020B0604020202020204" pitchFamily="34" charset="0"/>
              </a:rPr>
              <a:t>ullamcorper</a:t>
            </a: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dirty="0" err="1">
                <a:latin typeface="Arial" panose="020B0604020202020204" pitchFamily="34" charset="0"/>
                <a:cs typeface="Arial" panose="020B0604020202020204" pitchFamily="34" charset="0"/>
              </a:rPr>
              <a:t>suscipit</a:t>
            </a: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dirty="0" err="1">
                <a:latin typeface="Arial" panose="020B0604020202020204" pitchFamily="34" charset="0"/>
                <a:cs typeface="Arial" panose="020B0604020202020204" pitchFamily="34" charset="0"/>
              </a:rPr>
              <a:t>lobortis</a:t>
            </a: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dirty="0" err="1">
                <a:latin typeface="Arial" panose="020B0604020202020204" pitchFamily="34" charset="0"/>
                <a:cs typeface="Arial" panose="020B0604020202020204" pitchFamily="34" charset="0"/>
              </a:rPr>
              <a:t>nisl</a:t>
            </a: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dirty="0" err="1">
                <a:latin typeface="Arial" panose="020B0604020202020204" pitchFamily="34" charset="0"/>
                <a:cs typeface="Arial" panose="020B0604020202020204" pitchFamily="34" charset="0"/>
              </a:rPr>
              <a:t>ut</a:t>
            </a: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dirty="0" err="1">
                <a:latin typeface="Arial" panose="020B0604020202020204" pitchFamily="34" charset="0"/>
                <a:cs typeface="Arial" panose="020B0604020202020204" pitchFamily="34" charset="0"/>
              </a:rPr>
              <a:t>aliquip</a:t>
            </a: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 ex </a:t>
            </a:r>
            <a:r>
              <a:rPr lang="de-DE" dirty="0" err="1">
                <a:latin typeface="Arial" panose="020B0604020202020204" pitchFamily="34" charset="0"/>
                <a:cs typeface="Arial" panose="020B0604020202020204" pitchFamily="34" charset="0"/>
              </a:rPr>
              <a:t>ea</a:t>
            </a: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 commodo </a:t>
            </a:r>
            <a:r>
              <a:rPr lang="de-DE" dirty="0" err="1">
                <a:latin typeface="Arial" panose="020B0604020202020204" pitchFamily="34" charset="0"/>
                <a:cs typeface="Arial" panose="020B0604020202020204" pitchFamily="34" charset="0"/>
              </a:rPr>
              <a:t>consequat</a:t>
            </a: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. Duis </a:t>
            </a:r>
            <a:r>
              <a:rPr lang="de-DE" dirty="0" err="1">
                <a:latin typeface="Arial" panose="020B0604020202020204" pitchFamily="34" charset="0"/>
                <a:cs typeface="Arial" panose="020B0604020202020204" pitchFamily="34" charset="0"/>
              </a:rPr>
              <a:t>autem</a:t>
            </a: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dirty="0" err="1">
                <a:latin typeface="Arial" panose="020B0604020202020204" pitchFamily="34" charset="0"/>
                <a:cs typeface="Arial" panose="020B0604020202020204" pitchFamily="34" charset="0"/>
              </a:rPr>
              <a:t>vel</a:t>
            </a: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dirty="0" err="1">
                <a:latin typeface="Arial" panose="020B0604020202020204" pitchFamily="34" charset="0"/>
                <a:cs typeface="Arial" panose="020B0604020202020204" pitchFamily="34" charset="0"/>
              </a:rPr>
              <a:t>eum</a:t>
            </a: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dirty="0" err="1">
                <a:latin typeface="Arial" panose="020B0604020202020204" pitchFamily="34" charset="0"/>
                <a:cs typeface="Arial" panose="020B0604020202020204" pitchFamily="34" charset="0"/>
              </a:rPr>
              <a:t>iriure</a:t>
            </a: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dirty="0" err="1">
                <a:latin typeface="Arial" panose="020B0604020202020204" pitchFamily="34" charset="0"/>
                <a:cs typeface="Arial" panose="020B0604020202020204" pitchFamily="34" charset="0"/>
              </a:rPr>
              <a:t>dolor</a:t>
            </a: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 in </a:t>
            </a:r>
            <a:r>
              <a:rPr lang="de-DE" dirty="0" err="1">
                <a:latin typeface="Arial" panose="020B0604020202020204" pitchFamily="34" charset="0"/>
                <a:cs typeface="Arial" panose="020B0604020202020204" pitchFamily="34" charset="0"/>
              </a:rPr>
              <a:t>hendrerit</a:t>
            </a:r>
            <a:endParaRPr lang="de-D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de-DE" dirty="0">
                <a:latin typeface="Futura PT Book" panose="020B0502020204020303" pitchFamily="34" charset="77"/>
              </a:rPr>
              <a:t> </a:t>
            </a:r>
            <a:endParaRPr lang="de-DE" dirty="0"/>
          </a:p>
        </p:txBody>
      </p:sp>
      <p:cxnSp>
        <p:nvCxnSpPr>
          <p:cNvPr id="23" name="Gerade Verbindung 22">
            <a:extLst>
              <a:ext uri="{FF2B5EF4-FFF2-40B4-BE49-F238E27FC236}">
                <a16:creationId xmlns:a16="http://schemas.microsoft.com/office/drawing/2014/main" id="{A3618D31-C278-5240-7E5E-8A14F60631BD}"/>
              </a:ext>
            </a:extLst>
          </p:cNvPr>
          <p:cNvCxnSpPr>
            <a:cxnSpLocks/>
          </p:cNvCxnSpPr>
          <p:nvPr/>
        </p:nvCxnSpPr>
        <p:spPr>
          <a:xfrm>
            <a:off x="10844640" y="10697184"/>
            <a:ext cx="8759363" cy="0"/>
          </a:xfrm>
          <a:prstGeom prst="line">
            <a:avLst/>
          </a:prstGeom>
          <a:ln w="31750">
            <a:solidFill>
              <a:srgbClr val="00406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Gerade Verbindung 23">
            <a:extLst>
              <a:ext uri="{FF2B5EF4-FFF2-40B4-BE49-F238E27FC236}">
                <a16:creationId xmlns:a16="http://schemas.microsoft.com/office/drawing/2014/main" id="{E77DB896-12B7-9182-C683-2553776B06F0}"/>
              </a:ext>
            </a:extLst>
          </p:cNvPr>
          <p:cNvCxnSpPr>
            <a:cxnSpLocks/>
          </p:cNvCxnSpPr>
          <p:nvPr/>
        </p:nvCxnSpPr>
        <p:spPr>
          <a:xfrm>
            <a:off x="10844640" y="9706584"/>
            <a:ext cx="8759363" cy="0"/>
          </a:xfrm>
          <a:prstGeom prst="line">
            <a:avLst/>
          </a:prstGeom>
          <a:ln w="31750">
            <a:solidFill>
              <a:srgbClr val="00406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5" name="Grafik 24">
            <a:extLst>
              <a:ext uri="{FF2B5EF4-FFF2-40B4-BE49-F238E27FC236}">
                <a16:creationId xmlns:a16="http://schemas.microsoft.com/office/drawing/2014/main" id="{FB644F92-6A2D-A203-2276-12E054FA4AE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49494" y="17195150"/>
            <a:ext cx="8379520" cy="3510339"/>
          </a:xfrm>
          <a:prstGeom prst="rect">
            <a:avLst/>
          </a:prstGeom>
        </p:spPr>
      </p:pic>
      <p:pic>
        <p:nvPicPr>
          <p:cNvPr id="26" name="Grafik 25">
            <a:extLst>
              <a:ext uri="{FF2B5EF4-FFF2-40B4-BE49-F238E27FC236}">
                <a16:creationId xmlns:a16="http://schemas.microsoft.com/office/drawing/2014/main" id="{A57D65A4-E834-EB88-BA8B-8DB2D3D4BE8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32858" y="11074445"/>
            <a:ext cx="8777517" cy="5858435"/>
          </a:xfrm>
          <a:prstGeom prst="rect">
            <a:avLst/>
          </a:prstGeom>
        </p:spPr>
      </p:pic>
      <p:sp>
        <p:nvSpPr>
          <p:cNvPr id="37" name="Inhaltsplatzhalter 4">
            <a:extLst>
              <a:ext uri="{FF2B5EF4-FFF2-40B4-BE49-F238E27FC236}">
                <a16:creationId xmlns:a16="http://schemas.microsoft.com/office/drawing/2014/main" id="{DED3607D-5183-54C6-167A-E905EB521E0B}"/>
              </a:ext>
            </a:extLst>
          </p:cNvPr>
          <p:cNvSpPr txBox="1">
            <a:spLocks/>
          </p:cNvSpPr>
          <p:nvPr/>
        </p:nvSpPr>
        <p:spPr>
          <a:xfrm>
            <a:off x="1740878" y="27579561"/>
            <a:ext cx="8759362" cy="7881176"/>
          </a:xfrm>
          <a:prstGeom prst="rect">
            <a:avLst/>
          </a:prstGeom>
        </p:spPr>
        <p:txBody>
          <a:bodyPr/>
          <a:lstStyle>
            <a:lvl1pPr marL="0" indent="0" algn="l" defTabSz="3027487" rtl="0" eaLnBrk="1" latinLnBrk="0" hangingPunct="1">
              <a:lnSpc>
                <a:spcPct val="90000"/>
              </a:lnSpc>
              <a:spcBef>
                <a:spcPts val="3311"/>
              </a:spcBef>
              <a:buClr>
                <a:srgbClr val="004068"/>
              </a:buClr>
              <a:buFont typeface="Arial" panose="020B0604020202020204" pitchFamily="34" charset="0"/>
              <a:buNone/>
              <a:defRPr sz="4400" b="0" i="0" kern="1200">
                <a:solidFill>
                  <a:schemeClr val="tx1">
                    <a:lumMod val="85000"/>
                    <a:lumOff val="15000"/>
                  </a:schemeClr>
                </a:solidFill>
                <a:latin typeface="Futura PT Medium" panose="020B0502020204020303" pitchFamily="34" charset="77"/>
                <a:ea typeface="+mn-ea"/>
                <a:cs typeface="+mn-cs"/>
              </a:defRPr>
            </a:lvl1pPr>
            <a:lvl2pPr marL="2270615" indent="-756872" algn="l" defTabSz="3027487" rtl="0" eaLnBrk="1" latinLnBrk="0" hangingPunct="1">
              <a:lnSpc>
                <a:spcPct val="90000"/>
              </a:lnSpc>
              <a:spcBef>
                <a:spcPts val="1655"/>
              </a:spcBef>
              <a:buClr>
                <a:srgbClr val="004068"/>
              </a:buClr>
              <a:buFont typeface="Arial" panose="020B0604020202020204" pitchFamily="34" charset="0"/>
              <a:buChar char="•"/>
              <a:defRPr sz="4400" b="0" i="0" kern="1200">
                <a:solidFill>
                  <a:schemeClr val="tx1">
                    <a:lumMod val="85000"/>
                    <a:lumOff val="15000"/>
                  </a:schemeClr>
                </a:solidFill>
                <a:latin typeface="Futura PT Book" panose="020B0502020204020303" pitchFamily="34" charset="77"/>
                <a:ea typeface="+mn-ea"/>
                <a:cs typeface="+mn-cs"/>
              </a:defRPr>
            </a:lvl2pPr>
            <a:lvl3pPr marL="3784359" indent="-756872" algn="l" defTabSz="3027487" rtl="0" eaLnBrk="1" latinLnBrk="0" hangingPunct="1">
              <a:lnSpc>
                <a:spcPct val="90000"/>
              </a:lnSpc>
              <a:spcBef>
                <a:spcPts val="1655"/>
              </a:spcBef>
              <a:buClr>
                <a:srgbClr val="004068"/>
              </a:buClr>
              <a:buFont typeface="Arial" panose="020B0604020202020204" pitchFamily="34" charset="0"/>
              <a:buChar char="•"/>
              <a:defRPr sz="4000" b="0" i="0" kern="1200">
                <a:solidFill>
                  <a:schemeClr val="tx1">
                    <a:lumMod val="85000"/>
                    <a:lumOff val="15000"/>
                  </a:schemeClr>
                </a:solidFill>
                <a:latin typeface="Futura PT Book" panose="020B0502020204020303" pitchFamily="34" charset="77"/>
                <a:ea typeface="+mn-ea"/>
                <a:cs typeface="+mn-cs"/>
              </a:defRPr>
            </a:lvl3pPr>
            <a:lvl4pPr marL="5298102" indent="-756872" algn="l" defTabSz="3027487" rtl="0" eaLnBrk="1" latinLnBrk="0" hangingPunct="1">
              <a:lnSpc>
                <a:spcPct val="90000"/>
              </a:lnSpc>
              <a:spcBef>
                <a:spcPts val="1655"/>
              </a:spcBef>
              <a:buClr>
                <a:srgbClr val="004068"/>
              </a:buClr>
              <a:buFont typeface="Arial" panose="020B0604020202020204" pitchFamily="34" charset="0"/>
              <a:buChar char="•"/>
              <a:defRPr sz="4000" b="0" i="0" kern="1200">
                <a:solidFill>
                  <a:schemeClr val="tx1">
                    <a:lumMod val="85000"/>
                    <a:lumOff val="15000"/>
                  </a:schemeClr>
                </a:solidFill>
                <a:latin typeface="Futura PT Book" panose="020B0502020204020303" pitchFamily="34" charset="77"/>
                <a:ea typeface="+mn-ea"/>
                <a:cs typeface="+mn-cs"/>
              </a:defRPr>
            </a:lvl4pPr>
            <a:lvl5pPr marL="6811846" indent="-756872" algn="l" defTabSz="3027487" rtl="0" eaLnBrk="1" latinLnBrk="0" hangingPunct="1">
              <a:lnSpc>
                <a:spcPct val="90000"/>
              </a:lnSpc>
              <a:spcBef>
                <a:spcPts val="1655"/>
              </a:spcBef>
              <a:buClr>
                <a:srgbClr val="004068"/>
              </a:buClr>
              <a:buFont typeface="Arial" panose="020B0604020202020204" pitchFamily="34" charset="0"/>
              <a:buChar char="•"/>
              <a:defRPr sz="5960" b="0" i="0" kern="1200">
                <a:solidFill>
                  <a:schemeClr val="tx1">
                    <a:lumMod val="85000"/>
                    <a:lumOff val="15000"/>
                  </a:schemeClr>
                </a:solidFill>
                <a:latin typeface="Futura PT Book" panose="020B0502020204020303" pitchFamily="34" charset="77"/>
                <a:ea typeface="+mn-ea"/>
                <a:cs typeface="+mn-cs"/>
              </a:defRPr>
            </a:lvl5pPr>
            <a:lvl6pPr marL="8325589" indent="-756872" algn="l" defTabSz="3027487" rtl="0" eaLnBrk="1" latinLnBrk="0" hangingPunct="1">
              <a:lnSpc>
                <a:spcPct val="90000"/>
              </a:lnSpc>
              <a:spcBef>
                <a:spcPts val="1655"/>
              </a:spcBef>
              <a:buFont typeface="Arial" panose="020B0604020202020204" pitchFamily="34" charset="0"/>
              <a:buChar char="•"/>
              <a:defRPr sz="59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9839333" indent="-756872" algn="l" defTabSz="3027487" rtl="0" eaLnBrk="1" latinLnBrk="0" hangingPunct="1">
              <a:lnSpc>
                <a:spcPct val="90000"/>
              </a:lnSpc>
              <a:spcBef>
                <a:spcPts val="1655"/>
              </a:spcBef>
              <a:buFont typeface="Arial" panose="020B0604020202020204" pitchFamily="34" charset="0"/>
              <a:buChar char="•"/>
              <a:defRPr sz="59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1353076" indent="-756872" algn="l" defTabSz="3027487" rtl="0" eaLnBrk="1" latinLnBrk="0" hangingPunct="1">
              <a:lnSpc>
                <a:spcPct val="90000"/>
              </a:lnSpc>
              <a:spcBef>
                <a:spcPts val="1655"/>
              </a:spcBef>
              <a:buFont typeface="Arial" panose="020B0604020202020204" pitchFamily="34" charset="0"/>
              <a:buChar char="•"/>
              <a:defRPr sz="59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2866820" indent="-756872" algn="l" defTabSz="3027487" rtl="0" eaLnBrk="1" latinLnBrk="0" hangingPunct="1">
              <a:lnSpc>
                <a:spcPct val="90000"/>
              </a:lnSpc>
              <a:spcBef>
                <a:spcPts val="1655"/>
              </a:spcBef>
              <a:buFont typeface="Arial" panose="020B0604020202020204" pitchFamily="34" charset="0"/>
              <a:buChar char="•"/>
              <a:defRPr sz="59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 defTabSz="457200">
              <a:lnSpc>
                <a:spcPct val="100000"/>
              </a:lnSpc>
              <a:spcBef>
                <a:spcPts val="0"/>
              </a:spcBef>
              <a:buClrTx/>
              <a:defRPr/>
            </a:pPr>
            <a:r>
              <a:rPr lang="de-DE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Veniam</a:t>
            </a:r>
            <a:r>
              <a:rPr lang="de-DE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de-DE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quis</a:t>
            </a:r>
            <a:r>
              <a:rPr lang="de-DE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nostrud</a:t>
            </a:r>
            <a:r>
              <a:rPr lang="de-DE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exerci</a:t>
            </a:r>
            <a:r>
              <a:rPr lang="de-DE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tation</a:t>
            </a:r>
            <a:r>
              <a:rPr lang="de-DE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ullamcorper</a:t>
            </a:r>
            <a:r>
              <a:rPr lang="de-DE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suscipit</a:t>
            </a:r>
            <a:r>
              <a:rPr lang="de-DE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lobortis</a:t>
            </a:r>
            <a:r>
              <a:rPr lang="de-DE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nisl</a:t>
            </a:r>
            <a:r>
              <a:rPr lang="de-DE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ut</a:t>
            </a:r>
            <a:r>
              <a:rPr lang="de-DE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aliquip</a:t>
            </a:r>
            <a:r>
              <a:rPr lang="de-DE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ex </a:t>
            </a:r>
            <a:r>
              <a:rPr lang="de-DE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ea</a:t>
            </a:r>
            <a:r>
              <a:rPr lang="de-DE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commodo </a:t>
            </a:r>
            <a:r>
              <a:rPr lang="de-DE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consequat</a:t>
            </a:r>
            <a:r>
              <a:rPr lang="de-DE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Duis </a:t>
            </a:r>
            <a:r>
              <a:rPr lang="de-DE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autem</a:t>
            </a:r>
            <a:r>
              <a:rPr lang="de-DE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vel</a:t>
            </a:r>
            <a:r>
              <a:rPr lang="de-DE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eum</a:t>
            </a:r>
            <a:r>
              <a:rPr lang="de-DE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iriure</a:t>
            </a:r>
            <a:r>
              <a:rPr lang="de-DE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dolor</a:t>
            </a:r>
            <a:r>
              <a:rPr lang="de-DE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in </a:t>
            </a:r>
            <a:r>
              <a:rPr lang="de-DE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hendrerit</a:t>
            </a:r>
            <a:r>
              <a:rPr lang="de-DE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in </a:t>
            </a:r>
            <a:r>
              <a:rPr lang="de-DE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vulputate</a:t>
            </a:r>
            <a:r>
              <a:rPr lang="de-DE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velit</a:t>
            </a:r>
            <a:r>
              <a:rPr lang="de-DE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de-DE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Veniam</a:t>
            </a:r>
            <a:r>
              <a:rPr lang="de-DE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de-DE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quis</a:t>
            </a:r>
            <a:r>
              <a:rPr lang="de-DE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nostrud</a:t>
            </a:r>
            <a:r>
              <a:rPr lang="de-DE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exerci</a:t>
            </a:r>
            <a:r>
              <a:rPr lang="de-DE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tation</a:t>
            </a:r>
            <a:r>
              <a:rPr lang="de-DE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ullamcorper</a:t>
            </a:r>
            <a:r>
              <a:rPr lang="de-DE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suscipit</a:t>
            </a:r>
            <a:r>
              <a:rPr lang="de-DE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lobortis</a:t>
            </a:r>
            <a:r>
              <a:rPr lang="de-DE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nisl</a:t>
            </a:r>
            <a:r>
              <a:rPr lang="de-DE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ut</a:t>
            </a:r>
            <a:r>
              <a:rPr lang="de-DE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aliquip</a:t>
            </a:r>
            <a:r>
              <a:rPr lang="de-DE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ex </a:t>
            </a:r>
            <a:r>
              <a:rPr lang="de-DE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ea</a:t>
            </a:r>
            <a:r>
              <a:rPr lang="de-DE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commodo </a:t>
            </a:r>
            <a:r>
              <a:rPr lang="de-DE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consequat</a:t>
            </a:r>
            <a:r>
              <a:rPr lang="de-DE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Duis </a:t>
            </a:r>
            <a:r>
              <a:rPr lang="de-DE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autem</a:t>
            </a:r>
            <a:r>
              <a:rPr lang="de-DE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vel</a:t>
            </a:r>
            <a:r>
              <a:rPr lang="de-DE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eum</a:t>
            </a:r>
            <a:r>
              <a:rPr lang="de-DE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iriure</a:t>
            </a:r>
            <a:r>
              <a:rPr lang="de-DE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dolor</a:t>
            </a:r>
            <a:r>
              <a:rPr lang="de-DE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in </a:t>
            </a:r>
            <a:r>
              <a:rPr lang="de-DE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hendrerit</a:t>
            </a:r>
            <a:r>
              <a:rPr lang="de-DE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in </a:t>
            </a:r>
            <a:r>
              <a:rPr lang="de-DE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vulputate</a:t>
            </a:r>
            <a:r>
              <a:rPr lang="de-DE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velit</a:t>
            </a:r>
            <a:endParaRPr lang="de-DE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 defTabSz="457200">
              <a:lnSpc>
                <a:spcPct val="100000"/>
              </a:lnSpc>
              <a:spcBef>
                <a:spcPts val="0"/>
              </a:spcBef>
              <a:buClrTx/>
              <a:buFontTx/>
              <a:buNone/>
              <a:defRPr/>
            </a:pPr>
            <a:endParaRPr lang="de-DE" dirty="0">
              <a:solidFill>
                <a:prstClr val="black"/>
              </a:solidFill>
              <a:latin typeface="Futura PT Book" panose="020B0502020204020303" pitchFamily="34" charset="77"/>
            </a:endParaRPr>
          </a:p>
          <a:p>
            <a:endParaRPr lang="de-DE" sz="6000" dirty="0">
              <a:solidFill>
                <a:srgbClr val="0067A5"/>
              </a:solidFill>
            </a:endParaRPr>
          </a:p>
        </p:txBody>
      </p:sp>
      <p:sp>
        <p:nvSpPr>
          <p:cNvPr id="8" name="Titel 7">
            <a:extLst>
              <a:ext uri="{FF2B5EF4-FFF2-40B4-BE49-F238E27FC236}">
                <a16:creationId xmlns:a16="http://schemas.microsoft.com/office/drawing/2014/main" id="{7D0AF9E8-AC8B-4ADE-B2A0-FB3B75336F2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2238" y="5213416"/>
            <a:ext cx="30210735" cy="2735191"/>
          </a:xfrm>
          <a:prstGeom prst="rect">
            <a:avLst/>
          </a:prstGeom>
          <a:noFill/>
        </p:spPr>
        <p:txBody>
          <a:bodyPr/>
          <a:lstStyle/>
          <a:p>
            <a:r>
              <a:rPr lang="de-DE" dirty="0" err="1">
                <a:latin typeface="Arial" panose="020B0604020202020204" pitchFamily="34" charset="0"/>
                <a:cs typeface="Arial" panose="020B0604020202020204" pitchFamily="34" charset="0"/>
              </a:rPr>
              <a:t>Lorem</a:t>
            </a: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dirty="0" err="1">
                <a:latin typeface="Arial" panose="020B0604020202020204" pitchFamily="34" charset="0"/>
                <a:cs typeface="Arial" panose="020B0604020202020204" pitchFamily="34" charset="0"/>
              </a:rPr>
              <a:t>ipsum</a:t>
            </a: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dirty="0" err="1">
                <a:latin typeface="Arial" panose="020B0604020202020204" pitchFamily="34" charset="0"/>
                <a:cs typeface="Arial" panose="020B0604020202020204" pitchFamily="34" charset="0"/>
              </a:rPr>
              <a:t>dolor</a:t>
            </a: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dirty="0" err="1">
                <a:latin typeface="Arial" panose="020B0604020202020204" pitchFamily="34" charset="0"/>
                <a:cs typeface="Arial" panose="020B0604020202020204" pitchFamily="34" charset="0"/>
              </a:rPr>
              <a:t>sit</a:t>
            </a: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dirty="0" err="1"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de-DE" dirty="0" err="1">
                <a:latin typeface="Arial" panose="020B0604020202020204" pitchFamily="34" charset="0"/>
                <a:cs typeface="Arial" panose="020B0604020202020204" pitchFamily="34" charset="0"/>
              </a:rPr>
              <a:t>consectetuer</a:t>
            </a: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dirty="0" err="1">
                <a:latin typeface="Arial" panose="020B0604020202020204" pitchFamily="34" charset="0"/>
                <a:cs typeface="Arial" panose="020B0604020202020204" pitchFamily="34" charset="0"/>
              </a:rPr>
              <a:t>adipiscing</a:t>
            </a: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dirty="0" err="1">
                <a:latin typeface="Arial" panose="020B0604020202020204" pitchFamily="34" charset="0"/>
                <a:cs typeface="Arial" panose="020B0604020202020204" pitchFamily="34" charset="0"/>
              </a:rPr>
              <a:t>elit</a:t>
            </a: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 sed </a:t>
            </a:r>
            <a:r>
              <a:rPr lang="de-DE" dirty="0" err="1">
                <a:latin typeface="Arial" panose="020B0604020202020204" pitchFamily="34" charset="0"/>
                <a:cs typeface="Arial" panose="020B0604020202020204" pitchFamily="34" charset="0"/>
              </a:rPr>
              <a:t>diam</a:t>
            </a: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dirty="0" err="1">
                <a:latin typeface="Arial" panose="020B0604020202020204" pitchFamily="34" charset="0"/>
                <a:cs typeface="Arial" panose="020B0604020202020204" pitchFamily="34" charset="0"/>
              </a:rPr>
              <a:t>nonummy</a:t>
            </a: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dirty="0" err="1">
                <a:latin typeface="Arial" panose="020B0604020202020204" pitchFamily="34" charset="0"/>
                <a:cs typeface="Arial" panose="020B0604020202020204" pitchFamily="34" charset="0"/>
              </a:rPr>
              <a:t>nibh</a:t>
            </a: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de-DE" dirty="0"/>
          </a:p>
        </p:txBody>
      </p:sp>
      <p:pic>
        <p:nvPicPr>
          <p:cNvPr id="11" name="Inhaltsplatzhalter 7">
            <a:extLst>
              <a:ext uri="{FF2B5EF4-FFF2-40B4-BE49-F238E27FC236}">
                <a16:creationId xmlns:a16="http://schemas.microsoft.com/office/drawing/2014/main" id="{DB2A4393-6C73-4F5C-FF64-D47690DF57C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24890" y="33454688"/>
            <a:ext cx="30300103" cy="11489635"/>
          </a:xfrm>
          <a:prstGeom prst="rect">
            <a:avLst/>
          </a:prstGeom>
        </p:spPr>
      </p:pic>
      <p:pic>
        <p:nvPicPr>
          <p:cNvPr id="17" name="Grafik 16">
            <a:extLst>
              <a:ext uri="{FF2B5EF4-FFF2-40B4-BE49-F238E27FC236}">
                <a16:creationId xmlns:a16="http://schemas.microsoft.com/office/drawing/2014/main" id="{5F34A634-6A6E-CD9A-26DA-58F73B377F0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0102801" y="40577571"/>
            <a:ext cx="3367206" cy="1683603"/>
          </a:xfrm>
          <a:prstGeom prst="rect">
            <a:avLst/>
          </a:prstGeom>
        </p:spPr>
      </p:pic>
      <p:pic>
        <p:nvPicPr>
          <p:cNvPr id="19" name="Grafik 18">
            <a:extLst>
              <a:ext uri="{FF2B5EF4-FFF2-40B4-BE49-F238E27FC236}">
                <a16:creationId xmlns:a16="http://schemas.microsoft.com/office/drawing/2014/main" id="{CD5E880B-EC24-16AF-AC1A-A68AE121410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4049748" y="40577572"/>
            <a:ext cx="4539713" cy="1683602"/>
          </a:xfrm>
          <a:prstGeom prst="rect">
            <a:avLst/>
          </a:prstGeom>
        </p:spPr>
      </p:pic>
      <p:grpSp>
        <p:nvGrpSpPr>
          <p:cNvPr id="28" name="Gruppieren 27">
            <a:extLst>
              <a:ext uri="{FF2B5EF4-FFF2-40B4-BE49-F238E27FC236}">
                <a16:creationId xmlns:a16="http://schemas.microsoft.com/office/drawing/2014/main" id="{062EC101-6070-6775-821B-D7F2189FC99F}"/>
              </a:ext>
            </a:extLst>
          </p:cNvPr>
          <p:cNvGrpSpPr/>
          <p:nvPr/>
        </p:nvGrpSpPr>
        <p:grpSpPr>
          <a:xfrm>
            <a:off x="19909608" y="40340346"/>
            <a:ext cx="8668248" cy="2284309"/>
            <a:chOff x="19916235" y="1536577"/>
            <a:chExt cx="8668248" cy="2284309"/>
          </a:xfrm>
        </p:grpSpPr>
        <p:sp>
          <p:nvSpPr>
            <p:cNvPr id="29" name="Rechteck 28">
              <a:extLst>
                <a:ext uri="{FF2B5EF4-FFF2-40B4-BE49-F238E27FC236}">
                  <a16:creationId xmlns:a16="http://schemas.microsoft.com/office/drawing/2014/main" id="{2AA9160B-3C85-B668-DBBD-A0A2122F7977}"/>
                </a:ext>
              </a:extLst>
            </p:cNvPr>
            <p:cNvSpPr/>
            <p:nvPr/>
          </p:nvSpPr>
          <p:spPr>
            <a:xfrm>
              <a:off x="19916235" y="1536577"/>
              <a:ext cx="8668248" cy="2284309"/>
            </a:xfrm>
            <a:prstGeom prst="rect">
              <a:avLst/>
            </a:prstGeom>
            <a:noFill/>
            <a:ln w="3175">
              <a:solidFill>
                <a:srgbClr val="0067A5"/>
              </a:solidFill>
              <a:prstDash val="lgDash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0" name="Textfeld 29">
              <a:extLst>
                <a:ext uri="{FF2B5EF4-FFF2-40B4-BE49-F238E27FC236}">
                  <a16:creationId xmlns:a16="http://schemas.microsoft.com/office/drawing/2014/main" id="{3E734F7C-E8F5-3529-2FD4-FC958DEE5BEA}"/>
                </a:ext>
              </a:extLst>
            </p:cNvPr>
            <p:cNvSpPr txBox="1"/>
            <p:nvPr/>
          </p:nvSpPr>
          <p:spPr>
            <a:xfrm>
              <a:off x="20894192" y="3328106"/>
              <a:ext cx="618852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e-DE" dirty="0">
                  <a:solidFill>
                    <a:srgbClr val="0067A5"/>
                  </a:solidFill>
                </a:rPr>
                <a:t>Raum für Drittlogos</a:t>
              </a:r>
            </a:p>
          </p:txBody>
        </p:sp>
      </p:grpSp>
      <p:pic>
        <p:nvPicPr>
          <p:cNvPr id="34" name="Inhaltsplatzhalter 33">
            <a:extLst>
              <a:ext uri="{FF2B5EF4-FFF2-40B4-BE49-F238E27FC236}">
                <a16:creationId xmlns:a16="http://schemas.microsoft.com/office/drawing/2014/main" id="{8C618EED-1252-8A18-1D25-7F14A58C1B60}"/>
              </a:ext>
            </a:extLst>
          </p:cNvPr>
          <p:cNvPicPr>
            <a:picLocks noGrp="1" noChangeAspect="1"/>
          </p:cNvPicPr>
          <p:nvPr>
            <p:ph sz="half" idx="12"/>
          </p:nvPr>
        </p:nvPicPr>
        <p:blipFill>
          <a:blip r:embed="rId7"/>
          <a:stretch>
            <a:fillRect/>
          </a:stretch>
        </p:blipFill>
        <p:spPr>
          <a:xfrm>
            <a:off x="11120609" y="26664852"/>
            <a:ext cx="17874742" cy="19429923"/>
          </a:xfrm>
        </p:spPr>
      </p:pic>
      <p:sp>
        <p:nvSpPr>
          <p:cNvPr id="31" name="Footer Placeholder 4">
            <a:extLst>
              <a:ext uri="{FF2B5EF4-FFF2-40B4-BE49-F238E27FC236}">
                <a16:creationId xmlns:a16="http://schemas.microsoft.com/office/drawing/2014/main" id="{0971EFCA-D6AB-5E37-FC90-C9AA948DC81E}"/>
              </a:ext>
            </a:extLst>
          </p:cNvPr>
          <p:cNvSpPr txBox="1">
            <a:spLocks/>
          </p:cNvSpPr>
          <p:nvPr/>
        </p:nvSpPr>
        <p:spPr>
          <a:xfrm>
            <a:off x="1740877" y="40326643"/>
            <a:ext cx="17832332" cy="2477120"/>
          </a:xfrm>
          <a:prstGeom prst="rect">
            <a:avLst/>
          </a:prstGeom>
          <a:ln w="3175">
            <a:solidFill>
              <a:schemeClr val="accent1"/>
            </a:solidFill>
          </a:ln>
        </p:spPr>
        <p:txBody>
          <a:bodyPr vert="horz" lIns="288000" tIns="288000" rIns="288000" bIns="288000" rtlCol="0" anchor="t" anchorCtr="0"/>
          <a:lstStyle>
            <a:defPPr>
              <a:defRPr lang="en-US"/>
            </a:defPPr>
            <a:lvl1pPr marL="0" algn="l" defTabSz="457200" rtl="0" eaLnBrk="1" latinLnBrk="0" hangingPunct="1">
              <a:defRPr sz="4000" b="0" i="0" kern="1200">
                <a:solidFill>
                  <a:schemeClr val="bg1"/>
                </a:solidFill>
                <a:latin typeface="Futura PT Book" panose="020B0502020204020303" pitchFamily="34" charset="77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sz="3600" dirty="0">
                <a:solidFill>
                  <a:srgbClr val="0040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Fakultät und Institut</a:t>
            </a:r>
          </a:p>
          <a:p>
            <a:endParaRPr lang="de-DE" sz="3600" dirty="0">
              <a:solidFill>
                <a:srgbClr val="00406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de-DE" sz="2400" dirty="0">
                <a:solidFill>
                  <a:srgbClr val="0040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Straße Nr. | 09599 Freiberg | +49 3731 39-XXXX | matthiae.name@xxx.tu.-</a:t>
            </a:r>
            <a:r>
              <a:rPr lang="de-DE" sz="2400" dirty="0" err="1">
                <a:solidFill>
                  <a:srgbClr val="0040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freiberg.de</a:t>
            </a:r>
            <a:r>
              <a:rPr lang="de-DE" sz="2400" dirty="0">
                <a:solidFill>
                  <a:srgbClr val="0040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| </a:t>
            </a:r>
            <a:r>
              <a:rPr lang="de-DE" sz="2400" dirty="0" err="1">
                <a:solidFill>
                  <a:srgbClr val="0040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institut.tu-freiberg.de</a:t>
            </a:r>
            <a:endParaRPr lang="de-DE" sz="2400" dirty="0">
              <a:solidFill>
                <a:srgbClr val="00406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de-DE" sz="3600" dirty="0">
              <a:solidFill>
                <a:srgbClr val="00406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2" name="Footer Placeholder 4">
            <a:extLst>
              <a:ext uri="{FF2B5EF4-FFF2-40B4-BE49-F238E27FC236}">
                <a16:creationId xmlns:a16="http://schemas.microsoft.com/office/drawing/2014/main" id="{2E064B8D-4914-9727-8903-A2DAE96EFBC1}"/>
              </a:ext>
            </a:extLst>
          </p:cNvPr>
          <p:cNvSpPr txBox="1">
            <a:spLocks/>
          </p:cNvSpPr>
          <p:nvPr/>
        </p:nvSpPr>
        <p:spPr>
          <a:xfrm>
            <a:off x="1740878" y="37031375"/>
            <a:ext cx="26883359" cy="2923930"/>
          </a:xfrm>
          <a:prstGeom prst="rect">
            <a:avLst/>
          </a:prstGeom>
          <a:ln w="3175">
            <a:solidFill>
              <a:schemeClr val="accent1"/>
            </a:solidFill>
          </a:ln>
        </p:spPr>
        <p:txBody>
          <a:bodyPr vert="horz" lIns="288000" tIns="288000" rIns="288000" bIns="288000" rtlCol="0" anchor="t" anchorCtr="0"/>
          <a:lstStyle>
            <a:defPPr>
              <a:defRPr lang="en-US"/>
            </a:defPPr>
            <a:lvl1pPr marL="0" algn="l" defTabSz="457200" rtl="0" eaLnBrk="1" latinLnBrk="0" hangingPunct="1">
              <a:defRPr sz="4000" b="0" i="0" kern="1200">
                <a:solidFill>
                  <a:schemeClr val="bg1"/>
                </a:solidFill>
                <a:latin typeface="Futura PT Book" panose="020B0502020204020303" pitchFamily="34" charset="77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sz="3000" b="1" dirty="0">
                <a:solidFill>
                  <a:srgbClr val="0040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Literatur- und Quellenverzeichnis</a:t>
            </a:r>
          </a:p>
          <a:p>
            <a:r>
              <a:rPr lang="de-DE" sz="2400" dirty="0">
                <a:solidFill>
                  <a:srgbClr val="0040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Quelle, Literatur, Quelle, Literatur, Quelle, Literatur, Quelle, Literatur, Quelle, Literatur, Quelle, Literatur, Quelle, Literatur, Quelle, Literatur, Quelle, Literatur, Quelle, Literatur, Quelle, Literatur, Quelle, Literatur, Quelle, Literatur, Quelle, Literatur, Quelle, Literatur, Quelle, Literatur, Quelle, Literatur, Quelle, Literatur, Quelle, Literatur, Quelle, Literatur, Quelle, Literatur, Quelle, Literatur, Quelle, Literatur, Quelle, Literatur, Quelle, Literatur, Quelle, Literatur, Quelle, Literatur, Quelle, Literatur, Quelle, Literatur, Quelle, Literatur, Quelle, Literatur, Quelle, Literatur, Quelle, Literatur, Quelle, Literatur, Quelle, Literatur, Quelle, Literatur, Quelle, Literatur, Quelle, Literatur, Quelle, Literatur, Quelle, Literatur, Quelle, Literatur, Quelle, Literatur, Quelle, Literatur, Quelle, Literatur, Quelle, Literatur, Quelle, Literatur, Quelle, Literatur, Quelle, Literatur, Quelle, Literatur, Quelle, Literatur, Quelle, Literatur, Quelle, Literatur, Quelle, Literatur, Quelle, Literatur, Quelle, Literatur, Quelle, Literatur, Quelle, Literatur, Quelle, Literatur, Quelle, Literatur, Quelle, Literatur, Quelle, Literatur, Quelle, Literatur, Quelle, Literatur, Quelle, Literatur, Quelle, Literatur, Quelle, Literatur, Quelle, Literatur, Quelle, Literatur, Quelle, Literatur, Quelle, Literatur, Quelle, Literatur, Quelle, Literatur, </a:t>
            </a:r>
          </a:p>
        </p:txBody>
      </p:sp>
    </p:spTree>
    <p:extLst>
      <p:ext uri="{BB962C8B-B14F-4D97-AF65-F5344CB8AC3E}">
        <p14:creationId xmlns:p14="http://schemas.microsoft.com/office/powerpoint/2010/main" val="57545462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>
            <a:extLst>
              <a:ext uri="{FF2B5EF4-FFF2-40B4-BE49-F238E27FC236}">
                <a16:creationId xmlns:a16="http://schemas.microsoft.com/office/drawing/2014/main" id="{08EA1FB0-7B74-821F-9A1F-E25A90C1D11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7990541"/>
            <a:ext cx="30276303" cy="4813221"/>
          </a:xfrm>
          <a:prstGeom prst="rect">
            <a:avLst/>
          </a:prstGeom>
        </p:spPr>
      </p:pic>
      <p:pic>
        <p:nvPicPr>
          <p:cNvPr id="6" name="Grafik 5">
            <a:extLst>
              <a:ext uri="{FF2B5EF4-FFF2-40B4-BE49-F238E27FC236}">
                <a16:creationId xmlns:a16="http://schemas.microsoft.com/office/drawing/2014/main" id="{F9858486-8B7B-A150-634B-8A147179AF8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89244" y="38221365"/>
            <a:ext cx="3367206" cy="1683603"/>
          </a:xfrm>
          <a:prstGeom prst="rect">
            <a:avLst/>
          </a:prstGeom>
        </p:spPr>
      </p:pic>
      <p:pic>
        <p:nvPicPr>
          <p:cNvPr id="7" name="Grafik 6">
            <a:extLst>
              <a:ext uri="{FF2B5EF4-FFF2-40B4-BE49-F238E27FC236}">
                <a16:creationId xmlns:a16="http://schemas.microsoft.com/office/drawing/2014/main" id="{975F7B1F-4ED8-B9FC-8099-29B68A1A679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38318" y="38221365"/>
            <a:ext cx="4539713" cy="1683602"/>
          </a:xfrm>
          <a:prstGeom prst="rect">
            <a:avLst/>
          </a:prstGeom>
        </p:spPr>
      </p:pic>
      <p:graphicFrame>
        <p:nvGraphicFramePr>
          <p:cNvPr id="10" name="Tabelle 16">
            <a:extLst>
              <a:ext uri="{FF2B5EF4-FFF2-40B4-BE49-F238E27FC236}">
                <a16:creationId xmlns:a16="http://schemas.microsoft.com/office/drawing/2014/main" id="{D15B598C-AB57-694F-0D85-6B90269A9906}"/>
              </a:ext>
            </a:extLst>
          </p:cNvPr>
          <p:cNvGraphicFramePr>
            <a:graphicFrameLocks noGrp="1"/>
          </p:cNvGraphicFramePr>
          <p:nvPr/>
        </p:nvGraphicFramePr>
        <p:xfrm>
          <a:off x="1489244" y="41075465"/>
          <a:ext cx="27714406" cy="168360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714406">
                  <a:extLst>
                    <a:ext uri="{9D8B030D-6E8A-4147-A177-3AD203B41FA5}">
                      <a16:colId xmlns:a16="http://schemas.microsoft.com/office/drawing/2014/main" val="2779858004"/>
                    </a:ext>
                  </a:extLst>
                </a:gridCol>
              </a:tblGrid>
              <a:tr h="1683602"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</a:pPr>
                      <a:r>
                        <a:rPr lang="de-DE" sz="2800" b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Fakultät für …………... …………………………………………………………... </a:t>
                      </a:r>
                      <a:r>
                        <a:rPr lang="de-DE" sz="280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| Institut für …………………………………………………………………..…..</a:t>
                      </a:r>
                    </a:p>
                    <a:p>
                      <a:pPr marL="0" indent="0">
                        <a:lnSpc>
                          <a:spcPct val="120000"/>
                        </a:lnSpc>
                        <a:buFontTx/>
                        <a:buNone/>
                      </a:pPr>
                      <a:r>
                        <a:rPr lang="de-DE" sz="280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Straße Nr. | 09599 Freiberg |  +49 3731 39-XXXX | </a:t>
                      </a:r>
                      <a:r>
                        <a:rPr lang="de-DE" sz="280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hlinkClick r:id="rId5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vorname.name@xxx.tu.-freiberg.de</a:t>
                      </a:r>
                      <a:r>
                        <a:rPr lang="de-DE" sz="280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|  Web .tu-freiberg.de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18318493"/>
                  </a:ext>
                </a:extLst>
              </a:tr>
            </a:tbl>
          </a:graphicData>
        </a:graphic>
      </p:graphicFrame>
      <p:sp>
        <p:nvSpPr>
          <p:cNvPr id="3" name="Untertitel 2">
            <a:extLst>
              <a:ext uri="{FF2B5EF4-FFF2-40B4-BE49-F238E27FC236}">
                <a16:creationId xmlns:a16="http://schemas.microsoft.com/office/drawing/2014/main" id="{C6BB07C3-1E7A-D5C2-5B2C-452FFBF94F7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740878" y="7969287"/>
            <a:ext cx="26967849" cy="2246668"/>
          </a:xfrm>
        </p:spPr>
        <p:txBody>
          <a:bodyPr/>
          <a:lstStyle/>
          <a:p>
            <a:r>
              <a:rPr lang="de-DE" sz="4400" dirty="0"/>
              <a:t>Maxim Musterfrau, Max Mustermann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50686185-921F-7A7D-F698-BC2835467D0E}"/>
              </a:ext>
            </a:extLst>
          </p:cNvPr>
          <p:cNvSpPr>
            <a:spLocks noGrp="1"/>
          </p:cNvSpPr>
          <p:nvPr>
            <p:ph sz="half" idx="10"/>
          </p:nvPr>
        </p:nvSpPr>
        <p:spPr>
          <a:xfrm>
            <a:off x="20063871" y="9713264"/>
            <a:ext cx="8759363" cy="1005382"/>
          </a:xfrm>
          <a:solidFill>
            <a:srgbClr val="004068"/>
          </a:solidFill>
        </p:spPr>
        <p:txBody>
          <a:bodyPr tIns="180000"/>
          <a:lstStyle/>
          <a:p>
            <a:r>
              <a:rPr lang="de-DE" b="1" dirty="0" err="1">
                <a:solidFill>
                  <a:schemeClr val="bg1"/>
                </a:solidFill>
              </a:rPr>
              <a:t>Lorem</a:t>
            </a:r>
            <a:r>
              <a:rPr lang="de-DE" b="1" dirty="0">
                <a:solidFill>
                  <a:schemeClr val="bg1"/>
                </a:solidFill>
              </a:rPr>
              <a:t> </a:t>
            </a:r>
            <a:r>
              <a:rPr lang="de-DE" b="1" dirty="0" err="1">
                <a:solidFill>
                  <a:schemeClr val="bg1"/>
                </a:solidFill>
              </a:rPr>
              <a:t>ipsum</a:t>
            </a:r>
            <a:r>
              <a:rPr lang="de-DE" b="1" dirty="0">
                <a:solidFill>
                  <a:schemeClr val="bg1"/>
                </a:solidFill>
              </a:rPr>
              <a:t> </a:t>
            </a:r>
            <a:r>
              <a:rPr lang="de-DE" b="1" dirty="0" err="1">
                <a:solidFill>
                  <a:schemeClr val="bg1"/>
                </a:solidFill>
              </a:rPr>
              <a:t>dolor</a:t>
            </a:r>
            <a:r>
              <a:rPr lang="de-DE" b="1" dirty="0">
                <a:solidFill>
                  <a:schemeClr val="bg1"/>
                </a:solidFill>
              </a:rPr>
              <a:t> </a:t>
            </a:r>
            <a:r>
              <a:rPr lang="de-DE" b="1" dirty="0" err="1">
                <a:solidFill>
                  <a:schemeClr val="bg1"/>
                </a:solidFill>
              </a:rPr>
              <a:t>sit</a:t>
            </a:r>
            <a:r>
              <a:rPr lang="de-DE" b="1" dirty="0">
                <a:solidFill>
                  <a:schemeClr val="bg1"/>
                </a:solidFill>
              </a:rPr>
              <a:t> </a:t>
            </a:r>
            <a:r>
              <a:rPr lang="de-DE" b="1" dirty="0" err="1">
                <a:solidFill>
                  <a:schemeClr val="bg1"/>
                </a:solidFill>
              </a:rPr>
              <a:t>amet</a:t>
            </a:r>
            <a:endParaRPr lang="de-DE" b="1" dirty="0">
              <a:solidFill>
                <a:schemeClr val="bg1"/>
              </a:solidFill>
            </a:endParaRPr>
          </a:p>
        </p:txBody>
      </p:sp>
      <p:sp>
        <p:nvSpPr>
          <p:cNvPr id="5" name="Inhaltsplatzhalter 4">
            <a:extLst>
              <a:ext uri="{FF2B5EF4-FFF2-40B4-BE49-F238E27FC236}">
                <a16:creationId xmlns:a16="http://schemas.microsoft.com/office/drawing/2014/main" id="{ABEBF7A1-9819-5B43-23AA-D5D48B74462C}"/>
              </a:ext>
            </a:extLst>
          </p:cNvPr>
          <p:cNvSpPr>
            <a:spLocks noGrp="1"/>
          </p:cNvSpPr>
          <p:nvPr>
            <p:ph sz="half" idx="11"/>
          </p:nvPr>
        </p:nvSpPr>
        <p:spPr>
          <a:xfrm>
            <a:off x="1740878" y="22399691"/>
            <a:ext cx="27076465" cy="4890667"/>
          </a:xfrm>
        </p:spPr>
        <p:txBody>
          <a:bodyPr/>
          <a:lstStyle/>
          <a:p>
            <a:r>
              <a:rPr lang="de-DE" sz="6000" dirty="0" err="1">
                <a:solidFill>
                  <a:srgbClr val="0067A5"/>
                </a:solidFill>
              </a:rPr>
              <a:t>Lorem</a:t>
            </a:r>
            <a:r>
              <a:rPr lang="de-DE" sz="6000" dirty="0">
                <a:solidFill>
                  <a:srgbClr val="0067A5"/>
                </a:solidFill>
              </a:rPr>
              <a:t> </a:t>
            </a:r>
            <a:r>
              <a:rPr lang="de-DE" sz="6000" dirty="0" err="1">
                <a:solidFill>
                  <a:srgbClr val="0067A5"/>
                </a:solidFill>
              </a:rPr>
              <a:t>ipsum</a:t>
            </a:r>
            <a:r>
              <a:rPr lang="de-DE" sz="6000" dirty="0">
                <a:solidFill>
                  <a:srgbClr val="0067A5"/>
                </a:solidFill>
              </a:rPr>
              <a:t> </a:t>
            </a:r>
            <a:r>
              <a:rPr lang="de-DE" sz="6000" dirty="0" err="1">
                <a:solidFill>
                  <a:srgbClr val="0067A5"/>
                </a:solidFill>
              </a:rPr>
              <a:t>dolor</a:t>
            </a:r>
            <a:r>
              <a:rPr lang="de-DE" sz="6000" dirty="0">
                <a:solidFill>
                  <a:srgbClr val="0067A5"/>
                </a:solidFill>
              </a:rPr>
              <a:t> </a:t>
            </a:r>
            <a:r>
              <a:rPr lang="de-DE" sz="6000" dirty="0" err="1">
                <a:solidFill>
                  <a:srgbClr val="0067A5"/>
                </a:solidFill>
              </a:rPr>
              <a:t>sit</a:t>
            </a:r>
            <a:r>
              <a:rPr lang="de-DE" sz="6000" dirty="0">
                <a:solidFill>
                  <a:srgbClr val="0067A5"/>
                </a:solidFill>
              </a:rPr>
              <a:t> </a:t>
            </a:r>
            <a:r>
              <a:rPr lang="de-DE" sz="6000" dirty="0" err="1">
                <a:solidFill>
                  <a:srgbClr val="0067A5"/>
                </a:solidFill>
              </a:rPr>
              <a:t>amet</a:t>
            </a:r>
            <a:r>
              <a:rPr lang="de-DE" sz="6000" dirty="0">
                <a:solidFill>
                  <a:srgbClr val="0067A5"/>
                </a:solidFill>
              </a:rPr>
              <a:t>, </a:t>
            </a:r>
            <a:r>
              <a:rPr lang="de-DE" sz="6000" dirty="0" err="1">
                <a:solidFill>
                  <a:srgbClr val="0067A5"/>
                </a:solidFill>
              </a:rPr>
              <a:t>consectetuer</a:t>
            </a:r>
            <a:r>
              <a:rPr lang="de-DE" sz="6000" dirty="0">
                <a:solidFill>
                  <a:srgbClr val="0067A5"/>
                </a:solidFill>
              </a:rPr>
              <a:t> </a:t>
            </a:r>
            <a:r>
              <a:rPr lang="de-DE" sz="6000" dirty="0" err="1">
                <a:solidFill>
                  <a:srgbClr val="0067A5"/>
                </a:solidFill>
              </a:rPr>
              <a:t>adipiscing</a:t>
            </a:r>
            <a:r>
              <a:rPr lang="de-DE" sz="6000" dirty="0">
                <a:solidFill>
                  <a:srgbClr val="0067A5"/>
                </a:solidFill>
              </a:rPr>
              <a:t> </a:t>
            </a:r>
            <a:r>
              <a:rPr lang="de-DE" sz="6000" dirty="0" err="1">
                <a:solidFill>
                  <a:srgbClr val="0067A5"/>
                </a:solidFill>
              </a:rPr>
              <a:t>elit</a:t>
            </a:r>
            <a:r>
              <a:rPr lang="de-DE" sz="6000" dirty="0">
                <a:solidFill>
                  <a:srgbClr val="0067A5"/>
                </a:solidFill>
              </a:rPr>
              <a:t>, sed </a:t>
            </a:r>
            <a:r>
              <a:rPr lang="de-DE" sz="6000" dirty="0" err="1">
                <a:solidFill>
                  <a:srgbClr val="0067A5"/>
                </a:solidFill>
              </a:rPr>
              <a:t>diam</a:t>
            </a:r>
            <a:r>
              <a:rPr lang="de-DE" sz="6000" dirty="0">
                <a:solidFill>
                  <a:srgbClr val="0067A5"/>
                </a:solidFill>
              </a:rPr>
              <a:t> </a:t>
            </a:r>
            <a:r>
              <a:rPr lang="de-DE" sz="6000" dirty="0" err="1">
                <a:solidFill>
                  <a:srgbClr val="0067A5"/>
                </a:solidFill>
              </a:rPr>
              <a:t>nonummy</a:t>
            </a:r>
            <a:r>
              <a:rPr lang="de-DE" sz="6000" dirty="0">
                <a:solidFill>
                  <a:srgbClr val="0067A5"/>
                </a:solidFill>
              </a:rPr>
              <a:t> </a:t>
            </a:r>
            <a:r>
              <a:rPr lang="de-DE" sz="6000" dirty="0" err="1">
                <a:solidFill>
                  <a:srgbClr val="0067A5"/>
                </a:solidFill>
              </a:rPr>
              <a:t>nibh</a:t>
            </a:r>
            <a:r>
              <a:rPr lang="de-DE" sz="6000" dirty="0">
                <a:solidFill>
                  <a:srgbClr val="0067A5"/>
                </a:solidFill>
              </a:rPr>
              <a:t> </a:t>
            </a:r>
            <a:r>
              <a:rPr lang="de-DE" sz="6000" dirty="0" err="1">
                <a:solidFill>
                  <a:srgbClr val="0067A5"/>
                </a:solidFill>
              </a:rPr>
              <a:t>euismod</a:t>
            </a:r>
            <a:r>
              <a:rPr lang="de-DE" sz="6000" dirty="0">
                <a:solidFill>
                  <a:srgbClr val="0067A5"/>
                </a:solidFill>
              </a:rPr>
              <a:t> </a:t>
            </a:r>
            <a:r>
              <a:rPr lang="de-DE" sz="6000" dirty="0" err="1">
                <a:solidFill>
                  <a:srgbClr val="0067A5"/>
                </a:solidFill>
              </a:rPr>
              <a:t>tincidunt</a:t>
            </a:r>
            <a:r>
              <a:rPr lang="de-DE" sz="6000" dirty="0">
                <a:solidFill>
                  <a:srgbClr val="0067A5"/>
                </a:solidFill>
              </a:rPr>
              <a:t> </a:t>
            </a:r>
            <a:r>
              <a:rPr lang="de-DE" sz="6000" dirty="0" err="1">
                <a:solidFill>
                  <a:srgbClr val="0067A5"/>
                </a:solidFill>
              </a:rPr>
              <a:t>ut</a:t>
            </a:r>
            <a:r>
              <a:rPr lang="de-DE" sz="6000" dirty="0">
                <a:solidFill>
                  <a:srgbClr val="0067A5"/>
                </a:solidFill>
              </a:rPr>
              <a:t> </a:t>
            </a:r>
            <a:r>
              <a:rPr lang="de-DE" sz="6000" dirty="0" err="1">
                <a:solidFill>
                  <a:srgbClr val="0067A5"/>
                </a:solidFill>
              </a:rPr>
              <a:t>laoreet</a:t>
            </a:r>
            <a:r>
              <a:rPr lang="de-DE" sz="6000" dirty="0">
                <a:solidFill>
                  <a:srgbClr val="0067A5"/>
                </a:solidFill>
              </a:rPr>
              <a:t> </a:t>
            </a:r>
            <a:r>
              <a:rPr lang="de-DE" sz="6000" dirty="0" err="1">
                <a:solidFill>
                  <a:srgbClr val="0067A5"/>
                </a:solidFill>
              </a:rPr>
              <a:t>dolore</a:t>
            </a:r>
            <a:r>
              <a:rPr lang="de-DE" sz="6000" dirty="0">
                <a:solidFill>
                  <a:srgbClr val="0067A5"/>
                </a:solidFill>
              </a:rPr>
              <a:t> magna </a:t>
            </a:r>
            <a:r>
              <a:rPr lang="de-DE" sz="6000" dirty="0" err="1">
                <a:solidFill>
                  <a:srgbClr val="0067A5"/>
                </a:solidFill>
              </a:rPr>
              <a:t>aliquam</a:t>
            </a:r>
            <a:r>
              <a:rPr lang="de-DE" sz="6000" dirty="0">
                <a:solidFill>
                  <a:srgbClr val="0067A5"/>
                </a:solidFill>
              </a:rPr>
              <a:t> erat </a:t>
            </a:r>
            <a:r>
              <a:rPr lang="de-DE" sz="6000" dirty="0" err="1">
                <a:solidFill>
                  <a:srgbClr val="0067A5"/>
                </a:solidFill>
              </a:rPr>
              <a:t>volutpat</a:t>
            </a:r>
            <a:r>
              <a:rPr lang="de-DE" sz="6000" dirty="0">
                <a:solidFill>
                  <a:srgbClr val="0067A5"/>
                </a:solidFill>
              </a:rPr>
              <a:t>.</a:t>
            </a:r>
          </a:p>
          <a:p>
            <a:endParaRPr lang="de-DE" sz="2800" dirty="0">
              <a:solidFill>
                <a:srgbClr val="0067A5"/>
              </a:solidFill>
            </a:endParaRPr>
          </a:p>
          <a:p>
            <a:pPr marL="0" marR="0" lvl="0" indent="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Veniam</a:t>
            </a:r>
            <a:r>
              <a:rPr kumimoji="0" lang="de-DE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, </a:t>
            </a:r>
            <a:r>
              <a:rPr kumimoji="0" lang="de-DE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quis</a:t>
            </a:r>
            <a:r>
              <a:rPr kumimoji="0" lang="de-DE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</a:t>
            </a:r>
            <a:r>
              <a:rPr kumimoji="0" lang="de-DE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nostrud</a:t>
            </a:r>
            <a:r>
              <a:rPr kumimoji="0" lang="de-DE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</a:t>
            </a:r>
            <a:r>
              <a:rPr kumimoji="0" lang="de-DE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exerci</a:t>
            </a:r>
            <a:r>
              <a:rPr kumimoji="0" lang="de-DE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</a:t>
            </a:r>
            <a:r>
              <a:rPr kumimoji="0" lang="de-DE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tation</a:t>
            </a:r>
            <a:r>
              <a:rPr kumimoji="0" lang="de-DE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</a:t>
            </a:r>
            <a:r>
              <a:rPr kumimoji="0" lang="de-DE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ullamcorper</a:t>
            </a:r>
            <a:r>
              <a:rPr kumimoji="0" lang="de-DE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</a:t>
            </a:r>
            <a:r>
              <a:rPr kumimoji="0" lang="de-DE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suscipit</a:t>
            </a:r>
            <a:r>
              <a:rPr kumimoji="0" lang="de-DE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</a:t>
            </a:r>
            <a:r>
              <a:rPr kumimoji="0" lang="de-DE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lobortis</a:t>
            </a:r>
            <a:r>
              <a:rPr kumimoji="0" lang="de-DE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</a:t>
            </a:r>
            <a:r>
              <a:rPr kumimoji="0" lang="de-DE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nisl</a:t>
            </a:r>
            <a:r>
              <a:rPr kumimoji="0" lang="de-DE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</a:t>
            </a:r>
            <a:r>
              <a:rPr kumimoji="0" lang="de-DE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ut</a:t>
            </a:r>
            <a:r>
              <a:rPr kumimoji="0" lang="de-DE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</a:t>
            </a:r>
            <a:r>
              <a:rPr kumimoji="0" lang="de-DE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aliquip</a:t>
            </a:r>
            <a:r>
              <a:rPr kumimoji="0" lang="de-DE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ex </a:t>
            </a:r>
            <a:r>
              <a:rPr kumimoji="0" lang="de-DE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ea</a:t>
            </a:r>
            <a:r>
              <a:rPr kumimoji="0" lang="de-DE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commodo </a:t>
            </a:r>
            <a:r>
              <a:rPr kumimoji="0" lang="de-DE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consequat</a:t>
            </a:r>
            <a:r>
              <a:rPr kumimoji="0" lang="de-DE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. Duis </a:t>
            </a:r>
            <a:r>
              <a:rPr kumimoji="0" lang="de-DE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autem</a:t>
            </a:r>
            <a:r>
              <a:rPr kumimoji="0" lang="de-DE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</a:t>
            </a:r>
            <a:r>
              <a:rPr kumimoji="0" lang="de-DE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vel</a:t>
            </a:r>
            <a:r>
              <a:rPr kumimoji="0" lang="de-DE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</a:t>
            </a:r>
            <a:r>
              <a:rPr kumimoji="0" lang="de-DE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eum</a:t>
            </a:r>
            <a:r>
              <a:rPr kumimoji="0" lang="de-DE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</a:t>
            </a:r>
            <a:r>
              <a:rPr kumimoji="0" lang="de-DE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iriure</a:t>
            </a:r>
            <a:r>
              <a:rPr kumimoji="0" lang="de-DE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</a:t>
            </a:r>
            <a:r>
              <a:rPr kumimoji="0" lang="de-DE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dolor</a:t>
            </a:r>
            <a:r>
              <a:rPr kumimoji="0" lang="de-DE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in </a:t>
            </a:r>
            <a:r>
              <a:rPr kumimoji="0" lang="de-DE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hendrerit</a:t>
            </a:r>
            <a:r>
              <a:rPr kumimoji="0" lang="de-DE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in </a:t>
            </a:r>
            <a:r>
              <a:rPr kumimoji="0" lang="de-DE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vulputate</a:t>
            </a:r>
            <a:r>
              <a:rPr kumimoji="0" lang="de-DE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</a:t>
            </a:r>
            <a:r>
              <a:rPr kumimoji="0" lang="de-DE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velit</a:t>
            </a:r>
            <a:endParaRPr kumimoji="0" lang="de-DE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  <a:p>
            <a:endParaRPr lang="de-DE" sz="6000" dirty="0">
              <a:solidFill>
                <a:srgbClr val="0067A5"/>
              </a:solidFill>
            </a:endParaRPr>
          </a:p>
        </p:txBody>
      </p:sp>
      <p:pic>
        <p:nvPicPr>
          <p:cNvPr id="34" name="Inhaltsplatzhalter 33">
            <a:extLst>
              <a:ext uri="{FF2B5EF4-FFF2-40B4-BE49-F238E27FC236}">
                <a16:creationId xmlns:a16="http://schemas.microsoft.com/office/drawing/2014/main" id="{8C618EED-1252-8A18-1D25-7F14A58C1B60}"/>
              </a:ext>
            </a:extLst>
          </p:cNvPr>
          <p:cNvPicPr>
            <a:picLocks noGrp="1" noChangeAspect="1"/>
          </p:cNvPicPr>
          <p:nvPr>
            <p:ph sz="half" idx="12"/>
          </p:nvPr>
        </p:nvPicPr>
        <p:blipFill>
          <a:blip r:embed="rId6"/>
          <a:stretch>
            <a:fillRect/>
          </a:stretch>
        </p:blipFill>
        <p:spPr>
          <a:xfrm>
            <a:off x="11120609" y="26664852"/>
            <a:ext cx="17874742" cy="19429923"/>
          </a:xfrm>
        </p:spPr>
      </p:pic>
      <p:sp>
        <p:nvSpPr>
          <p:cNvPr id="9" name="Inhaltsplatzhalter 4">
            <a:extLst>
              <a:ext uri="{FF2B5EF4-FFF2-40B4-BE49-F238E27FC236}">
                <a16:creationId xmlns:a16="http://schemas.microsoft.com/office/drawing/2014/main" id="{28C12738-8BC2-2E02-C0FD-258114EB5F36}"/>
              </a:ext>
            </a:extLst>
          </p:cNvPr>
          <p:cNvSpPr txBox="1">
            <a:spLocks/>
          </p:cNvSpPr>
          <p:nvPr/>
        </p:nvSpPr>
        <p:spPr>
          <a:xfrm>
            <a:off x="20057980" y="11034064"/>
            <a:ext cx="8759363" cy="6186982"/>
          </a:xfrm>
          <a:prstGeom prst="rect">
            <a:avLst/>
          </a:prstGeom>
        </p:spPr>
        <p:txBody>
          <a:bodyPr/>
          <a:lstStyle>
            <a:lvl1pPr marL="0" indent="0" algn="l" defTabSz="3027487" rtl="0" eaLnBrk="1" latinLnBrk="0" hangingPunct="1">
              <a:lnSpc>
                <a:spcPct val="90000"/>
              </a:lnSpc>
              <a:spcBef>
                <a:spcPts val="3311"/>
              </a:spcBef>
              <a:buClr>
                <a:srgbClr val="004068"/>
              </a:buClr>
              <a:buFont typeface="Arial" panose="020B0604020202020204" pitchFamily="34" charset="0"/>
              <a:buNone/>
              <a:defRPr sz="4400" b="0" i="0" kern="1200">
                <a:solidFill>
                  <a:schemeClr val="tx1">
                    <a:lumMod val="85000"/>
                    <a:lumOff val="15000"/>
                  </a:schemeClr>
                </a:solidFill>
                <a:latin typeface="Futura PT Medium" panose="020B0502020204020303" pitchFamily="34" charset="77"/>
                <a:ea typeface="+mn-ea"/>
                <a:cs typeface="+mn-cs"/>
              </a:defRPr>
            </a:lvl1pPr>
            <a:lvl2pPr marL="2270615" indent="-756872" algn="l" defTabSz="3027487" rtl="0" eaLnBrk="1" latinLnBrk="0" hangingPunct="1">
              <a:lnSpc>
                <a:spcPct val="90000"/>
              </a:lnSpc>
              <a:spcBef>
                <a:spcPts val="1655"/>
              </a:spcBef>
              <a:buClr>
                <a:srgbClr val="004068"/>
              </a:buClr>
              <a:buFont typeface="Arial" panose="020B0604020202020204" pitchFamily="34" charset="0"/>
              <a:buChar char="•"/>
              <a:defRPr sz="4400" b="0" i="0" kern="1200">
                <a:solidFill>
                  <a:schemeClr val="tx1">
                    <a:lumMod val="85000"/>
                    <a:lumOff val="15000"/>
                  </a:schemeClr>
                </a:solidFill>
                <a:latin typeface="Futura PT Book" panose="020B0502020204020303" pitchFamily="34" charset="77"/>
                <a:ea typeface="+mn-ea"/>
                <a:cs typeface="+mn-cs"/>
              </a:defRPr>
            </a:lvl2pPr>
            <a:lvl3pPr marL="3784359" indent="-756872" algn="l" defTabSz="3027487" rtl="0" eaLnBrk="1" latinLnBrk="0" hangingPunct="1">
              <a:lnSpc>
                <a:spcPct val="90000"/>
              </a:lnSpc>
              <a:spcBef>
                <a:spcPts val="1655"/>
              </a:spcBef>
              <a:buClr>
                <a:srgbClr val="004068"/>
              </a:buClr>
              <a:buFont typeface="Arial" panose="020B0604020202020204" pitchFamily="34" charset="0"/>
              <a:buChar char="•"/>
              <a:defRPr sz="4000" b="0" i="0" kern="1200">
                <a:solidFill>
                  <a:schemeClr val="tx1">
                    <a:lumMod val="85000"/>
                    <a:lumOff val="15000"/>
                  </a:schemeClr>
                </a:solidFill>
                <a:latin typeface="Futura PT Book" panose="020B0502020204020303" pitchFamily="34" charset="77"/>
                <a:ea typeface="+mn-ea"/>
                <a:cs typeface="+mn-cs"/>
              </a:defRPr>
            </a:lvl3pPr>
            <a:lvl4pPr marL="5298102" indent="-756872" algn="l" defTabSz="3027487" rtl="0" eaLnBrk="1" latinLnBrk="0" hangingPunct="1">
              <a:lnSpc>
                <a:spcPct val="90000"/>
              </a:lnSpc>
              <a:spcBef>
                <a:spcPts val="1655"/>
              </a:spcBef>
              <a:buClr>
                <a:srgbClr val="004068"/>
              </a:buClr>
              <a:buFont typeface="Arial" panose="020B0604020202020204" pitchFamily="34" charset="0"/>
              <a:buChar char="•"/>
              <a:defRPr sz="4000" b="0" i="0" kern="1200">
                <a:solidFill>
                  <a:schemeClr val="tx1">
                    <a:lumMod val="85000"/>
                    <a:lumOff val="15000"/>
                  </a:schemeClr>
                </a:solidFill>
                <a:latin typeface="Futura PT Book" panose="020B0502020204020303" pitchFamily="34" charset="77"/>
                <a:ea typeface="+mn-ea"/>
                <a:cs typeface="+mn-cs"/>
              </a:defRPr>
            </a:lvl4pPr>
            <a:lvl5pPr marL="6811846" indent="-756872" algn="l" defTabSz="3027487" rtl="0" eaLnBrk="1" latinLnBrk="0" hangingPunct="1">
              <a:lnSpc>
                <a:spcPct val="90000"/>
              </a:lnSpc>
              <a:spcBef>
                <a:spcPts val="1655"/>
              </a:spcBef>
              <a:buClr>
                <a:srgbClr val="004068"/>
              </a:buClr>
              <a:buFont typeface="Arial" panose="020B0604020202020204" pitchFamily="34" charset="0"/>
              <a:buChar char="•"/>
              <a:defRPr sz="5960" b="0" i="0" kern="1200">
                <a:solidFill>
                  <a:schemeClr val="tx1">
                    <a:lumMod val="85000"/>
                    <a:lumOff val="15000"/>
                  </a:schemeClr>
                </a:solidFill>
                <a:latin typeface="Futura PT Book" panose="020B0502020204020303" pitchFamily="34" charset="77"/>
                <a:ea typeface="+mn-ea"/>
                <a:cs typeface="+mn-cs"/>
              </a:defRPr>
            </a:lvl5pPr>
            <a:lvl6pPr marL="8325589" indent="-756872" algn="l" defTabSz="3027487" rtl="0" eaLnBrk="1" latinLnBrk="0" hangingPunct="1">
              <a:lnSpc>
                <a:spcPct val="90000"/>
              </a:lnSpc>
              <a:spcBef>
                <a:spcPts val="1655"/>
              </a:spcBef>
              <a:buFont typeface="Arial" panose="020B0604020202020204" pitchFamily="34" charset="0"/>
              <a:buChar char="•"/>
              <a:defRPr sz="59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9839333" indent="-756872" algn="l" defTabSz="3027487" rtl="0" eaLnBrk="1" latinLnBrk="0" hangingPunct="1">
              <a:lnSpc>
                <a:spcPct val="90000"/>
              </a:lnSpc>
              <a:spcBef>
                <a:spcPts val="1655"/>
              </a:spcBef>
              <a:buFont typeface="Arial" panose="020B0604020202020204" pitchFamily="34" charset="0"/>
              <a:buChar char="•"/>
              <a:defRPr sz="59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1353076" indent="-756872" algn="l" defTabSz="3027487" rtl="0" eaLnBrk="1" latinLnBrk="0" hangingPunct="1">
              <a:lnSpc>
                <a:spcPct val="90000"/>
              </a:lnSpc>
              <a:spcBef>
                <a:spcPts val="1655"/>
              </a:spcBef>
              <a:buFont typeface="Arial" panose="020B0604020202020204" pitchFamily="34" charset="0"/>
              <a:buChar char="•"/>
              <a:defRPr sz="59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2866820" indent="-756872" algn="l" defTabSz="3027487" rtl="0" eaLnBrk="1" latinLnBrk="0" hangingPunct="1">
              <a:lnSpc>
                <a:spcPct val="90000"/>
              </a:lnSpc>
              <a:spcBef>
                <a:spcPts val="1655"/>
              </a:spcBef>
              <a:buFont typeface="Arial" panose="020B0604020202020204" pitchFamily="34" charset="0"/>
              <a:buChar char="•"/>
              <a:defRPr sz="59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de-DE" dirty="0"/>
          </a:p>
        </p:txBody>
      </p:sp>
      <p:sp>
        <p:nvSpPr>
          <p:cNvPr id="13" name="Inhaltsplatzhalter 3">
            <a:extLst>
              <a:ext uri="{FF2B5EF4-FFF2-40B4-BE49-F238E27FC236}">
                <a16:creationId xmlns:a16="http://schemas.microsoft.com/office/drawing/2014/main" id="{7FFF507B-4427-9E53-A875-A846A993E36B}"/>
              </a:ext>
            </a:extLst>
          </p:cNvPr>
          <p:cNvSpPr txBox="1">
            <a:spLocks/>
          </p:cNvSpPr>
          <p:nvPr/>
        </p:nvSpPr>
        <p:spPr>
          <a:xfrm>
            <a:off x="20063871" y="11095909"/>
            <a:ext cx="8759363" cy="9545669"/>
          </a:xfrm>
          <a:prstGeom prst="rect">
            <a:avLst/>
          </a:prstGeom>
          <a:solidFill>
            <a:srgbClr val="FFF3D7"/>
          </a:solidFill>
        </p:spPr>
        <p:txBody>
          <a:bodyPr tIns="180000"/>
          <a:lstStyle>
            <a:lvl1pPr marL="0" indent="0" algn="l" defTabSz="3027487" rtl="0" eaLnBrk="1" latinLnBrk="0" hangingPunct="1">
              <a:lnSpc>
                <a:spcPct val="90000"/>
              </a:lnSpc>
              <a:spcBef>
                <a:spcPts val="3311"/>
              </a:spcBef>
              <a:buClr>
                <a:srgbClr val="004068"/>
              </a:buClr>
              <a:buFont typeface="Arial" panose="020B0604020202020204" pitchFamily="34" charset="0"/>
              <a:buNone/>
              <a:defRPr sz="4400" b="0" i="0" kern="1200">
                <a:solidFill>
                  <a:schemeClr val="tx1">
                    <a:lumMod val="85000"/>
                    <a:lumOff val="15000"/>
                  </a:schemeClr>
                </a:solidFill>
                <a:latin typeface="Futura PT Medium" panose="020B0502020204020303" pitchFamily="34" charset="77"/>
                <a:ea typeface="+mn-ea"/>
                <a:cs typeface="+mn-cs"/>
              </a:defRPr>
            </a:lvl1pPr>
            <a:lvl2pPr marL="2270615" indent="-756872" algn="l" defTabSz="3027487" rtl="0" eaLnBrk="1" latinLnBrk="0" hangingPunct="1">
              <a:lnSpc>
                <a:spcPct val="90000"/>
              </a:lnSpc>
              <a:spcBef>
                <a:spcPts val="1655"/>
              </a:spcBef>
              <a:buClr>
                <a:srgbClr val="004068"/>
              </a:buClr>
              <a:buFont typeface="Arial" panose="020B0604020202020204" pitchFamily="34" charset="0"/>
              <a:buChar char="•"/>
              <a:defRPr sz="4400" b="0" i="0" kern="1200">
                <a:solidFill>
                  <a:schemeClr val="tx1">
                    <a:lumMod val="85000"/>
                    <a:lumOff val="15000"/>
                  </a:schemeClr>
                </a:solidFill>
                <a:latin typeface="Futura PT Book" panose="020B0502020204020303" pitchFamily="34" charset="77"/>
                <a:ea typeface="+mn-ea"/>
                <a:cs typeface="+mn-cs"/>
              </a:defRPr>
            </a:lvl2pPr>
            <a:lvl3pPr marL="3784359" indent="-756872" algn="l" defTabSz="3027487" rtl="0" eaLnBrk="1" latinLnBrk="0" hangingPunct="1">
              <a:lnSpc>
                <a:spcPct val="90000"/>
              </a:lnSpc>
              <a:spcBef>
                <a:spcPts val="1655"/>
              </a:spcBef>
              <a:buClr>
                <a:srgbClr val="004068"/>
              </a:buClr>
              <a:buFont typeface="Arial" panose="020B0604020202020204" pitchFamily="34" charset="0"/>
              <a:buChar char="•"/>
              <a:defRPr sz="4000" b="0" i="0" kern="1200">
                <a:solidFill>
                  <a:schemeClr val="tx1">
                    <a:lumMod val="85000"/>
                    <a:lumOff val="15000"/>
                  </a:schemeClr>
                </a:solidFill>
                <a:latin typeface="Futura PT Book" panose="020B0502020204020303" pitchFamily="34" charset="77"/>
                <a:ea typeface="+mn-ea"/>
                <a:cs typeface="+mn-cs"/>
              </a:defRPr>
            </a:lvl3pPr>
            <a:lvl4pPr marL="5298102" indent="-756872" algn="l" defTabSz="3027487" rtl="0" eaLnBrk="1" latinLnBrk="0" hangingPunct="1">
              <a:lnSpc>
                <a:spcPct val="90000"/>
              </a:lnSpc>
              <a:spcBef>
                <a:spcPts val="1655"/>
              </a:spcBef>
              <a:buClr>
                <a:srgbClr val="004068"/>
              </a:buClr>
              <a:buFont typeface="Arial" panose="020B0604020202020204" pitchFamily="34" charset="0"/>
              <a:buChar char="•"/>
              <a:defRPr sz="4000" b="0" i="0" kern="1200">
                <a:solidFill>
                  <a:schemeClr val="tx1">
                    <a:lumMod val="85000"/>
                    <a:lumOff val="15000"/>
                  </a:schemeClr>
                </a:solidFill>
                <a:latin typeface="Futura PT Book" panose="020B0502020204020303" pitchFamily="34" charset="77"/>
                <a:ea typeface="+mn-ea"/>
                <a:cs typeface="+mn-cs"/>
              </a:defRPr>
            </a:lvl4pPr>
            <a:lvl5pPr marL="6811846" indent="-756872" algn="l" defTabSz="3027487" rtl="0" eaLnBrk="1" latinLnBrk="0" hangingPunct="1">
              <a:lnSpc>
                <a:spcPct val="90000"/>
              </a:lnSpc>
              <a:spcBef>
                <a:spcPts val="1655"/>
              </a:spcBef>
              <a:buClr>
                <a:srgbClr val="004068"/>
              </a:buClr>
              <a:buFont typeface="Arial" panose="020B0604020202020204" pitchFamily="34" charset="0"/>
              <a:buChar char="•"/>
              <a:defRPr sz="5960" b="0" i="0" kern="1200">
                <a:solidFill>
                  <a:schemeClr val="tx1">
                    <a:lumMod val="85000"/>
                    <a:lumOff val="15000"/>
                  </a:schemeClr>
                </a:solidFill>
                <a:latin typeface="Futura PT Book" panose="020B0502020204020303" pitchFamily="34" charset="77"/>
                <a:ea typeface="+mn-ea"/>
                <a:cs typeface="+mn-cs"/>
              </a:defRPr>
            </a:lvl5pPr>
            <a:lvl6pPr marL="8325589" indent="-756872" algn="l" defTabSz="3027487" rtl="0" eaLnBrk="1" latinLnBrk="0" hangingPunct="1">
              <a:lnSpc>
                <a:spcPct val="90000"/>
              </a:lnSpc>
              <a:spcBef>
                <a:spcPts val="1655"/>
              </a:spcBef>
              <a:buFont typeface="Arial" panose="020B0604020202020204" pitchFamily="34" charset="0"/>
              <a:buChar char="•"/>
              <a:defRPr sz="59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9839333" indent="-756872" algn="l" defTabSz="3027487" rtl="0" eaLnBrk="1" latinLnBrk="0" hangingPunct="1">
              <a:lnSpc>
                <a:spcPct val="90000"/>
              </a:lnSpc>
              <a:spcBef>
                <a:spcPts val="1655"/>
              </a:spcBef>
              <a:buFont typeface="Arial" panose="020B0604020202020204" pitchFamily="34" charset="0"/>
              <a:buChar char="•"/>
              <a:defRPr sz="59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1353076" indent="-756872" algn="l" defTabSz="3027487" rtl="0" eaLnBrk="1" latinLnBrk="0" hangingPunct="1">
              <a:lnSpc>
                <a:spcPct val="90000"/>
              </a:lnSpc>
              <a:spcBef>
                <a:spcPts val="1655"/>
              </a:spcBef>
              <a:buFont typeface="Arial" panose="020B0604020202020204" pitchFamily="34" charset="0"/>
              <a:buChar char="•"/>
              <a:defRPr sz="59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2866820" indent="-756872" algn="l" defTabSz="3027487" rtl="0" eaLnBrk="1" latinLnBrk="0" hangingPunct="1">
              <a:lnSpc>
                <a:spcPct val="90000"/>
              </a:lnSpc>
              <a:spcBef>
                <a:spcPts val="1655"/>
              </a:spcBef>
              <a:buFont typeface="Arial" panose="020B0604020202020204" pitchFamily="34" charset="0"/>
              <a:buChar char="•"/>
              <a:defRPr sz="59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71500" indent="-571500">
              <a:buFont typeface="Arial" panose="020B0604020202020204" pitchFamily="34" charset="0"/>
              <a:buChar char="•"/>
            </a:pPr>
            <a:r>
              <a:rPr lang="de-DE" dirty="0" err="1">
                <a:latin typeface="Arial" panose="020B0604020202020204" pitchFamily="34" charset="0"/>
                <a:cs typeface="Arial" panose="020B0604020202020204" pitchFamily="34" charset="0"/>
              </a:rPr>
              <a:t>Lorem</a:t>
            </a: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dirty="0" err="1">
                <a:latin typeface="Arial" panose="020B0604020202020204" pitchFamily="34" charset="0"/>
                <a:cs typeface="Arial" panose="020B0604020202020204" pitchFamily="34" charset="0"/>
              </a:rPr>
              <a:t>ipsum</a:t>
            </a: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dirty="0" err="1">
                <a:latin typeface="Arial" panose="020B0604020202020204" pitchFamily="34" charset="0"/>
                <a:cs typeface="Arial" panose="020B0604020202020204" pitchFamily="34" charset="0"/>
              </a:rPr>
              <a:t>dolor</a:t>
            </a: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dirty="0" err="1">
                <a:latin typeface="Arial" panose="020B0604020202020204" pitchFamily="34" charset="0"/>
                <a:cs typeface="Arial" panose="020B0604020202020204" pitchFamily="34" charset="0"/>
              </a:rPr>
              <a:t>sit</a:t>
            </a: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dirty="0" err="1"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de-DE" dirty="0" err="1">
                <a:latin typeface="Arial" panose="020B0604020202020204" pitchFamily="34" charset="0"/>
                <a:cs typeface="Arial" panose="020B0604020202020204" pitchFamily="34" charset="0"/>
              </a:rPr>
              <a:t>consectetuer</a:t>
            </a: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dirty="0" err="1">
                <a:latin typeface="Arial" panose="020B0604020202020204" pitchFamily="34" charset="0"/>
                <a:cs typeface="Arial" panose="020B0604020202020204" pitchFamily="34" charset="0"/>
              </a:rPr>
              <a:t>adipiscing</a:t>
            </a: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dirty="0" err="1">
                <a:latin typeface="Arial" panose="020B0604020202020204" pitchFamily="34" charset="0"/>
                <a:cs typeface="Arial" panose="020B0604020202020204" pitchFamily="34" charset="0"/>
              </a:rPr>
              <a:t>elit</a:t>
            </a: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, sed </a:t>
            </a:r>
            <a:r>
              <a:rPr lang="de-DE" dirty="0" err="1">
                <a:latin typeface="Arial" panose="020B0604020202020204" pitchFamily="34" charset="0"/>
                <a:cs typeface="Arial" panose="020B0604020202020204" pitchFamily="34" charset="0"/>
              </a:rPr>
              <a:t>diam</a:t>
            </a: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dirty="0" err="1">
                <a:latin typeface="Arial" panose="020B0604020202020204" pitchFamily="34" charset="0"/>
                <a:cs typeface="Arial" panose="020B0604020202020204" pitchFamily="34" charset="0"/>
              </a:rPr>
              <a:t>nonummy</a:t>
            </a: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dirty="0" err="1">
                <a:latin typeface="Arial" panose="020B0604020202020204" pitchFamily="34" charset="0"/>
                <a:cs typeface="Arial" panose="020B0604020202020204" pitchFamily="34" charset="0"/>
              </a:rPr>
              <a:t>nibh</a:t>
            </a: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de-DE" dirty="0" err="1">
                <a:latin typeface="Arial" panose="020B0604020202020204" pitchFamily="34" charset="0"/>
                <a:cs typeface="Arial" panose="020B0604020202020204" pitchFamily="34" charset="0"/>
              </a:rPr>
              <a:t>aliquam</a:t>
            </a: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 erat </a:t>
            </a:r>
            <a:r>
              <a:rPr lang="de-DE" dirty="0" err="1">
                <a:latin typeface="Arial" panose="020B0604020202020204" pitchFamily="34" charset="0"/>
                <a:cs typeface="Arial" panose="020B0604020202020204" pitchFamily="34" charset="0"/>
              </a:rPr>
              <a:t>volutpat</a:t>
            </a: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2842115" lvl="1" indent="-571500"/>
            <a:r>
              <a:rPr lang="de-DE" dirty="0" err="1">
                <a:latin typeface="Arial" panose="020B0604020202020204" pitchFamily="34" charset="0"/>
                <a:cs typeface="Arial" panose="020B0604020202020204" pitchFamily="34" charset="0"/>
              </a:rPr>
              <a:t>Ut</a:t>
            </a: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dirty="0" err="1">
                <a:latin typeface="Arial" panose="020B0604020202020204" pitchFamily="34" charset="0"/>
                <a:cs typeface="Arial" panose="020B0604020202020204" pitchFamily="34" charset="0"/>
              </a:rPr>
              <a:t>wisi</a:t>
            </a: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dirty="0" err="1">
                <a:latin typeface="Arial" panose="020B0604020202020204" pitchFamily="34" charset="0"/>
                <a:cs typeface="Arial" panose="020B0604020202020204" pitchFamily="34" charset="0"/>
              </a:rPr>
              <a:t>enim</a:t>
            </a: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 ad </a:t>
            </a:r>
            <a:r>
              <a:rPr lang="de-DE" dirty="0" err="1">
                <a:latin typeface="Arial" panose="020B0604020202020204" pitchFamily="34" charset="0"/>
                <a:cs typeface="Arial" panose="020B0604020202020204" pitchFamily="34" charset="0"/>
              </a:rPr>
              <a:t>ullamcorper</a:t>
            </a: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dirty="0" err="1">
                <a:latin typeface="Arial" panose="020B0604020202020204" pitchFamily="34" charset="0"/>
                <a:cs typeface="Arial" panose="020B0604020202020204" pitchFamily="34" charset="0"/>
              </a:rPr>
              <a:t>suscipit</a:t>
            </a: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dirty="0" err="1">
                <a:latin typeface="Arial" panose="020B0604020202020204" pitchFamily="34" charset="0"/>
                <a:cs typeface="Arial" panose="020B0604020202020204" pitchFamily="34" charset="0"/>
              </a:rPr>
              <a:t>lobortis</a:t>
            </a: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dirty="0" err="1">
                <a:latin typeface="Arial" panose="020B0604020202020204" pitchFamily="34" charset="0"/>
                <a:cs typeface="Arial" panose="020B0604020202020204" pitchFamily="34" charset="0"/>
              </a:rPr>
              <a:t>nisl</a:t>
            </a: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dirty="0" err="1">
                <a:latin typeface="Arial" panose="020B0604020202020204" pitchFamily="34" charset="0"/>
                <a:cs typeface="Arial" panose="020B0604020202020204" pitchFamily="34" charset="0"/>
              </a:rPr>
              <a:t>ut</a:t>
            </a: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4355859" lvl="2" indent="-571500"/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in </a:t>
            </a:r>
            <a:r>
              <a:rPr lang="de-DE" dirty="0" err="1">
                <a:latin typeface="Arial" panose="020B0604020202020204" pitchFamily="34" charset="0"/>
                <a:cs typeface="Arial" panose="020B0604020202020204" pitchFamily="34" charset="0"/>
              </a:rPr>
              <a:t>vulputate</a:t>
            </a: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dirty="0" err="1">
                <a:latin typeface="Arial" panose="020B0604020202020204" pitchFamily="34" charset="0"/>
                <a:cs typeface="Arial" panose="020B0604020202020204" pitchFamily="34" charset="0"/>
              </a:rPr>
              <a:t>velit</a:t>
            </a: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 esse </a:t>
            </a:r>
            <a:r>
              <a:rPr lang="de-DE" dirty="0" err="1">
                <a:latin typeface="Arial" panose="020B0604020202020204" pitchFamily="34" charset="0"/>
                <a:cs typeface="Arial" panose="020B0604020202020204" pitchFamily="34" charset="0"/>
              </a:rPr>
              <a:t>molestie</a:t>
            </a: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de-DE" dirty="0" err="1">
                <a:latin typeface="Arial" panose="020B0604020202020204" pitchFamily="34" charset="0"/>
                <a:cs typeface="Arial" panose="020B0604020202020204" pitchFamily="34" charset="0"/>
              </a:rPr>
              <a:t>vero</a:t>
            </a: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dirty="0" err="1">
                <a:latin typeface="Arial" panose="020B0604020202020204" pitchFamily="34" charset="0"/>
                <a:cs typeface="Arial" panose="020B0604020202020204" pitchFamily="34" charset="0"/>
              </a:rPr>
              <a:t>eros</a:t>
            </a: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 et </a:t>
            </a:r>
            <a:r>
              <a:rPr lang="de-DE" dirty="0" err="1">
                <a:latin typeface="Arial" panose="020B0604020202020204" pitchFamily="34" charset="0"/>
                <a:cs typeface="Arial" panose="020B0604020202020204" pitchFamily="34" charset="0"/>
              </a:rPr>
              <a:t>accumsan</a:t>
            </a: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 et </a:t>
            </a:r>
            <a:r>
              <a:rPr lang="de-DE" dirty="0" err="1">
                <a:latin typeface="Arial" panose="020B0604020202020204" pitchFamily="34" charset="0"/>
                <a:cs typeface="Arial" panose="020B0604020202020204" pitchFamily="34" charset="0"/>
              </a:rPr>
              <a:t>iusto</a:t>
            </a: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dirty="0" err="1">
                <a:latin typeface="Arial" panose="020B0604020202020204" pitchFamily="34" charset="0"/>
                <a:cs typeface="Arial" panose="020B0604020202020204" pitchFamily="34" charset="0"/>
              </a:rPr>
              <a:t>odio</a:t>
            </a: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dirty="0" err="1">
                <a:latin typeface="Arial" panose="020B0604020202020204" pitchFamily="34" charset="0"/>
                <a:cs typeface="Arial" panose="020B0604020202020204" pitchFamily="34" charset="0"/>
              </a:rPr>
              <a:t>dignissim</a:t>
            </a: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dirty="0" err="1">
                <a:latin typeface="Arial" panose="020B0604020202020204" pitchFamily="34" charset="0"/>
                <a:cs typeface="Arial" panose="020B0604020202020204" pitchFamily="34" charset="0"/>
              </a:rPr>
              <a:t>qui</a:t>
            </a: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dirty="0" err="1">
                <a:latin typeface="Arial" panose="020B0604020202020204" pitchFamily="34" charset="0"/>
                <a:cs typeface="Arial" panose="020B0604020202020204" pitchFamily="34" charset="0"/>
              </a:rPr>
              <a:t>blandit</a:t>
            </a: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dirty="0" err="1">
                <a:latin typeface="Arial" panose="020B0604020202020204" pitchFamily="34" charset="0"/>
                <a:cs typeface="Arial" panose="020B0604020202020204" pitchFamily="34" charset="0"/>
              </a:rPr>
              <a:t>praesent</a:t>
            </a: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dirty="0" err="1">
                <a:latin typeface="Arial" panose="020B0604020202020204" pitchFamily="34" charset="0"/>
                <a:cs typeface="Arial" panose="020B0604020202020204" pitchFamily="34" charset="0"/>
              </a:rPr>
              <a:t>luptatum</a:t>
            </a: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dirty="0" err="1">
                <a:latin typeface="Arial" panose="020B0604020202020204" pitchFamily="34" charset="0"/>
                <a:cs typeface="Arial" panose="020B0604020202020204" pitchFamily="34" charset="0"/>
              </a:rPr>
              <a:t>zzril</a:t>
            </a: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dirty="0" err="1">
                <a:latin typeface="Arial" panose="020B0604020202020204" pitchFamily="34" charset="0"/>
                <a:cs typeface="Arial" panose="020B0604020202020204" pitchFamily="34" charset="0"/>
              </a:rPr>
              <a:t>delenit</a:t>
            </a: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dirty="0" err="1">
                <a:latin typeface="Arial" panose="020B0604020202020204" pitchFamily="34" charset="0"/>
                <a:cs typeface="Arial" panose="020B0604020202020204" pitchFamily="34" charset="0"/>
              </a:rPr>
              <a:t>augue</a:t>
            </a: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dirty="0" err="1">
                <a:latin typeface="Arial" panose="020B0604020202020204" pitchFamily="34" charset="0"/>
                <a:cs typeface="Arial" panose="020B0604020202020204" pitchFamily="34" charset="0"/>
              </a:rPr>
              <a:t>duis</a:t>
            </a: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dirty="0" err="1">
                <a:latin typeface="Arial" panose="020B0604020202020204" pitchFamily="34" charset="0"/>
                <a:cs typeface="Arial" panose="020B0604020202020204" pitchFamily="34" charset="0"/>
              </a:rPr>
              <a:t>dolore</a:t>
            </a: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dirty="0" err="1">
                <a:latin typeface="Arial" panose="020B0604020202020204" pitchFamily="34" charset="0"/>
                <a:cs typeface="Arial" panose="020B0604020202020204" pitchFamily="34" charset="0"/>
              </a:rPr>
              <a:t>te</a:t>
            </a: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15" name="Inhaltsplatzhalter 3">
            <a:extLst>
              <a:ext uri="{FF2B5EF4-FFF2-40B4-BE49-F238E27FC236}">
                <a16:creationId xmlns:a16="http://schemas.microsoft.com/office/drawing/2014/main" id="{67665E05-0255-5B0A-73AA-D25F1DB3C9F9}"/>
              </a:ext>
            </a:extLst>
          </p:cNvPr>
          <p:cNvSpPr txBox="1">
            <a:spLocks/>
          </p:cNvSpPr>
          <p:nvPr/>
        </p:nvSpPr>
        <p:spPr>
          <a:xfrm>
            <a:off x="1740878" y="9713264"/>
            <a:ext cx="8759363" cy="1005382"/>
          </a:xfrm>
          <a:prstGeom prst="rect">
            <a:avLst/>
          </a:prstGeom>
          <a:noFill/>
          <a:ln cmpd="sng">
            <a:noFill/>
            <a:miter lim="800000"/>
          </a:ln>
        </p:spPr>
        <p:txBody>
          <a:bodyPr tIns="180000"/>
          <a:lstStyle>
            <a:lvl1pPr marL="0" indent="0" algn="l" defTabSz="3027487" rtl="0" eaLnBrk="1" latinLnBrk="0" hangingPunct="1">
              <a:lnSpc>
                <a:spcPct val="90000"/>
              </a:lnSpc>
              <a:spcBef>
                <a:spcPts val="3311"/>
              </a:spcBef>
              <a:buClr>
                <a:srgbClr val="004068"/>
              </a:buClr>
              <a:buFont typeface="Arial" panose="020B0604020202020204" pitchFamily="34" charset="0"/>
              <a:buNone/>
              <a:defRPr sz="4400" b="0" i="0" kern="1200">
                <a:solidFill>
                  <a:schemeClr val="tx1">
                    <a:lumMod val="85000"/>
                    <a:lumOff val="15000"/>
                  </a:schemeClr>
                </a:solidFill>
                <a:latin typeface="Futura PT Medium" panose="020B0502020204020303" pitchFamily="34" charset="77"/>
                <a:ea typeface="+mn-ea"/>
                <a:cs typeface="+mn-cs"/>
              </a:defRPr>
            </a:lvl1pPr>
            <a:lvl2pPr marL="2270615" indent="-756872" algn="l" defTabSz="3027487" rtl="0" eaLnBrk="1" latinLnBrk="0" hangingPunct="1">
              <a:lnSpc>
                <a:spcPct val="90000"/>
              </a:lnSpc>
              <a:spcBef>
                <a:spcPts val="1655"/>
              </a:spcBef>
              <a:buClr>
                <a:srgbClr val="004068"/>
              </a:buClr>
              <a:buFont typeface="Arial" panose="020B0604020202020204" pitchFamily="34" charset="0"/>
              <a:buChar char="•"/>
              <a:defRPr sz="4400" b="0" i="0" kern="1200">
                <a:solidFill>
                  <a:schemeClr val="tx1">
                    <a:lumMod val="85000"/>
                    <a:lumOff val="15000"/>
                  </a:schemeClr>
                </a:solidFill>
                <a:latin typeface="Futura PT Book" panose="020B0502020204020303" pitchFamily="34" charset="77"/>
                <a:ea typeface="+mn-ea"/>
                <a:cs typeface="+mn-cs"/>
              </a:defRPr>
            </a:lvl2pPr>
            <a:lvl3pPr marL="3784359" indent="-756872" algn="l" defTabSz="3027487" rtl="0" eaLnBrk="1" latinLnBrk="0" hangingPunct="1">
              <a:lnSpc>
                <a:spcPct val="90000"/>
              </a:lnSpc>
              <a:spcBef>
                <a:spcPts val="1655"/>
              </a:spcBef>
              <a:buClr>
                <a:srgbClr val="004068"/>
              </a:buClr>
              <a:buFont typeface="Arial" panose="020B0604020202020204" pitchFamily="34" charset="0"/>
              <a:buChar char="•"/>
              <a:defRPr sz="4000" b="0" i="0" kern="1200">
                <a:solidFill>
                  <a:schemeClr val="tx1">
                    <a:lumMod val="85000"/>
                    <a:lumOff val="15000"/>
                  </a:schemeClr>
                </a:solidFill>
                <a:latin typeface="Futura PT Book" panose="020B0502020204020303" pitchFamily="34" charset="77"/>
                <a:ea typeface="+mn-ea"/>
                <a:cs typeface="+mn-cs"/>
              </a:defRPr>
            </a:lvl3pPr>
            <a:lvl4pPr marL="5298102" indent="-756872" algn="l" defTabSz="3027487" rtl="0" eaLnBrk="1" latinLnBrk="0" hangingPunct="1">
              <a:lnSpc>
                <a:spcPct val="90000"/>
              </a:lnSpc>
              <a:spcBef>
                <a:spcPts val="1655"/>
              </a:spcBef>
              <a:buClr>
                <a:srgbClr val="004068"/>
              </a:buClr>
              <a:buFont typeface="Arial" panose="020B0604020202020204" pitchFamily="34" charset="0"/>
              <a:buChar char="•"/>
              <a:defRPr sz="4000" b="0" i="0" kern="1200">
                <a:solidFill>
                  <a:schemeClr val="tx1">
                    <a:lumMod val="85000"/>
                    <a:lumOff val="15000"/>
                  </a:schemeClr>
                </a:solidFill>
                <a:latin typeface="Futura PT Book" panose="020B0502020204020303" pitchFamily="34" charset="77"/>
                <a:ea typeface="+mn-ea"/>
                <a:cs typeface="+mn-cs"/>
              </a:defRPr>
            </a:lvl4pPr>
            <a:lvl5pPr marL="6811846" indent="-756872" algn="l" defTabSz="3027487" rtl="0" eaLnBrk="1" latinLnBrk="0" hangingPunct="1">
              <a:lnSpc>
                <a:spcPct val="90000"/>
              </a:lnSpc>
              <a:spcBef>
                <a:spcPts val="1655"/>
              </a:spcBef>
              <a:buClr>
                <a:srgbClr val="004068"/>
              </a:buClr>
              <a:buFont typeface="Arial" panose="020B0604020202020204" pitchFamily="34" charset="0"/>
              <a:buChar char="•"/>
              <a:defRPr sz="5960" b="0" i="0" kern="1200">
                <a:solidFill>
                  <a:schemeClr val="tx1">
                    <a:lumMod val="85000"/>
                    <a:lumOff val="15000"/>
                  </a:schemeClr>
                </a:solidFill>
                <a:latin typeface="Futura PT Book" panose="020B0502020204020303" pitchFamily="34" charset="77"/>
                <a:ea typeface="+mn-ea"/>
                <a:cs typeface="+mn-cs"/>
              </a:defRPr>
            </a:lvl5pPr>
            <a:lvl6pPr marL="8325589" indent="-756872" algn="l" defTabSz="3027487" rtl="0" eaLnBrk="1" latinLnBrk="0" hangingPunct="1">
              <a:lnSpc>
                <a:spcPct val="90000"/>
              </a:lnSpc>
              <a:spcBef>
                <a:spcPts val="1655"/>
              </a:spcBef>
              <a:buFont typeface="Arial" panose="020B0604020202020204" pitchFamily="34" charset="0"/>
              <a:buChar char="•"/>
              <a:defRPr sz="59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9839333" indent="-756872" algn="l" defTabSz="3027487" rtl="0" eaLnBrk="1" latinLnBrk="0" hangingPunct="1">
              <a:lnSpc>
                <a:spcPct val="90000"/>
              </a:lnSpc>
              <a:spcBef>
                <a:spcPts val="1655"/>
              </a:spcBef>
              <a:buFont typeface="Arial" panose="020B0604020202020204" pitchFamily="34" charset="0"/>
              <a:buChar char="•"/>
              <a:defRPr sz="59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1353076" indent="-756872" algn="l" defTabSz="3027487" rtl="0" eaLnBrk="1" latinLnBrk="0" hangingPunct="1">
              <a:lnSpc>
                <a:spcPct val="90000"/>
              </a:lnSpc>
              <a:spcBef>
                <a:spcPts val="1655"/>
              </a:spcBef>
              <a:buFont typeface="Arial" panose="020B0604020202020204" pitchFamily="34" charset="0"/>
              <a:buChar char="•"/>
              <a:defRPr sz="59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2866820" indent="-756872" algn="l" defTabSz="3027487" rtl="0" eaLnBrk="1" latinLnBrk="0" hangingPunct="1">
              <a:lnSpc>
                <a:spcPct val="90000"/>
              </a:lnSpc>
              <a:spcBef>
                <a:spcPts val="1655"/>
              </a:spcBef>
              <a:buFont typeface="Arial" panose="020B0604020202020204" pitchFamily="34" charset="0"/>
              <a:buChar char="•"/>
              <a:defRPr sz="59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b="1" dirty="0" err="1">
                <a:solidFill>
                  <a:srgbClr val="0040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Lorem</a:t>
            </a:r>
            <a:r>
              <a:rPr lang="de-DE" b="1" dirty="0">
                <a:solidFill>
                  <a:srgbClr val="0040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b="1" dirty="0" err="1">
                <a:solidFill>
                  <a:srgbClr val="0040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ipsum</a:t>
            </a:r>
            <a:r>
              <a:rPr lang="de-DE" b="1" dirty="0">
                <a:solidFill>
                  <a:srgbClr val="0040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b="1" dirty="0" err="1">
                <a:solidFill>
                  <a:srgbClr val="0040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dolor</a:t>
            </a:r>
            <a:r>
              <a:rPr lang="de-DE" b="1" dirty="0">
                <a:solidFill>
                  <a:srgbClr val="0040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b="1" dirty="0" err="1">
                <a:solidFill>
                  <a:srgbClr val="0040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sit</a:t>
            </a:r>
            <a:r>
              <a:rPr lang="de-DE" b="1" dirty="0">
                <a:solidFill>
                  <a:srgbClr val="0040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b="1" dirty="0" err="1">
                <a:solidFill>
                  <a:srgbClr val="0040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endParaRPr lang="de-DE" b="1" dirty="0">
              <a:solidFill>
                <a:srgbClr val="00406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Inhaltsplatzhalter 3">
            <a:extLst>
              <a:ext uri="{FF2B5EF4-FFF2-40B4-BE49-F238E27FC236}">
                <a16:creationId xmlns:a16="http://schemas.microsoft.com/office/drawing/2014/main" id="{A5E1342A-8910-208F-065B-E28620812FA8}"/>
              </a:ext>
            </a:extLst>
          </p:cNvPr>
          <p:cNvSpPr txBox="1">
            <a:spLocks/>
          </p:cNvSpPr>
          <p:nvPr/>
        </p:nvSpPr>
        <p:spPr>
          <a:xfrm>
            <a:off x="1740878" y="11095910"/>
            <a:ext cx="8759363" cy="5858436"/>
          </a:xfrm>
          <a:prstGeom prst="rect">
            <a:avLst/>
          </a:prstGeom>
          <a:noFill/>
        </p:spPr>
        <p:txBody>
          <a:bodyPr tIns="180000"/>
          <a:lstStyle>
            <a:lvl1pPr marL="0" indent="0" algn="l" defTabSz="3027487" rtl="0" eaLnBrk="1" latinLnBrk="0" hangingPunct="1">
              <a:lnSpc>
                <a:spcPct val="90000"/>
              </a:lnSpc>
              <a:spcBef>
                <a:spcPts val="3311"/>
              </a:spcBef>
              <a:buClr>
                <a:srgbClr val="004068"/>
              </a:buClr>
              <a:buFont typeface="Arial" panose="020B0604020202020204" pitchFamily="34" charset="0"/>
              <a:buNone/>
              <a:defRPr sz="4400" b="0" i="0" kern="1200">
                <a:solidFill>
                  <a:schemeClr val="tx1">
                    <a:lumMod val="85000"/>
                    <a:lumOff val="15000"/>
                  </a:schemeClr>
                </a:solidFill>
                <a:latin typeface="Futura PT Medium" panose="020B0502020204020303" pitchFamily="34" charset="77"/>
                <a:ea typeface="+mn-ea"/>
                <a:cs typeface="+mn-cs"/>
              </a:defRPr>
            </a:lvl1pPr>
            <a:lvl2pPr marL="2270615" indent="-756872" algn="l" defTabSz="3027487" rtl="0" eaLnBrk="1" latinLnBrk="0" hangingPunct="1">
              <a:lnSpc>
                <a:spcPct val="90000"/>
              </a:lnSpc>
              <a:spcBef>
                <a:spcPts val="1655"/>
              </a:spcBef>
              <a:buClr>
                <a:srgbClr val="004068"/>
              </a:buClr>
              <a:buFont typeface="Arial" panose="020B0604020202020204" pitchFamily="34" charset="0"/>
              <a:buChar char="•"/>
              <a:defRPr sz="4400" b="0" i="0" kern="1200">
                <a:solidFill>
                  <a:schemeClr val="tx1">
                    <a:lumMod val="85000"/>
                    <a:lumOff val="15000"/>
                  </a:schemeClr>
                </a:solidFill>
                <a:latin typeface="Futura PT Book" panose="020B0502020204020303" pitchFamily="34" charset="77"/>
                <a:ea typeface="+mn-ea"/>
                <a:cs typeface="+mn-cs"/>
              </a:defRPr>
            </a:lvl2pPr>
            <a:lvl3pPr marL="3784359" indent="-756872" algn="l" defTabSz="3027487" rtl="0" eaLnBrk="1" latinLnBrk="0" hangingPunct="1">
              <a:lnSpc>
                <a:spcPct val="90000"/>
              </a:lnSpc>
              <a:spcBef>
                <a:spcPts val="1655"/>
              </a:spcBef>
              <a:buClr>
                <a:srgbClr val="004068"/>
              </a:buClr>
              <a:buFont typeface="Arial" panose="020B0604020202020204" pitchFamily="34" charset="0"/>
              <a:buChar char="•"/>
              <a:defRPr sz="4000" b="0" i="0" kern="1200">
                <a:solidFill>
                  <a:schemeClr val="tx1">
                    <a:lumMod val="85000"/>
                    <a:lumOff val="15000"/>
                  </a:schemeClr>
                </a:solidFill>
                <a:latin typeface="Futura PT Book" panose="020B0502020204020303" pitchFamily="34" charset="77"/>
                <a:ea typeface="+mn-ea"/>
                <a:cs typeface="+mn-cs"/>
              </a:defRPr>
            </a:lvl3pPr>
            <a:lvl4pPr marL="5298102" indent="-756872" algn="l" defTabSz="3027487" rtl="0" eaLnBrk="1" latinLnBrk="0" hangingPunct="1">
              <a:lnSpc>
                <a:spcPct val="90000"/>
              </a:lnSpc>
              <a:spcBef>
                <a:spcPts val="1655"/>
              </a:spcBef>
              <a:buClr>
                <a:srgbClr val="004068"/>
              </a:buClr>
              <a:buFont typeface="Arial" panose="020B0604020202020204" pitchFamily="34" charset="0"/>
              <a:buChar char="•"/>
              <a:defRPr sz="4000" b="0" i="0" kern="1200">
                <a:solidFill>
                  <a:schemeClr val="tx1">
                    <a:lumMod val="85000"/>
                    <a:lumOff val="15000"/>
                  </a:schemeClr>
                </a:solidFill>
                <a:latin typeface="Futura PT Book" panose="020B0502020204020303" pitchFamily="34" charset="77"/>
                <a:ea typeface="+mn-ea"/>
                <a:cs typeface="+mn-cs"/>
              </a:defRPr>
            </a:lvl4pPr>
            <a:lvl5pPr marL="6811846" indent="-756872" algn="l" defTabSz="3027487" rtl="0" eaLnBrk="1" latinLnBrk="0" hangingPunct="1">
              <a:lnSpc>
                <a:spcPct val="90000"/>
              </a:lnSpc>
              <a:spcBef>
                <a:spcPts val="1655"/>
              </a:spcBef>
              <a:buClr>
                <a:srgbClr val="004068"/>
              </a:buClr>
              <a:buFont typeface="Arial" panose="020B0604020202020204" pitchFamily="34" charset="0"/>
              <a:buChar char="•"/>
              <a:defRPr sz="5960" b="0" i="0" kern="1200">
                <a:solidFill>
                  <a:schemeClr val="tx1">
                    <a:lumMod val="85000"/>
                    <a:lumOff val="15000"/>
                  </a:schemeClr>
                </a:solidFill>
                <a:latin typeface="Futura PT Book" panose="020B0502020204020303" pitchFamily="34" charset="77"/>
                <a:ea typeface="+mn-ea"/>
                <a:cs typeface="+mn-cs"/>
              </a:defRPr>
            </a:lvl5pPr>
            <a:lvl6pPr marL="8325589" indent="-756872" algn="l" defTabSz="3027487" rtl="0" eaLnBrk="1" latinLnBrk="0" hangingPunct="1">
              <a:lnSpc>
                <a:spcPct val="90000"/>
              </a:lnSpc>
              <a:spcBef>
                <a:spcPts val="1655"/>
              </a:spcBef>
              <a:buFont typeface="Arial" panose="020B0604020202020204" pitchFamily="34" charset="0"/>
              <a:buChar char="•"/>
              <a:defRPr sz="59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9839333" indent="-756872" algn="l" defTabSz="3027487" rtl="0" eaLnBrk="1" latinLnBrk="0" hangingPunct="1">
              <a:lnSpc>
                <a:spcPct val="90000"/>
              </a:lnSpc>
              <a:spcBef>
                <a:spcPts val="1655"/>
              </a:spcBef>
              <a:buFont typeface="Arial" panose="020B0604020202020204" pitchFamily="34" charset="0"/>
              <a:buChar char="•"/>
              <a:defRPr sz="59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1353076" indent="-756872" algn="l" defTabSz="3027487" rtl="0" eaLnBrk="1" latinLnBrk="0" hangingPunct="1">
              <a:lnSpc>
                <a:spcPct val="90000"/>
              </a:lnSpc>
              <a:spcBef>
                <a:spcPts val="1655"/>
              </a:spcBef>
              <a:buFont typeface="Arial" panose="020B0604020202020204" pitchFamily="34" charset="0"/>
              <a:buChar char="•"/>
              <a:defRPr sz="59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2866820" indent="-756872" algn="l" defTabSz="3027487" rtl="0" eaLnBrk="1" latinLnBrk="0" hangingPunct="1">
              <a:lnSpc>
                <a:spcPct val="90000"/>
              </a:lnSpc>
              <a:spcBef>
                <a:spcPts val="1655"/>
              </a:spcBef>
              <a:buFont typeface="Arial" panose="020B0604020202020204" pitchFamily="34" charset="0"/>
              <a:buChar char="•"/>
              <a:defRPr sz="59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71500" indent="-571500">
              <a:buFont typeface="Arial" panose="020B0604020202020204" pitchFamily="34" charset="0"/>
              <a:buChar char="•"/>
            </a:pPr>
            <a:r>
              <a:rPr lang="de-DE" dirty="0" err="1">
                <a:latin typeface="Arial" panose="020B0604020202020204" pitchFamily="34" charset="0"/>
                <a:cs typeface="Arial" panose="020B0604020202020204" pitchFamily="34" charset="0"/>
              </a:rPr>
              <a:t>Lorem</a:t>
            </a: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dirty="0" err="1">
                <a:latin typeface="Arial" panose="020B0604020202020204" pitchFamily="34" charset="0"/>
                <a:cs typeface="Arial" panose="020B0604020202020204" pitchFamily="34" charset="0"/>
              </a:rPr>
              <a:t>ipsum</a:t>
            </a: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dirty="0" err="1">
                <a:latin typeface="Arial" panose="020B0604020202020204" pitchFamily="34" charset="0"/>
                <a:cs typeface="Arial" panose="020B0604020202020204" pitchFamily="34" charset="0"/>
              </a:rPr>
              <a:t>dolor</a:t>
            </a: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dirty="0" err="1">
                <a:latin typeface="Arial" panose="020B0604020202020204" pitchFamily="34" charset="0"/>
                <a:cs typeface="Arial" panose="020B0604020202020204" pitchFamily="34" charset="0"/>
              </a:rPr>
              <a:t>sit</a:t>
            </a: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dirty="0" err="1"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de-DE" dirty="0" err="1">
                <a:latin typeface="Arial" panose="020B0604020202020204" pitchFamily="34" charset="0"/>
                <a:cs typeface="Arial" panose="020B0604020202020204" pitchFamily="34" charset="0"/>
              </a:rPr>
              <a:t>aliquam</a:t>
            </a: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 erat </a:t>
            </a:r>
            <a:r>
              <a:rPr lang="de-DE" dirty="0" err="1">
                <a:latin typeface="Arial" panose="020B0604020202020204" pitchFamily="34" charset="0"/>
                <a:cs typeface="Arial" panose="020B0604020202020204" pitchFamily="34" charset="0"/>
              </a:rPr>
              <a:t>volutpat</a:t>
            </a: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2842115" lvl="1" indent="-571500"/>
            <a:r>
              <a:rPr lang="de-DE" dirty="0" err="1">
                <a:latin typeface="Arial" panose="020B0604020202020204" pitchFamily="34" charset="0"/>
                <a:cs typeface="Arial" panose="020B0604020202020204" pitchFamily="34" charset="0"/>
              </a:rPr>
              <a:t>Ut</a:t>
            </a: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dirty="0" err="1">
                <a:latin typeface="Arial" panose="020B0604020202020204" pitchFamily="34" charset="0"/>
                <a:cs typeface="Arial" panose="020B0604020202020204" pitchFamily="34" charset="0"/>
              </a:rPr>
              <a:t>wisi</a:t>
            </a: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dirty="0" err="1">
                <a:latin typeface="Arial" panose="020B0604020202020204" pitchFamily="34" charset="0"/>
                <a:cs typeface="Arial" panose="020B0604020202020204" pitchFamily="34" charset="0"/>
              </a:rPr>
              <a:t>enim</a:t>
            </a: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 ad in </a:t>
            </a:r>
          </a:p>
          <a:p>
            <a:pPr marL="2842115" lvl="1" indent="-571500"/>
            <a:r>
              <a:rPr lang="de-DE" dirty="0" err="1">
                <a:latin typeface="Arial" panose="020B0604020202020204" pitchFamily="34" charset="0"/>
                <a:cs typeface="Arial" panose="020B0604020202020204" pitchFamily="34" charset="0"/>
              </a:rPr>
              <a:t>vulputate</a:t>
            </a: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dirty="0" err="1">
                <a:latin typeface="Arial" panose="020B0604020202020204" pitchFamily="34" charset="0"/>
                <a:cs typeface="Arial" panose="020B0604020202020204" pitchFamily="34" charset="0"/>
              </a:rPr>
              <a:t>velit</a:t>
            </a: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 esse </a:t>
            </a:r>
          </a:p>
          <a:p>
            <a:pPr marL="4355859" lvl="2" indent="-571500"/>
            <a:r>
              <a:rPr lang="de-DE" dirty="0" err="1">
                <a:latin typeface="Arial" panose="020B0604020202020204" pitchFamily="34" charset="0"/>
                <a:cs typeface="Arial" panose="020B0604020202020204" pitchFamily="34" charset="0"/>
              </a:rPr>
              <a:t>molestie</a:t>
            </a: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de-DE" dirty="0" err="1">
                <a:latin typeface="Arial" panose="020B0604020202020204" pitchFamily="34" charset="0"/>
                <a:cs typeface="Arial" panose="020B0604020202020204" pitchFamily="34" charset="0"/>
              </a:rPr>
              <a:t>vero</a:t>
            </a: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dirty="0" err="1">
                <a:latin typeface="Arial" panose="020B0604020202020204" pitchFamily="34" charset="0"/>
                <a:cs typeface="Arial" panose="020B0604020202020204" pitchFamily="34" charset="0"/>
              </a:rPr>
              <a:t>eros</a:t>
            </a: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 et </a:t>
            </a:r>
            <a:r>
              <a:rPr lang="de-DE" dirty="0" err="1">
                <a:latin typeface="Arial" panose="020B0604020202020204" pitchFamily="34" charset="0"/>
                <a:cs typeface="Arial" panose="020B0604020202020204" pitchFamily="34" charset="0"/>
              </a:rPr>
              <a:t>accumsan</a:t>
            </a: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 et </a:t>
            </a:r>
            <a:r>
              <a:rPr lang="de-DE" dirty="0" err="1">
                <a:latin typeface="Arial" panose="020B0604020202020204" pitchFamily="34" charset="0"/>
                <a:cs typeface="Arial" panose="020B0604020202020204" pitchFamily="34" charset="0"/>
              </a:rPr>
              <a:t>iusto</a:t>
            </a: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dirty="0" err="1">
                <a:latin typeface="Arial" panose="020B0604020202020204" pitchFamily="34" charset="0"/>
                <a:cs typeface="Arial" panose="020B0604020202020204" pitchFamily="34" charset="0"/>
              </a:rPr>
              <a:t>odio</a:t>
            </a: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cxnSp>
        <p:nvCxnSpPr>
          <p:cNvPr id="18" name="Gerade Verbindung 17">
            <a:extLst>
              <a:ext uri="{FF2B5EF4-FFF2-40B4-BE49-F238E27FC236}">
                <a16:creationId xmlns:a16="http://schemas.microsoft.com/office/drawing/2014/main" id="{1E2576A9-279B-A348-13B6-F53C496BA389}"/>
              </a:ext>
            </a:extLst>
          </p:cNvPr>
          <p:cNvCxnSpPr>
            <a:cxnSpLocks/>
          </p:cNvCxnSpPr>
          <p:nvPr/>
        </p:nvCxnSpPr>
        <p:spPr>
          <a:xfrm>
            <a:off x="1740878" y="10718646"/>
            <a:ext cx="8759363" cy="0"/>
          </a:xfrm>
          <a:prstGeom prst="line">
            <a:avLst/>
          </a:prstGeom>
          <a:ln w="31750">
            <a:solidFill>
              <a:srgbClr val="00406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Gerade Verbindung 19">
            <a:extLst>
              <a:ext uri="{FF2B5EF4-FFF2-40B4-BE49-F238E27FC236}">
                <a16:creationId xmlns:a16="http://schemas.microsoft.com/office/drawing/2014/main" id="{BFEC1441-08FB-7391-AD7D-657EDCDB9B6A}"/>
              </a:ext>
            </a:extLst>
          </p:cNvPr>
          <p:cNvCxnSpPr>
            <a:cxnSpLocks/>
          </p:cNvCxnSpPr>
          <p:nvPr/>
        </p:nvCxnSpPr>
        <p:spPr>
          <a:xfrm>
            <a:off x="1740878" y="9728046"/>
            <a:ext cx="8759363" cy="0"/>
          </a:xfrm>
          <a:prstGeom prst="line">
            <a:avLst/>
          </a:prstGeom>
          <a:ln w="31750">
            <a:solidFill>
              <a:srgbClr val="00406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Inhaltsplatzhalter 3">
            <a:extLst>
              <a:ext uri="{FF2B5EF4-FFF2-40B4-BE49-F238E27FC236}">
                <a16:creationId xmlns:a16="http://schemas.microsoft.com/office/drawing/2014/main" id="{CA9C92E6-8BFE-B5B2-56FA-97DD7700008B}"/>
              </a:ext>
            </a:extLst>
          </p:cNvPr>
          <p:cNvSpPr txBox="1">
            <a:spLocks/>
          </p:cNvSpPr>
          <p:nvPr/>
        </p:nvSpPr>
        <p:spPr>
          <a:xfrm>
            <a:off x="10844640" y="9691802"/>
            <a:ext cx="8759363" cy="1005382"/>
          </a:xfrm>
          <a:prstGeom prst="rect">
            <a:avLst/>
          </a:prstGeom>
          <a:noFill/>
          <a:ln cmpd="sng">
            <a:noFill/>
            <a:miter lim="800000"/>
          </a:ln>
        </p:spPr>
        <p:txBody>
          <a:bodyPr tIns="180000"/>
          <a:lstStyle>
            <a:lvl1pPr marL="0" indent="0" algn="l" defTabSz="3027487" rtl="0" eaLnBrk="1" latinLnBrk="0" hangingPunct="1">
              <a:lnSpc>
                <a:spcPct val="90000"/>
              </a:lnSpc>
              <a:spcBef>
                <a:spcPts val="3311"/>
              </a:spcBef>
              <a:buClr>
                <a:srgbClr val="004068"/>
              </a:buClr>
              <a:buFont typeface="Arial" panose="020B0604020202020204" pitchFamily="34" charset="0"/>
              <a:buNone/>
              <a:defRPr sz="4400" b="0" i="0" kern="1200">
                <a:solidFill>
                  <a:schemeClr val="tx1">
                    <a:lumMod val="85000"/>
                    <a:lumOff val="15000"/>
                  </a:schemeClr>
                </a:solidFill>
                <a:latin typeface="Futura PT Medium" panose="020B0502020204020303" pitchFamily="34" charset="77"/>
                <a:ea typeface="+mn-ea"/>
                <a:cs typeface="+mn-cs"/>
              </a:defRPr>
            </a:lvl1pPr>
            <a:lvl2pPr marL="2270615" indent="-756872" algn="l" defTabSz="3027487" rtl="0" eaLnBrk="1" latinLnBrk="0" hangingPunct="1">
              <a:lnSpc>
                <a:spcPct val="90000"/>
              </a:lnSpc>
              <a:spcBef>
                <a:spcPts val="1655"/>
              </a:spcBef>
              <a:buClr>
                <a:srgbClr val="004068"/>
              </a:buClr>
              <a:buFont typeface="Arial" panose="020B0604020202020204" pitchFamily="34" charset="0"/>
              <a:buChar char="•"/>
              <a:defRPr sz="4400" b="0" i="0" kern="1200">
                <a:solidFill>
                  <a:schemeClr val="tx1">
                    <a:lumMod val="85000"/>
                    <a:lumOff val="15000"/>
                  </a:schemeClr>
                </a:solidFill>
                <a:latin typeface="Futura PT Book" panose="020B0502020204020303" pitchFamily="34" charset="77"/>
                <a:ea typeface="+mn-ea"/>
                <a:cs typeface="+mn-cs"/>
              </a:defRPr>
            </a:lvl2pPr>
            <a:lvl3pPr marL="3784359" indent="-756872" algn="l" defTabSz="3027487" rtl="0" eaLnBrk="1" latinLnBrk="0" hangingPunct="1">
              <a:lnSpc>
                <a:spcPct val="90000"/>
              </a:lnSpc>
              <a:spcBef>
                <a:spcPts val="1655"/>
              </a:spcBef>
              <a:buClr>
                <a:srgbClr val="004068"/>
              </a:buClr>
              <a:buFont typeface="Arial" panose="020B0604020202020204" pitchFamily="34" charset="0"/>
              <a:buChar char="•"/>
              <a:defRPr sz="4000" b="0" i="0" kern="1200">
                <a:solidFill>
                  <a:schemeClr val="tx1">
                    <a:lumMod val="85000"/>
                    <a:lumOff val="15000"/>
                  </a:schemeClr>
                </a:solidFill>
                <a:latin typeface="Futura PT Book" panose="020B0502020204020303" pitchFamily="34" charset="77"/>
                <a:ea typeface="+mn-ea"/>
                <a:cs typeface="+mn-cs"/>
              </a:defRPr>
            </a:lvl3pPr>
            <a:lvl4pPr marL="5298102" indent="-756872" algn="l" defTabSz="3027487" rtl="0" eaLnBrk="1" latinLnBrk="0" hangingPunct="1">
              <a:lnSpc>
                <a:spcPct val="90000"/>
              </a:lnSpc>
              <a:spcBef>
                <a:spcPts val="1655"/>
              </a:spcBef>
              <a:buClr>
                <a:srgbClr val="004068"/>
              </a:buClr>
              <a:buFont typeface="Arial" panose="020B0604020202020204" pitchFamily="34" charset="0"/>
              <a:buChar char="•"/>
              <a:defRPr sz="4000" b="0" i="0" kern="1200">
                <a:solidFill>
                  <a:schemeClr val="tx1">
                    <a:lumMod val="85000"/>
                    <a:lumOff val="15000"/>
                  </a:schemeClr>
                </a:solidFill>
                <a:latin typeface="Futura PT Book" panose="020B0502020204020303" pitchFamily="34" charset="77"/>
                <a:ea typeface="+mn-ea"/>
                <a:cs typeface="+mn-cs"/>
              </a:defRPr>
            </a:lvl4pPr>
            <a:lvl5pPr marL="6811846" indent="-756872" algn="l" defTabSz="3027487" rtl="0" eaLnBrk="1" latinLnBrk="0" hangingPunct="1">
              <a:lnSpc>
                <a:spcPct val="90000"/>
              </a:lnSpc>
              <a:spcBef>
                <a:spcPts val="1655"/>
              </a:spcBef>
              <a:buClr>
                <a:srgbClr val="004068"/>
              </a:buClr>
              <a:buFont typeface="Arial" panose="020B0604020202020204" pitchFamily="34" charset="0"/>
              <a:buChar char="•"/>
              <a:defRPr sz="5960" b="0" i="0" kern="1200">
                <a:solidFill>
                  <a:schemeClr val="tx1">
                    <a:lumMod val="85000"/>
                    <a:lumOff val="15000"/>
                  </a:schemeClr>
                </a:solidFill>
                <a:latin typeface="Futura PT Book" panose="020B0502020204020303" pitchFamily="34" charset="77"/>
                <a:ea typeface="+mn-ea"/>
                <a:cs typeface="+mn-cs"/>
              </a:defRPr>
            </a:lvl5pPr>
            <a:lvl6pPr marL="8325589" indent="-756872" algn="l" defTabSz="3027487" rtl="0" eaLnBrk="1" latinLnBrk="0" hangingPunct="1">
              <a:lnSpc>
                <a:spcPct val="90000"/>
              </a:lnSpc>
              <a:spcBef>
                <a:spcPts val="1655"/>
              </a:spcBef>
              <a:buFont typeface="Arial" panose="020B0604020202020204" pitchFamily="34" charset="0"/>
              <a:buChar char="•"/>
              <a:defRPr sz="59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9839333" indent="-756872" algn="l" defTabSz="3027487" rtl="0" eaLnBrk="1" latinLnBrk="0" hangingPunct="1">
              <a:lnSpc>
                <a:spcPct val="90000"/>
              </a:lnSpc>
              <a:spcBef>
                <a:spcPts val="1655"/>
              </a:spcBef>
              <a:buFont typeface="Arial" panose="020B0604020202020204" pitchFamily="34" charset="0"/>
              <a:buChar char="•"/>
              <a:defRPr sz="59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1353076" indent="-756872" algn="l" defTabSz="3027487" rtl="0" eaLnBrk="1" latinLnBrk="0" hangingPunct="1">
              <a:lnSpc>
                <a:spcPct val="90000"/>
              </a:lnSpc>
              <a:spcBef>
                <a:spcPts val="1655"/>
              </a:spcBef>
              <a:buFont typeface="Arial" panose="020B0604020202020204" pitchFamily="34" charset="0"/>
              <a:buChar char="•"/>
              <a:defRPr sz="59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2866820" indent="-756872" algn="l" defTabSz="3027487" rtl="0" eaLnBrk="1" latinLnBrk="0" hangingPunct="1">
              <a:lnSpc>
                <a:spcPct val="90000"/>
              </a:lnSpc>
              <a:spcBef>
                <a:spcPts val="1655"/>
              </a:spcBef>
              <a:buFont typeface="Arial" panose="020B0604020202020204" pitchFamily="34" charset="0"/>
              <a:buChar char="•"/>
              <a:defRPr sz="59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b="1" dirty="0" err="1">
                <a:solidFill>
                  <a:srgbClr val="0040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Lorem</a:t>
            </a:r>
            <a:r>
              <a:rPr lang="de-DE" b="1" dirty="0">
                <a:solidFill>
                  <a:srgbClr val="0040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b="1" dirty="0" err="1">
                <a:solidFill>
                  <a:srgbClr val="0040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ipsum</a:t>
            </a:r>
            <a:r>
              <a:rPr lang="de-DE" b="1" dirty="0">
                <a:solidFill>
                  <a:srgbClr val="0040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b="1" dirty="0" err="1">
                <a:solidFill>
                  <a:srgbClr val="0040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dolor</a:t>
            </a:r>
            <a:r>
              <a:rPr lang="de-DE" b="1" dirty="0">
                <a:solidFill>
                  <a:srgbClr val="0040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b="1" dirty="0" err="1">
                <a:solidFill>
                  <a:srgbClr val="0040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sit</a:t>
            </a:r>
            <a:r>
              <a:rPr lang="de-DE" b="1" dirty="0">
                <a:solidFill>
                  <a:srgbClr val="0040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b="1" dirty="0" err="1">
                <a:solidFill>
                  <a:srgbClr val="0040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endParaRPr lang="de-DE" b="1" dirty="0">
              <a:solidFill>
                <a:srgbClr val="00406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Inhaltsplatzhalter 3">
            <a:extLst>
              <a:ext uri="{FF2B5EF4-FFF2-40B4-BE49-F238E27FC236}">
                <a16:creationId xmlns:a16="http://schemas.microsoft.com/office/drawing/2014/main" id="{9E90233F-7105-0F5D-5F6D-31496912FF19}"/>
              </a:ext>
            </a:extLst>
          </p:cNvPr>
          <p:cNvSpPr txBox="1">
            <a:spLocks/>
          </p:cNvSpPr>
          <p:nvPr/>
        </p:nvSpPr>
        <p:spPr>
          <a:xfrm>
            <a:off x="10844640" y="11074447"/>
            <a:ext cx="8759363" cy="9545669"/>
          </a:xfrm>
          <a:prstGeom prst="rect">
            <a:avLst/>
          </a:prstGeom>
          <a:noFill/>
        </p:spPr>
        <p:txBody>
          <a:bodyPr tIns="180000"/>
          <a:lstStyle>
            <a:lvl1pPr marL="0" indent="0" algn="l" defTabSz="3027487" rtl="0" eaLnBrk="1" latinLnBrk="0" hangingPunct="1">
              <a:lnSpc>
                <a:spcPct val="90000"/>
              </a:lnSpc>
              <a:spcBef>
                <a:spcPts val="3311"/>
              </a:spcBef>
              <a:buClr>
                <a:srgbClr val="004068"/>
              </a:buClr>
              <a:buFont typeface="Arial" panose="020B0604020202020204" pitchFamily="34" charset="0"/>
              <a:buNone/>
              <a:defRPr sz="4400" b="0" i="0" kern="1200">
                <a:solidFill>
                  <a:schemeClr val="tx1">
                    <a:lumMod val="85000"/>
                    <a:lumOff val="15000"/>
                  </a:schemeClr>
                </a:solidFill>
                <a:latin typeface="Futura PT Medium" panose="020B0502020204020303" pitchFamily="34" charset="77"/>
                <a:ea typeface="+mn-ea"/>
                <a:cs typeface="+mn-cs"/>
              </a:defRPr>
            </a:lvl1pPr>
            <a:lvl2pPr marL="2270615" indent="-756872" algn="l" defTabSz="3027487" rtl="0" eaLnBrk="1" latinLnBrk="0" hangingPunct="1">
              <a:lnSpc>
                <a:spcPct val="90000"/>
              </a:lnSpc>
              <a:spcBef>
                <a:spcPts val="1655"/>
              </a:spcBef>
              <a:buClr>
                <a:srgbClr val="004068"/>
              </a:buClr>
              <a:buFont typeface="Arial" panose="020B0604020202020204" pitchFamily="34" charset="0"/>
              <a:buChar char="•"/>
              <a:defRPr sz="4400" b="0" i="0" kern="1200">
                <a:solidFill>
                  <a:schemeClr val="tx1">
                    <a:lumMod val="85000"/>
                    <a:lumOff val="15000"/>
                  </a:schemeClr>
                </a:solidFill>
                <a:latin typeface="Futura PT Book" panose="020B0502020204020303" pitchFamily="34" charset="77"/>
                <a:ea typeface="+mn-ea"/>
                <a:cs typeface="+mn-cs"/>
              </a:defRPr>
            </a:lvl2pPr>
            <a:lvl3pPr marL="3784359" indent="-756872" algn="l" defTabSz="3027487" rtl="0" eaLnBrk="1" latinLnBrk="0" hangingPunct="1">
              <a:lnSpc>
                <a:spcPct val="90000"/>
              </a:lnSpc>
              <a:spcBef>
                <a:spcPts val="1655"/>
              </a:spcBef>
              <a:buClr>
                <a:srgbClr val="004068"/>
              </a:buClr>
              <a:buFont typeface="Arial" panose="020B0604020202020204" pitchFamily="34" charset="0"/>
              <a:buChar char="•"/>
              <a:defRPr sz="4000" b="0" i="0" kern="1200">
                <a:solidFill>
                  <a:schemeClr val="tx1">
                    <a:lumMod val="85000"/>
                    <a:lumOff val="15000"/>
                  </a:schemeClr>
                </a:solidFill>
                <a:latin typeface="Futura PT Book" panose="020B0502020204020303" pitchFamily="34" charset="77"/>
                <a:ea typeface="+mn-ea"/>
                <a:cs typeface="+mn-cs"/>
              </a:defRPr>
            </a:lvl3pPr>
            <a:lvl4pPr marL="5298102" indent="-756872" algn="l" defTabSz="3027487" rtl="0" eaLnBrk="1" latinLnBrk="0" hangingPunct="1">
              <a:lnSpc>
                <a:spcPct val="90000"/>
              </a:lnSpc>
              <a:spcBef>
                <a:spcPts val="1655"/>
              </a:spcBef>
              <a:buClr>
                <a:srgbClr val="004068"/>
              </a:buClr>
              <a:buFont typeface="Arial" panose="020B0604020202020204" pitchFamily="34" charset="0"/>
              <a:buChar char="•"/>
              <a:defRPr sz="4000" b="0" i="0" kern="1200">
                <a:solidFill>
                  <a:schemeClr val="tx1">
                    <a:lumMod val="85000"/>
                    <a:lumOff val="15000"/>
                  </a:schemeClr>
                </a:solidFill>
                <a:latin typeface="Futura PT Book" panose="020B0502020204020303" pitchFamily="34" charset="77"/>
                <a:ea typeface="+mn-ea"/>
                <a:cs typeface="+mn-cs"/>
              </a:defRPr>
            </a:lvl4pPr>
            <a:lvl5pPr marL="6811846" indent="-756872" algn="l" defTabSz="3027487" rtl="0" eaLnBrk="1" latinLnBrk="0" hangingPunct="1">
              <a:lnSpc>
                <a:spcPct val="90000"/>
              </a:lnSpc>
              <a:spcBef>
                <a:spcPts val="1655"/>
              </a:spcBef>
              <a:buClr>
                <a:srgbClr val="004068"/>
              </a:buClr>
              <a:buFont typeface="Arial" panose="020B0604020202020204" pitchFamily="34" charset="0"/>
              <a:buChar char="•"/>
              <a:defRPr sz="5960" b="0" i="0" kern="1200">
                <a:solidFill>
                  <a:schemeClr val="tx1">
                    <a:lumMod val="85000"/>
                    <a:lumOff val="15000"/>
                  </a:schemeClr>
                </a:solidFill>
                <a:latin typeface="Futura PT Book" panose="020B0502020204020303" pitchFamily="34" charset="77"/>
                <a:ea typeface="+mn-ea"/>
                <a:cs typeface="+mn-cs"/>
              </a:defRPr>
            </a:lvl5pPr>
            <a:lvl6pPr marL="8325589" indent="-756872" algn="l" defTabSz="3027487" rtl="0" eaLnBrk="1" latinLnBrk="0" hangingPunct="1">
              <a:lnSpc>
                <a:spcPct val="90000"/>
              </a:lnSpc>
              <a:spcBef>
                <a:spcPts val="1655"/>
              </a:spcBef>
              <a:buFont typeface="Arial" panose="020B0604020202020204" pitchFamily="34" charset="0"/>
              <a:buChar char="•"/>
              <a:defRPr sz="59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9839333" indent="-756872" algn="l" defTabSz="3027487" rtl="0" eaLnBrk="1" latinLnBrk="0" hangingPunct="1">
              <a:lnSpc>
                <a:spcPct val="90000"/>
              </a:lnSpc>
              <a:spcBef>
                <a:spcPts val="1655"/>
              </a:spcBef>
              <a:buFont typeface="Arial" panose="020B0604020202020204" pitchFamily="34" charset="0"/>
              <a:buChar char="•"/>
              <a:defRPr sz="59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1353076" indent="-756872" algn="l" defTabSz="3027487" rtl="0" eaLnBrk="1" latinLnBrk="0" hangingPunct="1">
              <a:lnSpc>
                <a:spcPct val="90000"/>
              </a:lnSpc>
              <a:spcBef>
                <a:spcPts val="1655"/>
              </a:spcBef>
              <a:buFont typeface="Arial" panose="020B0604020202020204" pitchFamily="34" charset="0"/>
              <a:buChar char="•"/>
              <a:defRPr sz="59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2866820" indent="-756872" algn="l" defTabSz="3027487" rtl="0" eaLnBrk="1" latinLnBrk="0" hangingPunct="1">
              <a:lnSpc>
                <a:spcPct val="90000"/>
              </a:lnSpc>
              <a:spcBef>
                <a:spcPts val="1655"/>
              </a:spcBef>
              <a:buFont typeface="Arial" panose="020B0604020202020204" pitchFamily="34" charset="0"/>
              <a:buChar char="•"/>
              <a:defRPr sz="59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de-DE" dirty="0"/>
          </a:p>
          <a:p>
            <a:endParaRPr lang="de-DE" dirty="0"/>
          </a:p>
          <a:p>
            <a:endParaRPr lang="de-DE" dirty="0"/>
          </a:p>
          <a:p>
            <a:endParaRPr lang="de-DE" dirty="0">
              <a:latin typeface="Futura PT Book" panose="020B0502020204020303" pitchFamily="34" charset="77"/>
            </a:endParaRPr>
          </a:p>
          <a:p>
            <a:endParaRPr lang="de-DE" dirty="0">
              <a:latin typeface="Futura PT Book" panose="020B0502020204020303" pitchFamily="34" charset="77"/>
            </a:endParaRPr>
          </a:p>
          <a:p>
            <a:endParaRPr lang="de-DE" dirty="0">
              <a:latin typeface="Futura PT Book" panose="020B0502020204020303" pitchFamily="34" charset="77"/>
            </a:endParaRPr>
          </a:p>
          <a:p>
            <a:r>
              <a:rPr lang="de-DE" dirty="0" err="1">
                <a:latin typeface="Arial" panose="020B0604020202020204" pitchFamily="34" charset="0"/>
                <a:cs typeface="Arial" panose="020B0604020202020204" pitchFamily="34" charset="0"/>
              </a:rPr>
              <a:t>Veniam</a:t>
            </a: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de-DE" dirty="0" err="1">
                <a:latin typeface="Arial" panose="020B0604020202020204" pitchFamily="34" charset="0"/>
                <a:cs typeface="Arial" panose="020B0604020202020204" pitchFamily="34" charset="0"/>
              </a:rPr>
              <a:t>quis</a:t>
            </a: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dirty="0" err="1">
                <a:latin typeface="Arial" panose="020B0604020202020204" pitchFamily="34" charset="0"/>
                <a:cs typeface="Arial" panose="020B0604020202020204" pitchFamily="34" charset="0"/>
              </a:rPr>
              <a:t>nostrud</a:t>
            </a: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dirty="0" err="1">
                <a:latin typeface="Arial" panose="020B0604020202020204" pitchFamily="34" charset="0"/>
                <a:cs typeface="Arial" panose="020B0604020202020204" pitchFamily="34" charset="0"/>
              </a:rPr>
              <a:t>exerci</a:t>
            </a: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dirty="0" err="1">
                <a:latin typeface="Arial" panose="020B0604020202020204" pitchFamily="34" charset="0"/>
                <a:cs typeface="Arial" panose="020B0604020202020204" pitchFamily="34" charset="0"/>
              </a:rPr>
              <a:t>tation</a:t>
            </a: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dirty="0" err="1">
                <a:latin typeface="Arial" panose="020B0604020202020204" pitchFamily="34" charset="0"/>
                <a:cs typeface="Arial" panose="020B0604020202020204" pitchFamily="34" charset="0"/>
              </a:rPr>
              <a:t>ullamcorper</a:t>
            </a: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dirty="0" err="1">
                <a:latin typeface="Arial" panose="020B0604020202020204" pitchFamily="34" charset="0"/>
                <a:cs typeface="Arial" panose="020B0604020202020204" pitchFamily="34" charset="0"/>
              </a:rPr>
              <a:t>suscipit</a:t>
            </a: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dirty="0" err="1">
                <a:latin typeface="Arial" panose="020B0604020202020204" pitchFamily="34" charset="0"/>
                <a:cs typeface="Arial" panose="020B0604020202020204" pitchFamily="34" charset="0"/>
              </a:rPr>
              <a:t>lobortis</a:t>
            </a: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dirty="0" err="1">
                <a:latin typeface="Arial" panose="020B0604020202020204" pitchFamily="34" charset="0"/>
                <a:cs typeface="Arial" panose="020B0604020202020204" pitchFamily="34" charset="0"/>
              </a:rPr>
              <a:t>nisl</a:t>
            </a: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dirty="0" err="1">
                <a:latin typeface="Arial" panose="020B0604020202020204" pitchFamily="34" charset="0"/>
                <a:cs typeface="Arial" panose="020B0604020202020204" pitchFamily="34" charset="0"/>
              </a:rPr>
              <a:t>ut</a:t>
            </a: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dirty="0" err="1">
                <a:latin typeface="Arial" panose="020B0604020202020204" pitchFamily="34" charset="0"/>
                <a:cs typeface="Arial" panose="020B0604020202020204" pitchFamily="34" charset="0"/>
              </a:rPr>
              <a:t>aliquip</a:t>
            </a: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 ex </a:t>
            </a:r>
            <a:r>
              <a:rPr lang="de-DE" dirty="0" err="1">
                <a:latin typeface="Arial" panose="020B0604020202020204" pitchFamily="34" charset="0"/>
                <a:cs typeface="Arial" panose="020B0604020202020204" pitchFamily="34" charset="0"/>
              </a:rPr>
              <a:t>ea</a:t>
            </a: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 commodo </a:t>
            </a:r>
            <a:r>
              <a:rPr lang="de-DE" dirty="0" err="1">
                <a:latin typeface="Arial" panose="020B0604020202020204" pitchFamily="34" charset="0"/>
                <a:cs typeface="Arial" panose="020B0604020202020204" pitchFamily="34" charset="0"/>
              </a:rPr>
              <a:t>consequat</a:t>
            </a: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. Duis </a:t>
            </a:r>
            <a:r>
              <a:rPr lang="de-DE" dirty="0" err="1">
                <a:latin typeface="Arial" panose="020B0604020202020204" pitchFamily="34" charset="0"/>
                <a:cs typeface="Arial" panose="020B0604020202020204" pitchFamily="34" charset="0"/>
              </a:rPr>
              <a:t>autem</a:t>
            </a: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dirty="0" err="1">
                <a:latin typeface="Arial" panose="020B0604020202020204" pitchFamily="34" charset="0"/>
                <a:cs typeface="Arial" panose="020B0604020202020204" pitchFamily="34" charset="0"/>
              </a:rPr>
              <a:t>vel</a:t>
            </a: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dirty="0" err="1">
                <a:latin typeface="Arial" panose="020B0604020202020204" pitchFamily="34" charset="0"/>
                <a:cs typeface="Arial" panose="020B0604020202020204" pitchFamily="34" charset="0"/>
              </a:rPr>
              <a:t>eum</a:t>
            </a: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dirty="0" err="1">
                <a:latin typeface="Arial" panose="020B0604020202020204" pitchFamily="34" charset="0"/>
                <a:cs typeface="Arial" panose="020B0604020202020204" pitchFamily="34" charset="0"/>
              </a:rPr>
              <a:t>iriure</a:t>
            </a: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dirty="0" err="1">
                <a:latin typeface="Arial" panose="020B0604020202020204" pitchFamily="34" charset="0"/>
                <a:cs typeface="Arial" panose="020B0604020202020204" pitchFamily="34" charset="0"/>
              </a:rPr>
              <a:t>dolor</a:t>
            </a: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 in </a:t>
            </a:r>
            <a:r>
              <a:rPr lang="de-DE" dirty="0" err="1">
                <a:latin typeface="Arial" panose="020B0604020202020204" pitchFamily="34" charset="0"/>
                <a:cs typeface="Arial" panose="020B0604020202020204" pitchFamily="34" charset="0"/>
              </a:rPr>
              <a:t>hendrerit</a:t>
            </a:r>
            <a:endParaRPr lang="de-D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de-DE" dirty="0">
                <a:latin typeface="Futura PT Book" panose="020B0502020204020303" pitchFamily="34" charset="77"/>
              </a:rPr>
              <a:t> </a:t>
            </a:r>
            <a:endParaRPr lang="de-DE" dirty="0"/>
          </a:p>
        </p:txBody>
      </p:sp>
      <p:cxnSp>
        <p:nvCxnSpPr>
          <p:cNvPr id="23" name="Gerade Verbindung 22">
            <a:extLst>
              <a:ext uri="{FF2B5EF4-FFF2-40B4-BE49-F238E27FC236}">
                <a16:creationId xmlns:a16="http://schemas.microsoft.com/office/drawing/2014/main" id="{A3618D31-C278-5240-7E5E-8A14F60631BD}"/>
              </a:ext>
            </a:extLst>
          </p:cNvPr>
          <p:cNvCxnSpPr>
            <a:cxnSpLocks/>
          </p:cNvCxnSpPr>
          <p:nvPr/>
        </p:nvCxnSpPr>
        <p:spPr>
          <a:xfrm>
            <a:off x="10844640" y="10697184"/>
            <a:ext cx="8759363" cy="0"/>
          </a:xfrm>
          <a:prstGeom prst="line">
            <a:avLst/>
          </a:prstGeom>
          <a:ln w="31750">
            <a:solidFill>
              <a:srgbClr val="00406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Gerade Verbindung 23">
            <a:extLst>
              <a:ext uri="{FF2B5EF4-FFF2-40B4-BE49-F238E27FC236}">
                <a16:creationId xmlns:a16="http://schemas.microsoft.com/office/drawing/2014/main" id="{E77DB896-12B7-9182-C683-2553776B06F0}"/>
              </a:ext>
            </a:extLst>
          </p:cNvPr>
          <p:cNvCxnSpPr>
            <a:cxnSpLocks/>
          </p:cNvCxnSpPr>
          <p:nvPr/>
        </p:nvCxnSpPr>
        <p:spPr>
          <a:xfrm>
            <a:off x="10844640" y="9706584"/>
            <a:ext cx="8759363" cy="0"/>
          </a:xfrm>
          <a:prstGeom prst="line">
            <a:avLst/>
          </a:prstGeom>
          <a:ln w="31750">
            <a:solidFill>
              <a:srgbClr val="00406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5" name="Grafik 24">
            <a:extLst>
              <a:ext uri="{FF2B5EF4-FFF2-40B4-BE49-F238E27FC236}">
                <a16:creationId xmlns:a16="http://schemas.microsoft.com/office/drawing/2014/main" id="{FB644F92-6A2D-A203-2276-12E054FA4AE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849494" y="17195150"/>
            <a:ext cx="8379520" cy="3510339"/>
          </a:xfrm>
          <a:prstGeom prst="rect">
            <a:avLst/>
          </a:prstGeom>
        </p:spPr>
      </p:pic>
      <p:pic>
        <p:nvPicPr>
          <p:cNvPr id="26" name="Grafik 25">
            <a:extLst>
              <a:ext uri="{FF2B5EF4-FFF2-40B4-BE49-F238E27FC236}">
                <a16:creationId xmlns:a16="http://schemas.microsoft.com/office/drawing/2014/main" id="{A57D65A4-E834-EB88-BA8B-8DB2D3D4BE83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832858" y="11074445"/>
            <a:ext cx="8777517" cy="5858435"/>
          </a:xfrm>
          <a:prstGeom prst="rect">
            <a:avLst/>
          </a:prstGeom>
        </p:spPr>
      </p:pic>
      <p:sp>
        <p:nvSpPr>
          <p:cNvPr id="37" name="Inhaltsplatzhalter 4">
            <a:extLst>
              <a:ext uri="{FF2B5EF4-FFF2-40B4-BE49-F238E27FC236}">
                <a16:creationId xmlns:a16="http://schemas.microsoft.com/office/drawing/2014/main" id="{DED3607D-5183-54C6-167A-E905EB521E0B}"/>
              </a:ext>
            </a:extLst>
          </p:cNvPr>
          <p:cNvSpPr txBox="1">
            <a:spLocks/>
          </p:cNvSpPr>
          <p:nvPr/>
        </p:nvSpPr>
        <p:spPr>
          <a:xfrm>
            <a:off x="1740878" y="27579561"/>
            <a:ext cx="8759362" cy="7881176"/>
          </a:xfrm>
          <a:prstGeom prst="rect">
            <a:avLst/>
          </a:prstGeom>
        </p:spPr>
        <p:txBody>
          <a:bodyPr/>
          <a:lstStyle>
            <a:lvl1pPr marL="0" indent="0" algn="l" defTabSz="3027487" rtl="0" eaLnBrk="1" latinLnBrk="0" hangingPunct="1">
              <a:lnSpc>
                <a:spcPct val="90000"/>
              </a:lnSpc>
              <a:spcBef>
                <a:spcPts val="3311"/>
              </a:spcBef>
              <a:buClr>
                <a:srgbClr val="004068"/>
              </a:buClr>
              <a:buFont typeface="Arial" panose="020B0604020202020204" pitchFamily="34" charset="0"/>
              <a:buNone/>
              <a:defRPr sz="4400" b="0" i="0" kern="1200">
                <a:solidFill>
                  <a:schemeClr val="tx1">
                    <a:lumMod val="85000"/>
                    <a:lumOff val="15000"/>
                  </a:schemeClr>
                </a:solidFill>
                <a:latin typeface="Futura PT Medium" panose="020B0502020204020303" pitchFamily="34" charset="77"/>
                <a:ea typeface="+mn-ea"/>
                <a:cs typeface="+mn-cs"/>
              </a:defRPr>
            </a:lvl1pPr>
            <a:lvl2pPr marL="2270615" indent="-756872" algn="l" defTabSz="3027487" rtl="0" eaLnBrk="1" latinLnBrk="0" hangingPunct="1">
              <a:lnSpc>
                <a:spcPct val="90000"/>
              </a:lnSpc>
              <a:spcBef>
                <a:spcPts val="1655"/>
              </a:spcBef>
              <a:buClr>
                <a:srgbClr val="004068"/>
              </a:buClr>
              <a:buFont typeface="Arial" panose="020B0604020202020204" pitchFamily="34" charset="0"/>
              <a:buChar char="•"/>
              <a:defRPr sz="4400" b="0" i="0" kern="1200">
                <a:solidFill>
                  <a:schemeClr val="tx1">
                    <a:lumMod val="85000"/>
                    <a:lumOff val="15000"/>
                  </a:schemeClr>
                </a:solidFill>
                <a:latin typeface="Futura PT Book" panose="020B0502020204020303" pitchFamily="34" charset="77"/>
                <a:ea typeface="+mn-ea"/>
                <a:cs typeface="+mn-cs"/>
              </a:defRPr>
            </a:lvl2pPr>
            <a:lvl3pPr marL="3784359" indent="-756872" algn="l" defTabSz="3027487" rtl="0" eaLnBrk="1" latinLnBrk="0" hangingPunct="1">
              <a:lnSpc>
                <a:spcPct val="90000"/>
              </a:lnSpc>
              <a:spcBef>
                <a:spcPts val="1655"/>
              </a:spcBef>
              <a:buClr>
                <a:srgbClr val="004068"/>
              </a:buClr>
              <a:buFont typeface="Arial" panose="020B0604020202020204" pitchFamily="34" charset="0"/>
              <a:buChar char="•"/>
              <a:defRPr sz="4000" b="0" i="0" kern="1200">
                <a:solidFill>
                  <a:schemeClr val="tx1">
                    <a:lumMod val="85000"/>
                    <a:lumOff val="15000"/>
                  </a:schemeClr>
                </a:solidFill>
                <a:latin typeface="Futura PT Book" panose="020B0502020204020303" pitchFamily="34" charset="77"/>
                <a:ea typeface="+mn-ea"/>
                <a:cs typeface="+mn-cs"/>
              </a:defRPr>
            </a:lvl3pPr>
            <a:lvl4pPr marL="5298102" indent="-756872" algn="l" defTabSz="3027487" rtl="0" eaLnBrk="1" latinLnBrk="0" hangingPunct="1">
              <a:lnSpc>
                <a:spcPct val="90000"/>
              </a:lnSpc>
              <a:spcBef>
                <a:spcPts val="1655"/>
              </a:spcBef>
              <a:buClr>
                <a:srgbClr val="004068"/>
              </a:buClr>
              <a:buFont typeface="Arial" panose="020B0604020202020204" pitchFamily="34" charset="0"/>
              <a:buChar char="•"/>
              <a:defRPr sz="4000" b="0" i="0" kern="1200">
                <a:solidFill>
                  <a:schemeClr val="tx1">
                    <a:lumMod val="85000"/>
                    <a:lumOff val="15000"/>
                  </a:schemeClr>
                </a:solidFill>
                <a:latin typeface="Futura PT Book" panose="020B0502020204020303" pitchFamily="34" charset="77"/>
                <a:ea typeface="+mn-ea"/>
                <a:cs typeface="+mn-cs"/>
              </a:defRPr>
            </a:lvl4pPr>
            <a:lvl5pPr marL="6811846" indent="-756872" algn="l" defTabSz="3027487" rtl="0" eaLnBrk="1" latinLnBrk="0" hangingPunct="1">
              <a:lnSpc>
                <a:spcPct val="90000"/>
              </a:lnSpc>
              <a:spcBef>
                <a:spcPts val="1655"/>
              </a:spcBef>
              <a:buClr>
                <a:srgbClr val="004068"/>
              </a:buClr>
              <a:buFont typeface="Arial" panose="020B0604020202020204" pitchFamily="34" charset="0"/>
              <a:buChar char="•"/>
              <a:defRPr sz="5960" b="0" i="0" kern="1200">
                <a:solidFill>
                  <a:schemeClr val="tx1">
                    <a:lumMod val="85000"/>
                    <a:lumOff val="15000"/>
                  </a:schemeClr>
                </a:solidFill>
                <a:latin typeface="Futura PT Book" panose="020B0502020204020303" pitchFamily="34" charset="77"/>
                <a:ea typeface="+mn-ea"/>
                <a:cs typeface="+mn-cs"/>
              </a:defRPr>
            </a:lvl5pPr>
            <a:lvl6pPr marL="8325589" indent="-756872" algn="l" defTabSz="3027487" rtl="0" eaLnBrk="1" latinLnBrk="0" hangingPunct="1">
              <a:lnSpc>
                <a:spcPct val="90000"/>
              </a:lnSpc>
              <a:spcBef>
                <a:spcPts val="1655"/>
              </a:spcBef>
              <a:buFont typeface="Arial" panose="020B0604020202020204" pitchFamily="34" charset="0"/>
              <a:buChar char="•"/>
              <a:defRPr sz="59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9839333" indent="-756872" algn="l" defTabSz="3027487" rtl="0" eaLnBrk="1" latinLnBrk="0" hangingPunct="1">
              <a:lnSpc>
                <a:spcPct val="90000"/>
              </a:lnSpc>
              <a:spcBef>
                <a:spcPts val="1655"/>
              </a:spcBef>
              <a:buFont typeface="Arial" panose="020B0604020202020204" pitchFamily="34" charset="0"/>
              <a:buChar char="•"/>
              <a:defRPr sz="59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1353076" indent="-756872" algn="l" defTabSz="3027487" rtl="0" eaLnBrk="1" latinLnBrk="0" hangingPunct="1">
              <a:lnSpc>
                <a:spcPct val="90000"/>
              </a:lnSpc>
              <a:spcBef>
                <a:spcPts val="1655"/>
              </a:spcBef>
              <a:buFont typeface="Arial" panose="020B0604020202020204" pitchFamily="34" charset="0"/>
              <a:buChar char="•"/>
              <a:defRPr sz="59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2866820" indent="-756872" algn="l" defTabSz="3027487" rtl="0" eaLnBrk="1" latinLnBrk="0" hangingPunct="1">
              <a:lnSpc>
                <a:spcPct val="90000"/>
              </a:lnSpc>
              <a:spcBef>
                <a:spcPts val="1655"/>
              </a:spcBef>
              <a:buFont typeface="Arial" panose="020B0604020202020204" pitchFamily="34" charset="0"/>
              <a:buChar char="•"/>
              <a:defRPr sz="59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 defTabSz="457200">
              <a:lnSpc>
                <a:spcPct val="100000"/>
              </a:lnSpc>
              <a:spcBef>
                <a:spcPts val="0"/>
              </a:spcBef>
              <a:buClrTx/>
              <a:defRPr/>
            </a:pPr>
            <a:r>
              <a:rPr lang="de-DE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Veniam</a:t>
            </a:r>
            <a:r>
              <a:rPr lang="de-DE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de-DE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quis</a:t>
            </a:r>
            <a:r>
              <a:rPr lang="de-DE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nostrud</a:t>
            </a:r>
            <a:r>
              <a:rPr lang="de-DE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exerci</a:t>
            </a:r>
            <a:r>
              <a:rPr lang="de-DE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tation</a:t>
            </a:r>
            <a:r>
              <a:rPr lang="de-DE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ullamcorper</a:t>
            </a:r>
            <a:r>
              <a:rPr lang="de-DE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suscipit</a:t>
            </a:r>
            <a:r>
              <a:rPr lang="de-DE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lobortis</a:t>
            </a:r>
            <a:r>
              <a:rPr lang="de-DE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nisl</a:t>
            </a:r>
            <a:r>
              <a:rPr lang="de-DE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ut</a:t>
            </a:r>
            <a:r>
              <a:rPr lang="de-DE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aliquip</a:t>
            </a:r>
            <a:r>
              <a:rPr lang="de-DE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ex </a:t>
            </a:r>
            <a:r>
              <a:rPr lang="de-DE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ea</a:t>
            </a:r>
            <a:r>
              <a:rPr lang="de-DE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commodo </a:t>
            </a:r>
            <a:r>
              <a:rPr lang="de-DE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consequat</a:t>
            </a:r>
            <a:r>
              <a:rPr lang="de-DE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Duis </a:t>
            </a:r>
            <a:r>
              <a:rPr lang="de-DE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autem</a:t>
            </a:r>
            <a:r>
              <a:rPr lang="de-DE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vel</a:t>
            </a:r>
            <a:r>
              <a:rPr lang="de-DE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eum</a:t>
            </a:r>
            <a:r>
              <a:rPr lang="de-DE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iriure</a:t>
            </a:r>
            <a:r>
              <a:rPr lang="de-DE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dolor</a:t>
            </a:r>
            <a:r>
              <a:rPr lang="de-DE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in </a:t>
            </a:r>
            <a:r>
              <a:rPr lang="de-DE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hendrerit</a:t>
            </a:r>
            <a:r>
              <a:rPr lang="de-DE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in </a:t>
            </a:r>
            <a:r>
              <a:rPr lang="de-DE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vulputate</a:t>
            </a:r>
            <a:r>
              <a:rPr lang="de-DE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velit</a:t>
            </a:r>
            <a:r>
              <a:rPr lang="de-DE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de-DE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Veniam</a:t>
            </a:r>
            <a:r>
              <a:rPr lang="de-DE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de-DE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quis</a:t>
            </a:r>
            <a:r>
              <a:rPr lang="de-DE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nostrud</a:t>
            </a:r>
            <a:r>
              <a:rPr lang="de-DE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exerci</a:t>
            </a:r>
            <a:r>
              <a:rPr lang="de-DE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tation</a:t>
            </a:r>
            <a:r>
              <a:rPr lang="de-DE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ullamcorper</a:t>
            </a:r>
            <a:r>
              <a:rPr lang="de-DE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suscipit</a:t>
            </a:r>
            <a:r>
              <a:rPr lang="de-DE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lobortis</a:t>
            </a:r>
            <a:r>
              <a:rPr lang="de-DE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nisl</a:t>
            </a:r>
            <a:r>
              <a:rPr lang="de-DE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ut</a:t>
            </a:r>
            <a:r>
              <a:rPr lang="de-DE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aliquip</a:t>
            </a:r>
            <a:r>
              <a:rPr lang="de-DE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ex </a:t>
            </a:r>
            <a:r>
              <a:rPr lang="de-DE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ea</a:t>
            </a:r>
            <a:r>
              <a:rPr lang="de-DE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commodo </a:t>
            </a:r>
            <a:r>
              <a:rPr lang="de-DE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consequat</a:t>
            </a:r>
            <a:r>
              <a:rPr lang="de-DE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Duis </a:t>
            </a:r>
            <a:r>
              <a:rPr lang="de-DE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autem</a:t>
            </a:r>
            <a:r>
              <a:rPr lang="de-DE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vel</a:t>
            </a:r>
            <a:r>
              <a:rPr lang="de-DE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eum</a:t>
            </a:r>
            <a:r>
              <a:rPr lang="de-DE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iriure</a:t>
            </a:r>
            <a:r>
              <a:rPr lang="de-DE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dolor</a:t>
            </a:r>
            <a:r>
              <a:rPr lang="de-DE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in </a:t>
            </a:r>
            <a:r>
              <a:rPr lang="de-DE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hendrerit</a:t>
            </a:r>
            <a:r>
              <a:rPr lang="de-DE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in </a:t>
            </a:r>
            <a:r>
              <a:rPr lang="de-DE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vulputate</a:t>
            </a:r>
            <a:r>
              <a:rPr lang="de-DE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velit</a:t>
            </a:r>
            <a:endParaRPr lang="de-DE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 defTabSz="457200">
              <a:lnSpc>
                <a:spcPct val="100000"/>
              </a:lnSpc>
              <a:spcBef>
                <a:spcPts val="0"/>
              </a:spcBef>
              <a:buClrTx/>
              <a:buFontTx/>
              <a:buNone/>
              <a:defRPr/>
            </a:pPr>
            <a:endParaRPr lang="de-DE" dirty="0">
              <a:solidFill>
                <a:prstClr val="black"/>
              </a:solidFill>
              <a:latin typeface="Futura PT Book" panose="020B0502020204020303" pitchFamily="34" charset="77"/>
            </a:endParaRPr>
          </a:p>
          <a:p>
            <a:endParaRPr lang="de-DE" sz="6000" dirty="0">
              <a:solidFill>
                <a:srgbClr val="0067A5"/>
              </a:solidFill>
            </a:endParaRPr>
          </a:p>
        </p:txBody>
      </p:sp>
      <p:sp>
        <p:nvSpPr>
          <p:cNvPr id="8" name="Titel 7">
            <a:extLst>
              <a:ext uri="{FF2B5EF4-FFF2-40B4-BE49-F238E27FC236}">
                <a16:creationId xmlns:a16="http://schemas.microsoft.com/office/drawing/2014/main" id="{7D0AF9E8-AC8B-4ADE-B2A0-FB3B75336F2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2238" y="5213416"/>
            <a:ext cx="30210735" cy="2735191"/>
          </a:xfrm>
          <a:prstGeom prst="rect">
            <a:avLst/>
          </a:prstGeom>
          <a:noFill/>
        </p:spPr>
        <p:txBody>
          <a:bodyPr/>
          <a:lstStyle/>
          <a:p>
            <a:r>
              <a:rPr lang="de-DE" dirty="0" err="1">
                <a:latin typeface="Arial" panose="020B0604020202020204" pitchFamily="34" charset="0"/>
                <a:cs typeface="Arial" panose="020B0604020202020204" pitchFamily="34" charset="0"/>
              </a:rPr>
              <a:t>Lorem</a:t>
            </a: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dirty="0" err="1">
                <a:latin typeface="Arial" panose="020B0604020202020204" pitchFamily="34" charset="0"/>
                <a:cs typeface="Arial" panose="020B0604020202020204" pitchFamily="34" charset="0"/>
              </a:rPr>
              <a:t>ipsum</a:t>
            </a: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dirty="0" err="1">
                <a:latin typeface="Arial" panose="020B0604020202020204" pitchFamily="34" charset="0"/>
                <a:cs typeface="Arial" panose="020B0604020202020204" pitchFamily="34" charset="0"/>
              </a:rPr>
              <a:t>dolor</a:t>
            </a: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dirty="0" err="1">
                <a:latin typeface="Arial" panose="020B0604020202020204" pitchFamily="34" charset="0"/>
                <a:cs typeface="Arial" panose="020B0604020202020204" pitchFamily="34" charset="0"/>
              </a:rPr>
              <a:t>sit</a:t>
            </a: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dirty="0" err="1"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de-DE" dirty="0" err="1">
                <a:latin typeface="Arial" panose="020B0604020202020204" pitchFamily="34" charset="0"/>
                <a:cs typeface="Arial" panose="020B0604020202020204" pitchFamily="34" charset="0"/>
              </a:rPr>
              <a:t>consectetuer</a:t>
            </a: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dirty="0" err="1">
                <a:latin typeface="Arial" panose="020B0604020202020204" pitchFamily="34" charset="0"/>
                <a:cs typeface="Arial" panose="020B0604020202020204" pitchFamily="34" charset="0"/>
              </a:rPr>
              <a:t>adipiscing</a:t>
            </a: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dirty="0" err="1">
                <a:latin typeface="Arial" panose="020B0604020202020204" pitchFamily="34" charset="0"/>
                <a:cs typeface="Arial" panose="020B0604020202020204" pitchFamily="34" charset="0"/>
              </a:rPr>
              <a:t>elit</a:t>
            </a: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 sed </a:t>
            </a:r>
            <a:r>
              <a:rPr lang="de-DE" dirty="0" err="1">
                <a:latin typeface="Arial" panose="020B0604020202020204" pitchFamily="34" charset="0"/>
                <a:cs typeface="Arial" panose="020B0604020202020204" pitchFamily="34" charset="0"/>
              </a:rPr>
              <a:t>diam</a:t>
            </a: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dirty="0" err="1">
                <a:latin typeface="Arial" panose="020B0604020202020204" pitchFamily="34" charset="0"/>
                <a:cs typeface="Arial" panose="020B0604020202020204" pitchFamily="34" charset="0"/>
              </a:rPr>
              <a:t>nonummy</a:t>
            </a: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dirty="0" err="1">
                <a:latin typeface="Arial" panose="020B0604020202020204" pitchFamily="34" charset="0"/>
                <a:cs typeface="Arial" panose="020B0604020202020204" pitchFamily="34" charset="0"/>
              </a:rPr>
              <a:t>nibh</a:t>
            </a: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19823520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nhaltsplatzhalter 7">
            <a:extLst>
              <a:ext uri="{FF2B5EF4-FFF2-40B4-BE49-F238E27FC236}">
                <a16:creationId xmlns:a16="http://schemas.microsoft.com/office/drawing/2014/main" id="{7DD3B54E-B7A7-E098-FAC8-CEC44F0831E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4890" y="33454688"/>
            <a:ext cx="30300103" cy="11489635"/>
          </a:xfrm>
          <a:prstGeom prst="rect">
            <a:avLst/>
          </a:prstGeom>
        </p:spPr>
      </p:pic>
      <p:pic>
        <p:nvPicPr>
          <p:cNvPr id="10" name="Grafik 9">
            <a:extLst>
              <a:ext uri="{FF2B5EF4-FFF2-40B4-BE49-F238E27FC236}">
                <a16:creationId xmlns:a16="http://schemas.microsoft.com/office/drawing/2014/main" id="{CCA1CC29-AED1-B4EF-1DC6-AB48B0FFD63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102801" y="40577571"/>
            <a:ext cx="3367206" cy="1683603"/>
          </a:xfrm>
          <a:prstGeom prst="rect">
            <a:avLst/>
          </a:prstGeom>
        </p:spPr>
      </p:pic>
      <p:pic>
        <p:nvPicPr>
          <p:cNvPr id="11" name="Grafik 10">
            <a:extLst>
              <a:ext uri="{FF2B5EF4-FFF2-40B4-BE49-F238E27FC236}">
                <a16:creationId xmlns:a16="http://schemas.microsoft.com/office/drawing/2014/main" id="{7772EF40-2377-5C73-FD46-DA44F6A4D94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049748" y="40577572"/>
            <a:ext cx="4539713" cy="1683602"/>
          </a:xfrm>
          <a:prstGeom prst="rect">
            <a:avLst/>
          </a:prstGeom>
        </p:spPr>
      </p:pic>
      <p:grpSp>
        <p:nvGrpSpPr>
          <p:cNvPr id="13" name="Gruppieren 12">
            <a:extLst>
              <a:ext uri="{FF2B5EF4-FFF2-40B4-BE49-F238E27FC236}">
                <a16:creationId xmlns:a16="http://schemas.microsoft.com/office/drawing/2014/main" id="{236887C3-5B1C-18A5-F6A2-C777F7DE9F13}"/>
              </a:ext>
            </a:extLst>
          </p:cNvPr>
          <p:cNvGrpSpPr/>
          <p:nvPr/>
        </p:nvGrpSpPr>
        <p:grpSpPr>
          <a:xfrm>
            <a:off x="19909608" y="40340346"/>
            <a:ext cx="8668248" cy="2284309"/>
            <a:chOff x="19916235" y="1536577"/>
            <a:chExt cx="8668248" cy="2284309"/>
          </a:xfrm>
        </p:grpSpPr>
        <p:sp>
          <p:nvSpPr>
            <p:cNvPr id="14" name="Rechteck 13">
              <a:extLst>
                <a:ext uri="{FF2B5EF4-FFF2-40B4-BE49-F238E27FC236}">
                  <a16:creationId xmlns:a16="http://schemas.microsoft.com/office/drawing/2014/main" id="{0B2C2302-28DA-E994-DFCB-C84974C48958}"/>
                </a:ext>
              </a:extLst>
            </p:cNvPr>
            <p:cNvSpPr/>
            <p:nvPr/>
          </p:nvSpPr>
          <p:spPr>
            <a:xfrm>
              <a:off x="19916235" y="1536577"/>
              <a:ext cx="8668248" cy="2284309"/>
            </a:xfrm>
            <a:prstGeom prst="rect">
              <a:avLst/>
            </a:prstGeom>
            <a:noFill/>
            <a:ln w="3175">
              <a:solidFill>
                <a:srgbClr val="0067A5"/>
              </a:solidFill>
              <a:prstDash val="lgDash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5" name="Textfeld 14">
              <a:extLst>
                <a:ext uri="{FF2B5EF4-FFF2-40B4-BE49-F238E27FC236}">
                  <a16:creationId xmlns:a16="http://schemas.microsoft.com/office/drawing/2014/main" id="{C236C1A6-9987-4289-A4D1-5DB1981F46FE}"/>
                </a:ext>
              </a:extLst>
            </p:cNvPr>
            <p:cNvSpPr txBox="1"/>
            <p:nvPr/>
          </p:nvSpPr>
          <p:spPr>
            <a:xfrm>
              <a:off x="20894192" y="3328106"/>
              <a:ext cx="618852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e-DE" dirty="0">
                  <a:solidFill>
                    <a:srgbClr val="0067A5"/>
                  </a:solidFill>
                </a:rPr>
                <a:t>Raum für Drittlogos</a:t>
              </a:r>
            </a:p>
          </p:txBody>
        </p:sp>
      </p:grpSp>
      <p:sp>
        <p:nvSpPr>
          <p:cNvPr id="2" name="Untertitel 1">
            <a:extLst>
              <a:ext uri="{FF2B5EF4-FFF2-40B4-BE49-F238E27FC236}">
                <a16:creationId xmlns:a16="http://schemas.microsoft.com/office/drawing/2014/main" id="{AE6EFE77-4D4C-BE2D-7E5D-A30E1FF0379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4B6105FB-901D-FC47-6096-5E5113623F56}"/>
              </a:ext>
            </a:extLst>
          </p:cNvPr>
          <p:cNvSpPr>
            <a:spLocks noGrp="1"/>
          </p:cNvSpPr>
          <p:nvPr>
            <p:ph sz="half" idx="10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24A26DD4-73A4-96FC-3EA4-305E2EFF257F}"/>
              </a:ext>
            </a:extLst>
          </p:cNvPr>
          <p:cNvSpPr>
            <a:spLocks noGrp="1"/>
          </p:cNvSpPr>
          <p:nvPr>
            <p:ph sz="half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Inhaltsplatzhalter 4">
            <a:extLst>
              <a:ext uri="{FF2B5EF4-FFF2-40B4-BE49-F238E27FC236}">
                <a16:creationId xmlns:a16="http://schemas.microsoft.com/office/drawing/2014/main" id="{0323A627-552F-263D-D5C0-8257024717A5}"/>
              </a:ext>
            </a:extLst>
          </p:cNvPr>
          <p:cNvSpPr>
            <a:spLocks noGrp="1"/>
          </p:cNvSpPr>
          <p:nvPr>
            <p:ph sz="half" idx="12"/>
          </p:nvPr>
        </p:nvSpPr>
        <p:spPr>
          <a:xfrm>
            <a:off x="19949364" y="11389819"/>
            <a:ext cx="8759363" cy="25464478"/>
          </a:xfrm>
        </p:spPr>
        <p:txBody>
          <a:bodyPr/>
          <a:lstStyle/>
          <a:p>
            <a:endParaRPr lang="de-DE" dirty="0"/>
          </a:p>
        </p:txBody>
      </p:sp>
      <p:sp>
        <p:nvSpPr>
          <p:cNvPr id="6" name="Titel 5">
            <a:extLst>
              <a:ext uri="{FF2B5EF4-FFF2-40B4-BE49-F238E27FC236}">
                <a16:creationId xmlns:a16="http://schemas.microsoft.com/office/drawing/2014/main" id="{49363519-947C-079C-11F3-AA7101DD055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18" name="Footer Placeholder 4">
            <a:extLst>
              <a:ext uri="{FF2B5EF4-FFF2-40B4-BE49-F238E27FC236}">
                <a16:creationId xmlns:a16="http://schemas.microsoft.com/office/drawing/2014/main" id="{13A42265-5D15-2FBC-B996-5E1AEDB5337C}"/>
              </a:ext>
            </a:extLst>
          </p:cNvPr>
          <p:cNvSpPr txBox="1">
            <a:spLocks/>
          </p:cNvSpPr>
          <p:nvPr/>
        </p:nvSpPr>
        <p:spPr>
          <a:xfrm>
            <a:off x="1740877" y="40326643"/>
            <a:ext cx="17832332" cy="2477120"/>
          </a:xfrm>
          <a:prstGeom prst="rect">
            <a:avLst/>
          </a:prstGeom>
          <a:ln w="3175">
            <a:solidFill>
              <a:schemeClr val="accent1"/>
            </a:solidFill>
          </a:ln>
        </p:spPr>
        <p:txBody>
          <a:bodyPr vert="horz" lIns="288000" tIns="288000" rIns="288000" bIns="288000" rtlCol="0" anchor="t" anchorCtr="0"/>
          <a:lstStyle>
            <a:defPPr>
              <a:defRPr lang="en-US"/>
            </a:defPPr>
            <a:lvl1pPr marL="0" algn="l" defTabSz="457200" rtl="0" eaLnBrk="1" latinLnBrk="0" hangingPunct="1">
              <a:defRPr sz="4000" b="0" i="0" kern="1200">
                <a:solidFill>
                  <a:schemeClr val="bg1"/>
                </a:solidFill>
                <a:latin typeface="Futura PT Book" panose="020B0502020204020303" pitchFamily="34" charset="77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sz="3600" dirty="0">
                <a:solidFill>
                  <a:srgbClr val="0040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Fakultät und Institut</a:t>
            </a:r>
          </a:p>
          <a:p>
            <a:endParaRPr lang="de-DE" sz="3600" dirty="0">
              <a:solidFill>
                <a:srgbClr val="00406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de-DE" sz="2400" dirty="0">
                <a:solidFill>
                  <a:srgbClr val="0040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Straße Nr. | 09599 Freiberg | +49 3731 39-XXXX | matthiae.name@xxx.tu.-</a:t>
            </a:r>
            <a:r>
              <a:rPr lang="de-DE" sz="2400" dirty="0" err="1">
                <a:solidFill>
                  <a:srgbClr val="0040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freiberg.de</a:t>
            </a:r>
            <a:r>
              <a:rPr lang="de-DE" sz="2400" dirty="0">
                <a:solidFill>
                  <a:srgbClr val="0040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| </a:t>
            </a:r>
            <a:r>
              <a:rPr lang="de-DE" sz="2400" dirty="0" err="1">
                <a:solidFill>
                  <a:srgbClr val="0040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institut.tu-freiberg.de</a:t>
            </a:r>
            <a:endParaRPr lang="de-DE" sz="2400" dirty="0">
              <a:solidFill>
                <a:srgbClr val="00406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de-DE" sz="3600" dirty="0">
              <a:solidFill>
                <a:srgbClr val="00406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Footer Placeholder 4">
            <a:extLst>
              <a:ext uri="{FF2B5EF4-FFF2-40B4-BE49-F238E27FC236}">
                <a16:creationId xmlns:a16="http://schemas.microsoft.com/office/drawing/2014/main" id="{248E2D50-FB85-AD40-10B1-093E30B8F3FD}"/>
              </a:ext>
            </a:extLst>
          </p:cNvPr>
          <p:cNvSpPr txBox="1">
            <a:spLocks/>
          </p:cNvSpPr>
          <p:nvPr/>
        </p:nvSpPr>
        <p:spPr>
          <a:xfrm>
            <a:off x="1740878" y="37031375"/>
            <a:ext cx="26883359" cy="2923930"/>
          </a:xfrm>
          <a:prstGeom prst="rect">
            <a:avLst/>
          </a:prstGeom>
          <a:ln w="3175">
            <a:solidFill>
              <a:schemeClr val="accent1"/>
            </a:solidFill>
          </a:ln>
        </p:spPr>
        <p:txBody>
          <a:bodyPr vert="horz" lIns="288000" tIns="288000" rIns="288000" bIns="288000" rtlCol="0" anchor="t" anchorCtr="0"/>
          <a:lstStyle>
            <a:defPPr>
              <a:defRPr lang="en-US"/>
            </a:defPPr>
            <a:lvl1pPr marL="0" algn="l" defTabSz="457200" rtl="0" eaLnBrk="1" latinLnBrk="0" hangingPunct="1">
              <a:defRPr sz="4000" b="0" i="0" kern="1200">
                <a:solidFill>
                  <a:schemeClr val="bg1"/>
                </a:solidFill>
                <a:latin typeface="Futura PT Book" panose="020B0502020204020303" pitchFamily="34" charset="77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sz="3000" b="1" dirty="0">
                <a:solidFill>
                  <a:srgbClr val="0040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Literatur- und Quellenverzeichnis</a:t>
            </a:r>
          </a:p>
          <a:p>
            <a:r>
              <a:rPr lang="de-DE" sz="2400" dirty="0">
                <a:solidFill>
                  <a:srgbClr val="0040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Quelle, Literatur, Quelle, Literatur, Quelle, Literatur, Quelle, Literatur, Quelle, Literatur, Quelle, Literatur, Quelle, Literatur, Quelle, Literatur, Quelle, Literatur, Quelle, Literatur, Quelle, Literatur, Quelle, Literatur, Quelle, Literatur, Quelle, Literatur, Quelle, Literatur, Quelle, Literatur, Quelle, Literatur, Quelle, Literatur, Quelle, Literatur, Quelle, Literatur, Quelle, Literatur, Quelle, Literatur, Quelle, Literatur, Quelle, Literatur, Quelle, Literatur, Quelle, Literatur, Quelle, Literatur, Quelle, Literatur, Quelle, Literatur, Quelle, Literatur, Quelle, Literatur, Quelle, Literatur, Quelle, Literatur, Quelle, Literatur, Quelle, Literatur, Quelle, Literatur, Quelle, Literatur, Quelle, Literatur, Quelle, Literatur, Quelle, Literatur, Quelle, Literatur, Quelle, Literatur, Quelle, Literatur, Quelle, Literatur, Quelle, Literatur, Quelle, Literatur, Quelle, Literatur, Quelle, Literatur, Quelle, Literatur, Quelle, Literatur, Quelle, Literatur, Quelle, Literatur, Quelle, Literatur, Quelle, Literatur, Quelle, Literatur, Quelle, Literatur, Quelle, Literatur, Quelle, Literatur, Quelle, Literatur, Quelle, Literatur, Quelle, Literatur, Quelle, Literatur, Quelle, Literatur, Quelle, Literatur, Quelle, Literatur, Quelle, Literatur, Quelle, Literatur, Quelle, Literatur, Quelle, Literatur, Quelle, Literatur, Quelle, Literatur, Quelle, Literatur, </a:t>
            </a:r>
          </a:p>
        </p:txBody>
      </p:sp>
    </p:spTree>
    <p:extLst>
      <p:ext uri="{BB962C8B-B14F-4D97-AF65-F5344CB8AC3E}">
        <p14:creationId xmlns:p14="http://schemas.microsoft.com/office/powerpoint/2010/main" val="372992541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>
            <a:extLst>
              <a:ext uri="{FF2B5EF4-FFF2-40B4-BE49-F238E27FC236}">
                <a16:creationId xmlns:a16="http://schemas.microsoft.com/office/drawing/2014/main" id="{901C38CD-453E-34C9-DD35-E10ACD5359A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7990541"/>
            <a:ext cx="30276303" cy="4813221"/>
          </a:xfrm>
          <a:prstGeom prst="rect">
            <a:avLst/>
          </a:prstGeom>
        </p:spPr>
      </p:pic>
      <p:pic>
        <p:nvPicPr>
          <p:cNvPr id="3" name="Grafik 2">
            <a:extLst>
              <a:ext uri="{FF2B5EF4-FFF2-40B4-BE49-F238E27FC236}">
                <a16:creationId xmlns:a16="http://schemas.microsoft.com/office/drawing/2014/main" id="{D0B83B53-F515-4A6D-407D-B085D0FE43E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89244" y="38221365"/>
            <a:ext cx="3367206" cy="1683603"/>
          </a:xfrm>
          <a:prstGeom prst="rect">
            <a:avLst/>
          </a:prstGeom>
        </p:spPr>
      </p:pic>
      <p:pic>
        <p:nvPicPr>
          <p:cNvPr id="4" name="Grafik 3">
            <a:extLst>
              <a:ext uri="{FF2B5EF4-FFF2-40B4-BE49-F238E27FC236}">
                <a16:creationId xmlns:a16="http://schemas.microsoft.com/office/drawing/2014/main" id="{189027AB-8182-20D6-2D8E-B3A1A6E7402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38318" y="38221365"/>
            <a:ext cx="4539713" cy="1683602"/>
          </a:xfrm>
          <a:prstGeom prst="rect">
            <a:avLst/>
          </a:prstGeom>
        </p:spPr>
      </p:pic>
      <p:graphicFrame>
        <p:nvGraphicFramePr>
          <p:cNvPr id="5" name="Tabelle 16">
            <a:extLst>
              <a:ext uri="{FF2B5EF4-FFF2-40B4-BE49-F238E27FC236}">
                <a16:creationId xmlns:a16="http://schemas.microsoft.com/office/drawing/2014/main" id="{DCCF2080-828F-60BE-E6B7-A43A3B8B48E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2068187"/>
              </p:ext>
            </p:extLst>
          </p:nvPr>
        </p:nvGraphicFramePr>
        <p:xfrm>
          <a:off x="1489244" y="41075465"/>
          <a:ext cx="27714406" cy="168360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714406">
                  <a:extLst>
                    <a:ext uri="{9D8B030D-6E8A-4147-A177-3AD203B41FA5}">
                      <a16:colId xmlns:a16="http://schemas.microsoft.com/office/drawing/2014/main" val="2779858004"/>
                    </a:ext>
                  </a:extLst>
                </a:gridCol>
              </a:tblGrid>
              <a:tr h="1683602"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</a:pPr>
                      <a:r>
                        <a:rPr lang="de-DE" sz="2800" b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Fakultät für …………... …………………………………………………………... </a:t>
                      </a:r>
                      <a:r>
                        <a:rPr lang="de-DE" sz="280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| Institut für …………………………………………………………………..…..</a:t>
                      </a:r>
                    </a:p>
                    <a:p>
                      <a:pPr marL="0" indent="0">
                        <a:lnSpc>
                          <a:spcPct val="120000"/>
                        </a:lnSpc>
                        <a:buFontTx/>
                        <a:buNone/>
                      </a:pPr>
                      <a:r>
                        <a:rPr lang="de-DE" sz="280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Straße Nr. | 09599 Freiberg |  +49 3731 39-XXXX | </a:t>
                      </a:r>
                      <a:r>
                        <a:rPr lang="de-DE" sz="280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hlinkClick r:id="rId5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vorname.name@xxx.tu.-freiberg.de</a:t>
                      </a:r>
                      <a:r>
                        <a:rPr lang="de-DE" sz="280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|  Web .tu-freiberg.de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18318493"/>
                  </a:ext>
                </a:extLst>
              </a:tr>
            </a:tbl>
          </a:graphicData>
        </a:graphic>
      </p:graphicFrame>
      <p:sp>
        <p:nvSpPr>
          <p:cNvPr id="12" name="Untertitel 11">
            <a:extLst>
              <a:ext uri="{FF2B5EF4-FFF2-40B4-BE49-F238E27FC236}">
                <a16:creationId xmlns:a16="http://schemas.microsoft.com/office/drawing/2014/main" id="{6C145BDC-F11A-0330-5804-E85E48AFA50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13" name="Inhaltsplatzhalter 12">
            <a:extLst>
              <a:ext uri="{FF2B5EF4-FFF2-40B4-BE49-F238E27FC236}">
                <a16:creationId xmlns:a16="http://schemas.microsoft.com/office/drawing/2014/main" id="{38A31DA5-1411-EA76-1B9A-BEBE523CAB40}"/>
              </a:ext>
            </a:extLst>
          </p:cNvPr>
          <p:cNvSpPr>
            <a:spLocks noGrp="1"/>
          </p:cNvSpPr>
          <p:nvPr>
            <p:ph sz="half" idx="10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14" name="Inhaltsplatzhalter 13">
            <a:extLst>
              <a:ext uri="{FF2B5EF4-FFF2-40B4-BE49-F238E27FC236}">
                <a16:creationId xmlns:a16="http://schemas.microsoft.com/office/drawing/2014/main" id="{2320BA75-F32D-5755-BEE1-ECF46C14D61F}"/>
              </a:ext>
            </a:extLst>
          </p:cNvPr>
          <p:cNvSpPr>
            <a:spLocks noGrp="1"/>
          </p:cNvSpPr>
          <p:nvPr>
            <p:ph sz="half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15" name="Inhaltsplatzhalter 14">
            <a:extLst>
              <a:ext uri="{FF2B5EF4-FFF2-40B4-BE49-F238E27FC236}">
                <a16:creationId xmlns:a16="http://schemas.microsoft.com/office/drawing/2014/main" id="{6FAB5AAD-08FA-CF49-9536-6E2A443B7A07}"/>
              </a:ext>
            </a:extLst>
          </p:cNvPr>
          <p:cNvSpPr>
            <a:spLocks noGrp="1"/>
          </p:cNvSpPr>
          <p:nvPr>
            <p:ph sz="half" idx="12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Titel 5">
            <a:extLst>
              <a:ext uri="{FF2B5EF4-FFF2-40B4-BE49-F238E27FC236}">
                <a16:creationId xmlns:a16="http://schemas.microsoft.com/office/drawing/2014/main" id="{85919FD5-FB9D-27BE-3561-653BCD405C1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0010236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">
  <a:themeElements>
    <a:clrScheme name="TUBAF">
      <a:dk1>
        <a:sysClr val="windowText" lastClr="000000"/>
      </a:dk1>
      <a:lt1>
        <a:sysClr val="window" lastClr="FFFFFF"/>
      </a:lt1>
      <a:dk2>
        <a:srgbClr val="004A7D"/>
      </a:dk2>
      <a:lt2>
        <a:srgbClr val="F2F2F2"/>
      </a:lt2>
      <a:accent1>
        <a:srgbClr val="8B7530"/>
      </a:accent1>
      <a:accent2>
        <a:srgbClr val="007B99"/>
      </a:accent2>
      <a:accent3>
        <a:srgbClr val="B71E3F"/>
      </a:accent3>
      <a:accent4>
        <a:srgbClr val="15882E"/>
      </a:accent4>
      <a:accent5>
        <a:srgbClr val="F39433"/>
      </a:accent5>
      <a:accent6>
        <a:srgbClr val="86CCD2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äsentation2_edit (002) [Schreibgeschützt]" id="{B27FD1C5-2190-401A-97AD-399E4368AA0B}" vid="{74B8B863-2D0D-4496-88B5-51A0CF886818}"/>
    </a:ext>
  </a:extLst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1757</Words>
  <Application>Microsoft Macintosh PowerPoint</Application>
  <PresentationFormat>Benutzerdefiniert</PresentationFormat>
  <Paragraphs>116</Paragraphs>
  <Slides>5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4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5</vt:i4>
      </vt:variant>
    </vt:vector>
  </HeadingPairs>
  <TitlesOfParts>
    <vt:vector size="10" baseType="lpstr">
      <vt:lpstr>Arial</vt:lpstr>
      <vt:lpstr>Calibri</vt:lpstr>
      <vt:lpstr>Futura PT Book</vt:lpstr>
      <vt:lpstr>Futura PT Medium</vt:lpstr>
      <vt:lpstr>Office</vt:lpstr>
      <vt:lpstr>Titel bis zu 2 Zeilen</vt:lpstr>
      <vt:lpstr>Lorem ipsum dolor sit amet, consectetuer adipiscing elit sed diam nonummy nibh </vt:lpstr>
      <vt:lpstr>Lorem ipsum dolor sit amet, consectetuer adipiscing elit sed diam nonummy nibh </vt:lpstr>
      <vt:lpstr>PowerPoint-Präsentation</vt:lpstr>
      <vt:lpstr>PowerPoint-Präsentation</vt:lpstr>
    </vt:vector>
  </TitlesOfParts>
  <Manager/>
  <Company>TU Bergakademie Freiberg</Company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subject/>
  <dc:creator/>
  <cp:keywords/>
  <dc:description/>
  <cp:lastModifiedBy>Microsoft Office User</cp:lastModifiedBy>
  <cp:revision>23</cp:revision>
  <cp:lastPrinted>2023-05-05T09:47:08Z</cp:lastPrinted>
  <dcterms:created xsi:type="dcterms:W3CDTF">2023-05-05T06:31:38Z</dcterms:created>
  <dcterms:modified xsi:type="dcterms:W3CDTF">2023-07-10T07:59:53Z</dcterms:modified>
  <cp:category/>
</cp:coreProperties>
</file>