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2" r:id="rId2"/>
    <p:sldId id="259" r:id="rId3"/>
    <p:sldId id="264" r:id="rId4"/>
    <p:sldId id="263" r:id="rId5"/>
    <p:sldId id="258" r:id="rId6"/>
  </p:sldIdLst>
  <p:sldSz cx="30275213" cy="4280376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us Nordheim" initials="JN" lastIdx="5" clrIdx="0">
    <p:extLst>
      <p:ext uri="{19B8F6BF-5375-455C-9EA6-DF929625EA0E}">
        <p15:presenceInfo xmlns:p15="http://schemas.microsoft.com/office/powerpoint/2012/main" userId="S-1-5-21-3346626551-2291581799-713811937-4092" providerId="AD"/>
      </p:ext>
    </p:extLst>
  </p:cmAuthor>
  <p:cmAuthor id="2" name="Sabine Schellbach" initials="SS" lastIdx="1" clrIdx="1">
    <p:extLst>
      <p:ext uri="{19B8F6BF-5375-455C-9EA6-DF929625EA0E}">
        <p15:presenceInfo xmlns:p15="http://schemas.microsoft.com/office/powerpoint/2012/main" userId="S-1-5-21-3346626551-2291581799-713811937-51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8"/>
    <a:srgbClr val="FFF3D7"/>
    <a:srgbClr val="8DAEDB"/>
    <a:srgbClr val="0067A5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80" autoAdjust="0"/>
    <p:restoredTop sz="96400" autoAdjust="0"/>
  </p:normalViewPr>
  <p:slideViewPr>
    <p:cSldViewPr snapToGrid="0">
      <p:cViewPr>
        <p:scale>
          <a:sx n="33" d="100"/>
          <a:sy n="33" d="100"/>
        </p:scale>
        <p:origin x="3992" y="-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9A337-CF9F-8B48-9C59-DAF1DC970EED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A18A0-55E8-CB40-ABFE-6C90472825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057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0878" y="8270588"/>
            <a:ext cx="26967849" cy="2246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54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CE0735-F701-5362-FF61-C998C8D9170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740878" y="11389818"/>
            <a:ext cx="8759363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27972A-CE8D-B8D0-83FE-B21621B931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10845121" y="11389818"/>
            <a:ext cx="8759363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E62000-5E8C-80F8-105A-45CB13CE0FB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19949364" y="11389818"/>
            <a:ext cx="8759363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22567DA-7B8C-483A-B8F5-4B617F65CA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5158135"/>
            <a:ext cx="30275213" cy="2735191"/>
          </a:xfrm>
          <a:prstGeom prst="rect">
            <a:avLst/>
          </a:prstGeom>
          <a:noFill/>
        </p:spPr>
        <p:txBody>
          <a:bodyPr lIns="1728000" tIns="360000" bIns="0" anchor="t" anchorCtr="0"/>
          <a:lstStyle>
            <a:lvl1pPr algn="l">
              <a:defRPr sz="8000" b="1" i="0">
                <a:solidFill>
                  <a:srgbClr val="0067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(zweizeilig)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5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CE0735-F701-5362-FF61-C998C8D9170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740878" y="11389818"/>
            <a:ext cx="12957255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6D030A-EF7B-DBD6-578E-23D26418836B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15751472" y="11389818"/>
            <a:ext cx="12957255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4AEEF9A-B349-54F1-7B90-9BA7C513EC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5158135"/>
            <a:ext cx="30275213" cy="2735191"/>
          </a:xfrm>
          <a:prstGeom prst="rect">
            <a:avLst/>
          </a:prstGeom>
          <a:noFill/>
        </p:spPr>
        <p:txBody>
          <a:bodyPr lIns="1728000" tIns="360000" bIns="0" anchor="t" anchorCtr="0"/>
          <a:lstStyle>
            <a:lvl1pPr algn="l">
              <a:defRPr sz="8000" b="1" i="0">
                <a:solidFill>
                  <a:srgbClr val="0067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(zweizeilig) bearbeiten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E87CE28-AC61-A945-D989-E103B9E6F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878" y="8270588"/>
            <a:ext cx="26967849" cy="2246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54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70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CE0735-F701-5362-FF61-C998C8D9170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740878" y="11389818"/>
            <a:ext cx="26967849" cy="25464479"/>
          </a:xfrm>
          <a:prstGeom prst="rect">
            <a:avLst/>
          </a:prstGeom>
        </p:spPr>
        <p:txBody>
          <a:bodyPr lIns="288000" tIns="288000" rIns="288000" bIns="288000"/>
          <a:lstStyle>
            <a:lvl1pPr marL="0" indent="0">
              <a:buClr>
                <a:srgbClr val="004068"/>
              </a:buClr>
              <a:buNone/>
              <a:defRPr sz="4400" b="1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4068"/>
              </a:buCl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4068"/>
              </a:buClr>
              <a:defRPr sz="40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4068"/>
              </a:buClr>
              <a:defRPr b="0" i="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F6250BC-4A50-C258-EA13-09C85D2C43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5158135"/>
            <a:ext cx="30275213" cy="2735191"/>
          </a:xfrm>
          <a:prstGeom prst="rect">
            <a:avLst/>
          </a:prstGeom>
          <a:noFill/>
        </p:spPr>
        <p:txBody>
          <a:bodyPr lIns="1728000" tIns="360000" bIns="0" anchor="t" anchorCtr="0"/>
          <a:lstStyle>
            <a:lvl1pPr algn="l">
              <a:defRPr sz="8000" b="1" i="0">
                <a:solidFill>
                  <a:srgbClr val="0067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(zweizeilig) bearbeiten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A9C3977-1F75-6542-AE03-15FF2805F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878" y="8270588"/>
            <a:ext cx="26967849" cy="2246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54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90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F0A0ED7B-955E-EA94-8AD4-7DC6FF4DF0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89246" y="1321113"/>
            <a:ext cx="7131848" cy="251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1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mailto:vorname.name@xxx.tu.-freiberg.de" TargetMode="Externa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vorname.name@xxx.tu.-freiberg.de" TargetMode="Externa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7">
            <a:extLst>
              <a:ext uri="{FF2B5EF4-FFF2-40B4-BE49-F238E27FC236}">
                <a16:creationId xmlns:a16="http://schemas.microsoft.com/office/drawing/2014/main" id="{DA7192E5-403B-6A7E-316D-9C60A92F7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90" y="33454688"/>
            <a:ext cx="30300103" cy="11489635"/>
          </a:xfrm>
          <a:prstGeom prst="rect">
            <a:avLst/>
          </a:prstGeom>
        </p:spPr>
      </p:pic>
      <p:sp>
        <p:nvSpPr>
          <p:cNvPr id="2" name="Untertitel 1">
            <a:extLst>
              <a:ext uri="{FF2B5EF4-FFF2-40B4-BE49-F238E27FC236}">
                <a16:creationId xmlns:a16="http://schemas.microsoft.com/office/drawing/2014/main" id="{67F0B65C-9855-B5C5-71EF-21EDB0BAB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879" y="8270588"/>
            <a:ext cx="26848582" cy="2246668"/>
          </a:xfrm>
          <a:ln w="3175">
            <a:solidFill>
              <a:schemeClr val="accent1"/>
            </a:solidFill>
          </a:ln>
        </p:spPr>
        <p:txBody>
          <a:bodyPr/>
          <a:lstStyle/>
          <a:p>
            <a:r>
              <a:rPr lang="de-DE" dirty="0"/>
              <a:t>Untertitel und/oder</a:t>
            </a:r>
          </a:p>
          <a:p>
            <a:r>
              <a:rPr lang="de-DE" sz="4000" dirty="0"/>
              <a:t> Autoren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AEB12B7-4ED9-1B0F-AF66-00A16C1E32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Titel bis zu 2 Zeilen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F0742FF7-671E-6743-0FF7-1ADC6E626FC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1740878" y="11389818"/>
            <a:ext cx="8759363" cy="8488443"/>
          </a:xfrm>
          <a:solidFill>
            <a:srgbClr val="FFF3D7"/>
          </a:solidFill>
        </p:spPr>
        <p:txBody>
          <a:bodyPr lIns="288000" tIns="288000" rIns="288000" bIns="288000"/>
          <a:lstStyle/>
          <a:p>
            <a:r>
              <a:rPr lang="de-DE" dirty="0"/>
              <a:t>Textfeld/Themenfeld </a:t>
            </a:r>
          </a:p>
          <a:p>
            <a:r>
              <a:rPr lang="de-DE" dirty="0"/>
              <a:t>(über 1 Spalte)</a:t>
            </a:r>
          </a:p>
          <a:p>
            <a:r>
              <a:rPr lang="de-DE" sz="3200" b="0" dirty="0"/>
              <a:t>– frei positionierbar im </a:t>
            </a:r>
            <a:r>
              <a:rPr lang="de-DE" sz="3200" b="0" dirty="0" err="1"/>
              <a:t>Grundlinientraster</a:t>
            </a:r>
            <a:endParaRPr lang="de-DE" sz="3200" b="0" dirty="0"/>
          </a:p>
          <a:p>
            <a:r>
              <a:rPr lang="de-DE" sz="3200" b="0" dirty="0"/>
              <a:t>– farbige Unterlegeng möglich (0,8mm Textabstand zum Textrahmen</a:t>
            </a:r>
          </a:p>
          <a:p>
            <a:r>
              <a:rPr lang="de-DE" sz="3200" b="0" dirty="0"/>
              <a:t>– 3-, 2-, 1-spaltig (Mischungen sind erlaubt)</a:t>
            </a:r>
          </a:p>
          <a:p>
            <a:endParaRPr lang="de-DE" sz="3200" b="0" dirty="0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2F17D343-4733-CC67-E8EA-083CC73D923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845121" y="11389818"/>
            <a:ext cx="17739362" cy="8488443"/>
          </a:xfrm>
          <a:solidFill>
            <a:srgbClr val="8DAEDB"/>
          </a:solidFill>
          <a:ln w="3175">
            <a:solidFill>
              <a:schemeClr val="accent1"/>
            </a:solidFill>
          </a:ln>
        </p:spPr>
        <p:txBody>
          <a:bodyPr/>
          <a:lstStyle/>
          <a:p>
            <a:pPr>
              <a:defRPr/>
            </a:pPr>
            <a:r>
              <a:rPr lang="de-DE" dirty="0"/>
              <a:t>Textfeld/Themenfeld </a:t>
            </a: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(über 2 Spalten)</a:t>
            </a:r>
          </a:p>
          <a:p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frei positionierbar im </a:t>
            </a:r>
            <a:r>
              <a:rPr lang="de-DE" sz="3200" b="0" dirty="0" err="1"/>
              <a:t>Grundlinientraster</a:t>
            </a:r>
            <a:endParaRPr lang="de-DE" sz="3200" b="0" dirty="0"/>
          </a:p>
          <a:p>
            <a:pPr marL="0" marR="0" lvl="0" indent="0" algn="l" defTabSz="3027487" rtl="0" eaLnBrk="1" fontAlgn="auto" latinLnBrk="0" hangingPunct="1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rgbClr val="00406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farbige Unterlegeng möglich (0,8mm Textabstand zum Textrahmen</a:t>
            </a:r>
          </a:p>
          <a:p>
            <a:pPr marL="0" marR="0" lvl="0" indent="0" algn="l" defTabSz="3027487" rtl="0" eaLnBrk="1" fontAlgn="auto" latinLnBrk="0" hangingPunct="1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rgbClr val="00406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3-, 2-, 1-spaltig (Mischungen sind erlaubt)</a:t>
            </a:r>
          </a:p>
          <a:p>
            <a:endParaRPr lang="de-DE" dirty="0"/>
          </a:p>
        </p:txBody>
      </p:sp>
      <p:sp>
        <p:nvSpPr>
          <p:cNvPr id="19" name="Inhaltsplatzhalter 16">
            <a:extLst>
              <a:ext uri="{FF2B5EF4-FFF2-40B4-BE49-F238E27FC236}">
                <a16:creationId xmlns:a16="http://schemas.microsoft.com/office/drawing/2014/main" id="{4746A81D-E06D-7B31-685F-361AEC6586CF}"/>
              </a:ext>
            </a:extLst>
          </p:cNvPr>
          <p:cNvSpPr txBox="1">
            <a:spLocks/>
          </p:cNvSpPr>
          <p:nvPr/>
        </p:nvSpPr>
        <p:spPr>
          <a:xfrm>
            <a:off x="1780634" y="20414548"/>
            <a:ext cx="8719607" cy="8488443"/>
          </a:xfrm>
          <a:prstGeom prst="rect">
            <a:avLst/>
          </a:prstGeom>
          <a:solidFill>
            <a:srgbClr val="FFF3D7"/>
          </a:solidFill>
          <a:ln w="3175">
            <a:solidFill>
              <a:schemeClr val="accent1"/>
            </a:solidFill>
          </a:ln>
        </p:spPr>
        <p:txBody>
          <a:bodyPr lIns="288000" tIns="288000" rIns="288000" bIns="288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Textfeld/Themenfeld </a:t>
            </a:r>
          </a:p>
          <a:p>
            <a:r>
              <a:rPr lang="de-DE" dirty="0"/>
              <a:t>(über 1 Spalte)</a:t>
            </a:r>
          </a:p>
          <a:p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frei positionierbar im </a:t>
            </a:r>
            <a:r>
              <a:rPr lang="de-DE" sz="3200" b="0" dirty="0" err="1"/>
              <a:t>Grundlinientraster</a:t>
            </a:r>
            <a:endParaRPr lang="de-DE" sz="3200" b="0" dirty="0"/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farbige Unterlegeng möglich (0,8mm Textabstand zum Textrahmen</a:t>
            </a:r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3-, 2-, 1-spaltig (Mischungen sind erlaubt)</a:t>
            </a:r>
          </a:p>
          <a:p>
            <a:endParaRPr lang="de-DE" dirty="0"/>
          </a:p>
        </p:txBody>
      </p:sp>
      <p:sp>
        <p:nvSpPr>
          <p:cNvPr id="20" name="Inhaltsplatzhalter 16">
            <a:extLst>
              <a:ext uri="{FF2B5EF4-FFF2-40B4-BE49-F238E27FC236}">
                <a16:creationId xmlns:a16="http://schemas.microsoft.com/office/drawing/2014/main" id="{11940A57-FA4A-96A0-CF10-F37A773E5DA4}"/>
              </a:ext>
            </a:extLst>
          </p:cNvPr>
          <p:cNvSpPr txBox="1">
            <a:spLocks/>
          </p:cNvSpPr>
          <p:nvPr/>
        </p:nvSpPr>
        <p:spPr>
          <a:xfrm>
            <a:off x="10845121" y="20397398"/>
            <a:ext cx="8719607" cy="8488443"/>
          </a:xfrm>
          <a:prstGeom prst="rect">
            <a:avLst/>
          </a:prstGeom>
          <a:solidFill>
            <a:srgbClr val="FFF3D7"/>
          </a:solidFill>
          <a:ln w="3175">
            <a:solidFill>
              <a:schemeClr val="accent1"/>
            </a:solidFill>
          </a:ln>
        </p:spPr>
        <p:txBody>
          <a:bodyPr lIns="288000" tIns="288000" rIns="288000" bIns="288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/>
              <a:t>Textfeld/Themenfeld </a:t>
            </a:r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  <a:p>
            <a:pPr>
              <a:defRPr/>
            </a:pPr>
            <a:r>
              <a:rPr lang="de-DE" dirty="0"/>
              <a:t>(über 1 Spalte)</a:t>
            </a:r>
            <a:endParaRPr lang="de-DE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frei positionierbar im </a:t>
            </a:r>
            <a:r>
              <a:rPr lang="de-DE" sz="3200" b="0" dirty="0" err="1"/>
              <a:t>Grundlinientraster</a:t>
            </a:r>
            <a:endParaRPr lang="de-DE" sz="3200" b="0" dirty="0"/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farbige Unterlegeng möglich (0,8mm Textabstand zum Textrahmen</a:t>
            </a:r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3-, 2-, 1-spaltig (Mischungen sind erlaubt)</a:t>
            </a:r>
          </a:p>
          <a:p>
            <a:endParaRPr lang="de-DE" dirty="0"/>
          </a:p>
        </p:txBody>
      </p:sp>
      <p:sp>
        <p:nvSpPr>
          <p:cNvPr id="21" name="Inhaltsplatzhalter 16">
            <a:extLst>
              <a:ext uri="{FF2B5EF4-FFF2-40B4-BE49-F238E27FC236}">
                <a16:creationId xmlns:a16="http://schemas.microsoft.com/office/drawing/2014/main" id="{13365A84-F8BC-4856-AD56-C3F69FE67358}"/>
              </a:ext>
            </a:extLst>
          </p:cNvPr>
          <p:cNvSpPr txBox="1">
            <a:spLocks/>
          </p:cNvSpPr>
          <p:nvPr/>
        </p:nvSpPr>
        <p:spPr>
          <a:xfrm>
            <a:off x="19909608" y="20384146"/>
            <a:ext cx="8719607" cy="8488443"/>
          </a:xfrm>
          <a:prstGeom prst="rect">
            <a:avLst/>
          </a:prstGeom>
          <a:solidFill>
            <a:srgbClr val="FFF3D7"/>
          </a:solidFill>
          <a:ln w="3175">
            <a:solidFill>
              <a:schemeClr val="accent1"/>
            </a:solidFill>
          </a:ln>
        </p:spPr>
        <p:txBody>
          <a:bodyPr lIns="288000" tIns="288000" rIns="288000" bIns="288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/>
              <a:t>Textfeld/Themenfeld </a:t>
            </a:r>
            <a:r>
              <a:rPr lang="de-DE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  <a:p>
            <a:pPr>
              <a:defRPr/>
            </a:pPr>
            <a:r>
              <a:rPr lang="de-DE" dirty="0"/>
              <a:t>(über 1 Spalte)</a:t>
            </a:r>
            <a:endParaRPr lang="de-DE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frei positionierbar im </a:t>
            </a:r>
            <a:r>
              <a:rPr lang="de-DE" sz="3200" b="0" dirty="0" err="1"/>
              <a:t>Grundlinientraster</a:t>
            </a:r>
            <a:endParaRPr lang="de-DE" sz="3200" b="0" dirty="0"/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farbige Unterlegeng möglich (0,8mm Textabstand zum Textrahmen</a:t>
            </a:r>
          </a:p>
          <a:p>
            <a:pPr>
              <a:defRPr/>
            </a:pPr>
            <a:r>
              <a:rPr lang="de-DE" sz="3200" b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3-, 2-, 1-spaltig (Mischungen sind erlaubt)</a:t>
            </a:r>
          </a:p>
          <a:p>
            <a:endParaRPr lang="de-DE" dirty="0"/>
          </a:p>
        </p:txBody>
      </p:sp>
      <p:sp>
        <p:nvSpPr>
          <p:cNvPr id="22" name="Inhaltsplatzhalter 16">
            <a:extLst>
              <a:ext uri="{FF2B5EF4-FFF2-40B4-BE49-F238E27FC236}">
                <a16:creationId xmlns:a16="http://schemas.microsoft.com/office/drawing/2014/main" id="{8A014A68-F0F9-EEC4-84C7-66DBEEDB88A3}"/>
              </a:ext>
            </a:extLst>
          </p:cNvPr>
          <p:cNvSpPr txBox="1">
            <a:spLocks/>
          </p:cNvSpPr>
          <p:nvPr/>
        </p:nvSpPr>
        <p:spPr>
          <a:xfrm>
            <a:off x="1780633" y="29439280"/>
            <a:ext cx="26848581" cy="5944024"/>
          </a:xfrm>
          <a:prstGeom prst="rect">
            <a:avLst/>
          </a:prstGeom>
          <a:solidFill>
            <a:srgbClr val="004068"/>
          </a:solidFill>
          <a:ln w="3175">
            <a:solidFill>
              <a:schemeClr val="accent1"/>
            </a:solidFill>
          </a:ln>
        </p:spPr>
        <p:txBody>
          <a:bodyPr lIns="288000" tIns="288000" rIns="288000" bIns="288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Textfeld/Themenfeld  </a:t>
            </a:r>
          </a:p>
          <a:p>
            <a:pPr>
              <a:defRPr/>
            </a:pPr>
            <a:r>
              <a:rPr lang="de-DE" dirty="0">
                <a:solidFill>
                  <a:schemeClr val="bg1"/>
                </a:solidFill>
              </a:rPr>
              <a:t>(über 3 Spalten)</a:t>
            </a:r>
          </a:p>
          <a:p>
            <a:r>
              <a:rPr lang="de-DE" sz="3200" b="0" dirty="0">
                <a:solidFill>
                  <a:schemeClr val="bg1"/>
                </a:solidFill>
              </a:rPr>
              <a:t>– frei positionierbar im </a:t>
            </a:r>
            <a:r>
              <a:rPr lang="de-DE" sz="3200" b="0" dirty="0" err="1">
                <a:solidFill>
                  <a:schemeClr val="bg1"/>
                </a:solidFill>
              </a:rPr>
              <a:t>Grundlinientraster</a:t>
            </a:r>
            <a:endParaRPr lang="de-DE" sz="32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de-DE" sz="3200" b="0" dirty="0">
                <a:solidFill>
                  <a:schemeClr val="bg1"/>
                </a:solidFill>
              </a:rPr>
              <a:t>– farbige Unterlegeng möglich (0,8mm Textabstand zum Textrahmen</a:t>
            </a:r>
          </a:p>
          <a:p>
            <a:pPr>
              <a:defRPr/>
            </a:pPr>
            <a:r>
              <a:rPr lang="de-DE" sz="3200" b="0" dirty="0">
                <a:solidFill>
                  <a:schemeClr val="bg1"/>
                </a:solidFill>
              </a:rPr>
              <a:t>– 3-, 2-, 1-spaltig (Mischungen sind erlaubt)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1D6EC36B-A460-63C9-FD10-1B08C21AC561}"/>
              </a:ext>
            </a:extLst>
          </p:cNvPr>
          <p:cNvSpPr txBox="1">
            <a:spLocks/>
          </p:cNvSpPr>
          <p:nvPr/>
        </p:nvSpPr>
        <p:spPr>
          <a:xfrm>
            <a:off x="1740877" y="40326643"/>
            <a:ext cx="17832332" cy="247712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Fakultät und Institut</a:t>
            </a: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Straße Nr. | 09599 Freiberg | +49 3731 39-XXXX | matthiae.name@xxx.tu.-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freiberg.de</a:t>
            </a:r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institut.tu-freiberg.de</a:t>
            </a:r>
            <a:endParaRPr lang="de-DE" sz="24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074F54FF-7F17-DEF0-000E-A9C290749EA8}"/>
              </a:ext>
            </a:extLst>
          </p:cNvPr>
          <p:cNvSpPr txBox="1">
            <a:spLocks/>
          </p:cNvSpPr>
          <p:nvPr/>
        </p:nvSpPr>
        <p:spPr>
          <a:xfrm>
            <a:off x="1740878" y="37031375"/>
            <a:ext cx="26883359" cy="292393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Literatur- und Quellenverzeichnis</a:t>
            </a: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F31D79E9-524D-60F3-42C8-DD20AA3A9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2801" y="40577571"/>
            <a:ext cx="3367206" cy="168360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A904B9F-6859-AC5D-1247-2ECAC43F0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9748" y="40577572"/>
            <a:ext cx="4539713" cy="1683602"/>
          </a:xfrm>
          <a:prstGeom prst="rect">
            <a:avLst/>
          </a:prstGeom>
        </p:spPr>
      </p:pic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80C7E3B7-CE77-1D90-A6E3-FC8450D97EB3}"/>
              </a:ext>
            </a:extLst>
          </p:cNvPr>
          <p:cNvCxnSpPr>
            <a:cxnSpLocks/>
          </p:cNvCxnSpPr>
          <p:nvPr/>
        </p:nvCxnSpPr>
        <p:spPr>
          <a:xfrm>
            <a:off x="1740878" y="4828032"/>
            <a:ext cx="0" cy="3835658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BF52062C-1E74-5640-B75A-5ED62D60430A}"/>
              </a:ext>
            </a:extLst>
          </p:cNvPr>
          <p:cNvCxnSpPr>
            <a:cxnSpLocks/>
          </p:cNvCxnSpPr>
          <p:nvPr/>
        </p:nvCxnSpPr>
        <p:spPr>
          <a:xfrm>
            <a:off x="28589461" y="1433015"/>
            <a:ext cx="34777" cy="4175160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6FF32B17-F0FF-52DA-B630-CE9D156A54E1}"/>
              </a:ext>
            </a:extLst>
          </p:cNvPr>
          <p:cNvCxnSpPr>
            <a:cxnSpLocks/>
          </p:cNvCxnSpPr>
          <p:nvPr/>
        </p:nvCxnSpPr>
        <p:spPr>
          <a:xfrm>
            <a:off x="10510385" y="10880035"/>
            <a:ext cx="0" cy="2533815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Gerade Verbindung 32">
            <a:extLst>
              <a:ext uri="{FF2B5EF4-FFF2-40B4-BE49-F238E27FC236}">
                <a16:creationId xmlns:a16="http://schemas.microsoft.com/office/drawing/2014/main" id="{C453FEAD-3139-60A4-90C8-C25B026BD743}"/>
              </a:ext>
            </a:extLst>
          </p:cNvPr>
          <p:cNvCxnSpPr>
            <a:cxnSpLocks/>
          </p:cNvCxnSpPr>
          <p:nvPr/>
        </p:nvCxnSpPr>
        <p:spPr>
          <a:xfrm>
            <a:off x="10845121" y="10880035"/>
            <a:ext cx="0" cy="2533815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Gerade Verbindung 33">
            <a:extLst>
              <a:ext uri="{FF2B5EF4-FFF2-40B4-BE49-F238E27FC236}">
                <a16:creationId xmlns:a16="http://schemas.microsoft.com/office/drawing/2014/main" id="{A69A6987-37F5-6D70-314E-5732CA0EAF4E}"/>
              </a:ext>
            </a:extLst>
          </p:cNvPr>
          <p:cNvCxnSpPr>
            <a:cxnSpLocks/>
          </p:cNvCxnSpPr>
          <p:nvPr/>
        </p:nvCxnSpPr>
        <p:spPr>
          <a:xfrm>
            <a:off x="19578185" y="10880035"/>
            <a:ext cx="0" cy="3230458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Gerade Verbindung 34">
            <a:extLst>
              <a:ext uri="{FF2B5EF4-FFF2-40B4-BE49-F238E27FC236}">
                <a16:creationId xmlns:a16="http://schemas.microsoft.com/office/drawing/2014/main" id="{DBC24F38-DB04-3611-DD24-8024A9D93DC8}"/>
              </a:ext>
            </a:extLst>
          </p:cNvPr>
          <p:cNvCxnSpPr>
            <a:cxnSpLocks/>
          </p:cNvCxnSpPr>
          <p:nvPr/>
        </p:nvCxnSpPr>
        <p:spPr>
          <a:xfrm>
            <a:off x="19912921" y="1433015"/>
            <a:ext cx="0" cy="4175160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4415E6C5-AA3E-095B-5C99-AD9A08088A50}"/>
              </a:ext>
            </a:extLst>
          </p:cNvPr>
          <p:cNvGrpSpPr/>
          <p:nvPr/>
        </p:nvGrpSpPr>
        <p:grpSpPr>
          <a:xfrm>
            <a:off x="19916235" y="1536577"/>
            <a:ext cx="8668248" cy="2284309"/>
            <a:chOff x="19916235" y="1536577"/>
            <a:chExt cx="8668248" cy="2284309"/>
          </a:xfrm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45C7B503-2366-0DAF-6EBC-7BCB09FB8274}"/>
                </a:ext>
              </a:extLst>
            </p:cNvPr>
            <p:cNvSpPr/>
            <p:nvPr/>
          </p:nvSpPr>
          <p:spPr>
            <a:xfrm>
              <a:off x="19916235" y="1536577"/>
              <a:ext cx="8668248" cy="2284309"/>
            </a:xfrm>
            <a:prstGeom prst="rect">
              <a:avLst/>
            </a:prstGeom>
            <a:noFill/>
            <a:ln w="3175">
              <a:solidFill>
                <a:srgbClr val="0067A5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8A3624F9-874C-22AE-803A-E8DC93E67CAD}"/>
                </a:ext>
              </a:extLst>
            </p:cNvPr>
            <p:cNvSpPr txBox="1"/>
            <p:nvPr/>
          </p:nvSpPr>
          <p:spPr>
            <a:xfrm>
              <a:off x="21175146" y="2479126"/>
              <a:ext cx="6188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067A5"/>
                  </a:solidFill>
                </a:rPr>
                <a:t>Raum für das </a:t>
              </a:r>
              <a:r>
                <a:rPr lang="de-DE" dirty="0" err="1">
                  <a:solidFill>
                    <a:srgbClr val="0067A5"/>
                  </a:solidFill>
                </a:rPr>
                <a:t>Instituslogo</a:t>
              </a:r>
              <a:endParaRPr lang="de-DE" dirty="0">
                <a:solidFill>
                  <a:srgbClr val="0067A5"/>
                </a:solidFill>
              </a:endParaRPr>
            </a:p>
          </p:txBody>
        </p:sp>
      </p:grpSp>
      <p:sp>
        <p:nvSpPr>
          <p:cNvPr id="50" name="Textfeld 49">
            <a:extLst>
              <a:ext uri="{FF2B5EF4-FFF2-40B4-BE49-F238E27FC236}">
                <a16:creationId xmlns:a16="http://schemas.microsoft.com/office/drawing/2014/main" id="{45DE9C9C-76D9-4933-A99A-B862D9F5E3AF}"/>
              </a:ext>
            </a:extLst>
          </p:cNvPr>
          <p:cNvSpPr txBox="1"/>
          <p:nvPr/>
        </p:nvSpPr>
        <p:spPr>
          <a:xfrm>
            <a:off x="914400" y="4412757"/>
            <a:ext cx="4094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3"/>
                </a:solidFill>
              </a:rPr>
              <a:t>Grundlinienraster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827E595A-B9A7-E6EE-C583-97C2A46C1FA5}"/>
              </a:ext>
            </a:extLst>
          </p:cNvPr>
          <p:cNvSpPr txBox="1"/>
          <p:nvPr/>
        </p:nvSpPr>
        <p:spPr>
          <a:xfrm>
            <a:off x="19957774" y="36098705"/>
            <a:ext cx="4094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3"/>
                </a:solidFill>
              </a:rPr>
              <a:t>Grundlinienraster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EBD1AC13-306A-1D85-039A-8BC4C0A51403}"/>
              </a:ext>
            </a:extLst>
          </p:cNvPr>
          <p:cNvSpPr txBox="1"/>
          <p:nvPr/>
        </p:nvSpPr>
        <p:spPr>
          <a:xfrm>
            <a:off x="17453113" y="10893071"/>
            <a:ext cx="4094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3"/>
                </a:solidFill>
              </a:rPr>
              <a:t>Grundlinienraster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2742597D-0FA7-336A-596E-4DD12CCFC60F}"/>
              </a:ext>
            </a:extLst>
          </p:cNvPr>
          <p:cNvSpPr txBox="1"/>
          <p:nvPr/>
        </p:nvSpPr>
        <p:spPr>
          <a:xfrm>
            <a:off x="18009705" y="5605453"/>
            <a:ext cx="4094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3"/>
                </a:solidFill>
              </a:rPr>
              <a:t>Grundlinienraster</a:t>
            </a:r>
          </a:p>
        </p:txBody>
      </p: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20138AC6-20CF-CE32-EE29-9B1C7F9F81A6}"/>
              </a:ext>
            </a:extLst>
          </p:cNvPr>
          <p:cNvGrpSpPr/>
          <p:nvPr/>
        </p:nvGrpSpPr>
        <p:grpSpPr>
          <a:xfrm>
            <a:off x="19909608" y="40340346"/>
            <a:ext cx="8668248" cy="2284309"/>
            <a:chOff x="19916235" y="1536577"/>
            <a:chExt cx="8668248" cy="2284309"/>
          </a:xfrm>
        </p:grpSpPr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523007D3-9EFF-B860-E41A-BCB383DBB213}"/>
                </a:ext>
              </a:extLst>
            </p:cNvPr>
            <p:cNvSpPr/>
            <p:nvPr/>
          </p:nvSpPr>
          <p:spPr>
            <a:xfrm>
              <a:off x="19916235" y="1536577"/>
              <a:ext cx="8668248" cy="2284309"/>
            </a:xfrm>
            <a:prstGeom prst="rect">
              <a:avLst/>
            </a:prstGeom>
            <a:noFill/>
            <a:ln w="3175">
              <a:solidFill>
                <a:srgbClr val="0067A5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2FEE7826-FF79-1002-81E2-C1B62CF579FF}"/>
                </a:ext>
              </a:extLst>
            </p:cNvPr>
            <p:cNvSpPr txBox="1"/>
            <p:nvPr/>
          </p:nvSpPr>
          <p:spPr>
            <a:xfrm>
              <a:off x="20894192" y="3328106"/>
              <a:ext cx="6188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067A5"/>
                  </a:solidFill>
                </a:rPr>
                <a:t>Raum für Drittlogos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5509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C6BB07C3-1E7A-D5C2-5B2C-452FFBF94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878" y="7969287"/>
            <a:ext cx="26967849" cy="2246668"/>
          </a:xfrm>
        </p:spPr>
        <p:txBody>
          <a:bodyPr/>
          <a:lstStyle/>
          <a:p>
            <a:r>
              <a:rPr lang="de-DE" sz="4400" dirty="0"/>
              <a:t>Maxim Musterfrau, Max Mustermann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686185-921F-7A7D-F698-BC2835467D0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0063871" y="9713264"/>
            <a:ext cx="8759363" cy="1005382"/>
          </a:xfrm>
          <a:solidFill>
            <a:srgbClr val="004068"/>
          </a:solidFill>
        </p:spPr>
        <p:txBody>
          <a:bodyPr tIns="180000"/>
          <a:lstStyle/>
          <a:p>
            <a:r>
              <a:rPr lang="de-DE" b="1" dirty="0" err="1">
                <a:solidFill>
                  <a:schemeClr val="bg1"/>
                </a:solidFill>
              </a:rPr>
              <a:t>Lorem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ipsum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dolor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sit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amet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BEBF7A1-9819-5B43-23AA-D5D48B74462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740878" y="22399691"/>
            <a:ext cx="27076465" cy="4890667"/>
          </a:xfrm>
        </p:spPr>
        <p:txBody>
          <a:bodyPr/>
          <a:lstStyle/>
          <a:p>
            <a:r>
              <a:rPr lang="de-DE" sz="6000" dirty="0" err="1">
                <a:solidFill>
                  <a:srgbClr val="0067A5"/>
                </a:solidFill>
              </a:rPr>
              <a:t>Lorem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ipsum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dolor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sit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amet</a:t>
            </a:r>
            <a:r>
              <a:rPr lang="de-DE" sz="6000" dirty="0">
                <a:solidFill>
                  <a:srgbClr val="0067A5"/>
                </a:solidFill>
              </a:rPr>
              <a:t>, </a:t>
            </a:r>
            <a:r>
              <a:rPr lang="de-DE" sz="6000" dirty="0" err="1">
                <a:solidFill>
                  <a:srgbClr val="0067A5"/>
                </a:solidFill>
              </a:rPr>
              <a:t>consectetuer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adipiscing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elit</a:t>
            </a:r>
            <a:r>
              <a:rPr lang="de-DE" sz="6000" dirty="0">
                <a:solidFill>
                  <a:srgbClr val="0067A5"/>
                </a:solidFill>
              </a:rPr>
              <a:t>, sed </a:t>
            </a:r>
            <a:r>
              <a:rPr lang="de-DE" sz="6000" dirty="0" err="1">
                <a:solidFill>
                  <a:srgbClr val="0067A5"/>
                </a:solidFill>
              </a:rPr>
              <a:t>diam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nonummy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nibh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euismod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tincidunt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ut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laoreet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dolore</a:t>
            </a:r>
            <a:r>
              <a:rPr lang="de-DE" sz="6000" dirty="0">
                <a:solidFill>
                  <a:srgbClr val="0067A5"/>
                </a:solidFill>
              </a:rPr>
              <a:t> magna </a:t>
            </a:r>
            <a:r>
              <a:rPr lang="de-DE" sz="6000" dirty="0" err="1">
                <a:solidFill>
                  <a:srgbClr val="0067A5"/>
                </a:solidFill>
              </a:rPr>
              <a:t>aliquam</a:t>
            </a:r>
            <a:r>
              <a:rPr lang="de-DE" sz="6000" dirty="0">
                <a:solidFill>
                  <a:srgbClr val="0067A5"/>
                </a:solidFill>
              </a:rPr>
              <a:t> erat </a:t>
            </a:r>
            <a:r>
              <a:rPr lang="de-DE" sz="6000" dirty="0" err="1">
                <a:solidFill>
                  <a:srgbClr val="0067A5"/>
                </a:solidFill>
              </a:rPr>
              <a:t>volutpat</a:t>
            </a:r>
            <a:r>
              <a:rPr lang="de-DE" sz="6000" dirty="0">
                <a:solidFill>
                  <a:srgbClr val="0067A5"/>
                </a:solidFill>
              </a:rPr>
              <a:t>.</a:t>
            </a:r>
          </a:p>
          <a:p>
            <a:endParaRPr lang="de-DE" sz="2800" dirty="0">
              <a:solidFill>
                <a:srgbClr val="0067A5"/>
              </a:solidFill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Veniam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quis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nostrud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exerci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tation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ullamcorper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suscipit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lobortis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nisl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aliquip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ex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ea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commodo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consequat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Duis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autem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vel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eum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iriure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dolor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hendrerit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vulputate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velit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endParaRPr lang="de-DE" sz="6000" dirty="0">
              <a:solidFill>
                <a:srgbClr val="0067A5"/>
              </a:solidFill>
            </a:endParaRP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28C12738-8BC2-2E02-C0FD-258114EB5F36}"/>
              </a:ext>
            </a:extLst>
          </p:cNvPr>
          <p:cNvSpPr txBox="1">
            <a:spLocks/>
          </p:cNvSpPr>
          <p:nvPr/>
        </p:nvSpPr>
        <p:spPr>
          <a:xfrm>
            <a:off x="20057980" y="11034064"/>
            <a:ext cx="8759363" cy="6186982"/>
          </a:xfrm>
          <a:prstGeom prst="rect">
            <a:avLst/>
          </a:prstGeom>
        </p:spPr>
        <p:txBody>
          <a:bodyPr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7FFF507B-4427-9E53-A875-A846A993E36B}"/>
              </a:ext>
            </a:extLst>
          </p:cNvPr>
          <p:cNvSpPr txBox="1">
            <a:spLocks/>
          </p:cNvSpPr>
          <p:nvPr/>
        </p:nvSpPr>
        <p:spPr>
          <a:xfrm>
            <a:off x="20063871" y="11095909"/>
            <a:ext cx="8759363" cy="9545669"/>
          </a:xfrm>
          <a:prstGeom prst="rect">
            <a:avLst/>
          </a:prstGeom>
          <a:solidFill>
            <a:srgbClr val="FFF3D7"/>
          </a:solidFill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355859" lvl="2" indent="-571500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iusto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67665E05-0255-5B0A-73AA-D25F1DB3C9F9}"/>
              </a:ext>
            </a:extLst>
          </p:cNvPr>
          <p:cNvSpPr txBox="1">
            <a:spLocks/>
          </p:cNvSpPr>
          <p:nvPr/>
        </p:nvSpPr>
        <p:spPr>
          <a:xfrm>
            <a:off x="1740878" y="9713264"/>
            <a:ext cx="8759363" cy="1005382"/>
          </a:xfrm>
          <a:prstGeom prst="rect">
            <a:avLst/>
          </a:prstGeom>
          <a:noFill/>
          <a:ln cmpd="sng">
            <a:noFill/>
            <a:miter lim="800000"/>
          </a:ln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de-DE" b="1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A5E1342A-8910-208F-065B-E28620812FA8}"/>
              </a:ext>
            </a:extLst>
          </p:cNvPr>
          <p:cNvSpPr txBox="1">
            <a:spLocks/>
          </p:cNvSpPr>
          <p:nvPr/>
        </p:nvSpPr>
        <p:spPr>
          <a:xfrm>
            <a:off x="1740878" y="11095910"/>
            <a:ext cx="8759363" cy="5858436"/>
          </a:xfrm>
          <a:prstGeom prst="rect">
            <a:avLst/>
          </a:prstGeom>
          <a:noFill/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ad in 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</a:p>
          <a:p>
            <a:pPr marL="4355859" lvl="2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iusto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1E2576A9-279B-A348-13B6-F53C496BA389}"/>
              </a:ext>
            </a:extLst>
          </p:cNvPr>
          <p:cNvCxnSpPr>
            <a:cxnSpLocks/>
          </p:cNvCxnSpPr>
          <p:nvPr/>
        </p:nvCxnSpPr>
        <p:spPr>
          <a:xfrm>
            <a:off x="1740878" y="10718646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BFEC1441-08FB-7391-AD7D-657EDCDB9B6A}"/>
              </a:ext>
            </a:extLst>
          </p:cNvPr>
          <p:cNvCxnSpPr>
            <a:cxnSpLocks/>
          </p:cNvCxnSpPr>
          <p:nvPr/>
        </p:nvCxnSpPr>
        <p:spPr>
          <a:xfrm>
            <a:off x="1740878" y="9728046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CA9C92E6-8BFE-B5B2-56FA-97DD7700008B}"/>
              </a:ext>
            </a:extLst>
          </p:cNvPr>
          <p:cNvSpPr txBox="1">
            <a:spLocks/>
          </p:cNvSpPr>
          <p:nvPr/>
        </p:nvSpPr>
        <p:spPr>
          <a:xfrm>
            <a:off x="10844640" y="9691802"/>
            <a:ext cx="8759363" cy="1005382"/>
          </a:xfrm>
          <a:prstGeom prst="rect">
            <a:avLst/>
          </a:prstGeom>
          <a:noFill/>
          <a:ln cmpd="sng">
            <a:noFill/>
            <a:miter lim="800000"/>
          </a:ln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de-DE" b="1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Inhaltsplatzhalter 3">
            <a:extLst>
              <a:ext uri="{FF2B5EF4-FFF2-40B4-BE49-F238E27FC236}">
                <a16:creationId xmlns:a16="http://schemas.microsoft.com/office/drawing/2014/main" id="{9E90233F-7105-0F5D-5F6D-31496912FF19}"/>
              </a:ext>
            </a:extLst>
          </p:cNvPr>
          <p:cNvSpPr txBox="1">
            <a:spLocks/>
          </p:cNvSpPr>
          <p:nvPr/>
        </p:nvSpPr>
        <p:spPr>
          <a:xfrm>
            <a:off x="10844640" y="11074447"/>
            <a:ext cx="8759363" cy="9545669"/>
          </a:xfrm>
          <a:prstGeom prst="rect">
            <a:avLst/>
          </a:prstGeom>
          <a:noFill/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>
              <a:latin typeface="Futura PT Book" panose="020B0502020204020303" pitchFamily="34" charset="77"/>
            </a:endParaRPr>
          </a:p>
          <a:p>
            <a:endParaRPr lang="de-DE" dirty="0">
              <a:latin typeface="Futura PT Book" panose="020B0502020204020303" pitchFamily="34" charset="77"/>
            </a:endParaRPr>
          </a:p>
          <a:p>
            <a:endParaRPr lang="de-DE" dirty="0">
              <a:latin typeface="Futura PT Book" panose="020B0502020204020303" pitchFamily="34" charset="77"/>
            </a:endParaRP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Futura PT Book" panose="020B0502020204020303" pitchFamily="34" charset="77"/>
              </a:rPr>
              <a:t> </a:t>
            </a:r>
            <a:endParaRPr lang="de-DE" dirty="0"/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3618D31-C278-5240-7E5E-8A14F60631BD}"/>
              </a:ext>
            </a:extLst>
          </p:cNvPr>
          <p:cNvCxnSpPr>
            <a:cxnSpLocks/>
          </p:cNvCxnSpPr>
          <p:nvPr/>
        </p:nvCxnSpPr>
        <p:spPr>
          <a:xfrm>
            <a:off x="10844640" y="10697184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E77DB896-12B7-9182-C683-2553776B06F0}"/>
              </a:ext>
            </a:extLst>
          </p:cNvPr>
          <p:cNvCxnSpPr>
            <a:cxnSpLocks/>
          </p:cNvCxnSpPr>
          <p:nvPr/>
        </p:nvCxnSpPr>
        <p:spPr>
          <a:xfrm>
            <a:off x="10844640" y="9706584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fik 24">
            <a:extLst>
              <a:ext uri="{FF2B5EF4-FFF2-40B4-BE49-F238E27FC236}">
                <a16:creationId xmlns:a16="http://schemas.microsoft.com/office/drawing/2014/main" id="{FB644F92-6A2D-A203-2276-12E054FA4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494" y="17195150"/>
            <a:ext cx="8379520" cy="351033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A57D65A4-E834-EB88-BA8B-8DB2D3D4B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858" y="11074445"/>
            <a:ext cx="8777517" cy="5858435"/>
          </a:xfrm>
          <a:prstGeom prst="rect">
            <a:avLst/>
          </a:prstGeom>
        </p:spPr>
      </p:pic>
      <p:sp>
        <p:nvSpPr>
          <p:cNvPr id="37" name="Inhaltsplatzhalter 4">
            <a:extLst>
              <a:ext uri="{FF2B5EF4-FFF2-40B4-BE49-F238E27FC236}">
                <a16:creationId xmlns:a16="http://schemas.microsoft.com/office/drawing/2014/main" id="{DED3607D-5183-54C6-167A-E905EB521E0B}"/>
              </a:ext>
            </a:extLst>
          </p:cNvPr>
          <p:cNvSpPr txBox="1">
            <a:spLocks/>
          </p:cNvSpPr>
          <p:nvPr/>
        </p:nvSpPr>
        <p:spPr>
          <a:xfrm>
            <a:off x="1740878" y="27579561"/>
            <a:ext cx="8759362" cy="7881176"/>
          </a:xfrm>
          <a:prstGeom prst="rect">
            <a:avLst/>
          </a:prstGeom>
        </p:spPr>
        <p:txBody>
          <a:bodyPr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endParaRPr lang="de-DE" dirty="0">
              <a:solidFill>
                <a:prstClr val="black"/>
              </a:solidFill>
              <a:latin typeface="Futura PT Book" panose="020B0502020204020303" pitchFamily="34" charset="77"/>
            </a:endParaRPr>
          </a:p>
          <a:p>
            <a:endParaRPr lang="de-DE" sz="6000" dirty="0">
              <a:solidFill>
                <a:srgbClr val="0067A5"/>
              </a:solidFill>
            </a:endParaRP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D0AF9E8-AC8B-4ADE-B2A0-FB3B75336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8" y="5213416"/>
            <a:ext cx="30210735" cy="2735191"/>
          </a:xfrm>
          <a:prstGeom prst="rect">
            <a:avLst/>
          </a:prstGeom>
          <a:noFill/>
        </p:spPr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/>
          </a:p>
        </p:txBody>
      </p:sp>
      <p:pic>
        <p:nvPicPr>
          <p:cNvPr id="11" name="Inhaltsplatzhalter 7">
            <a:extLst>
              <a:ext uri="{FF2B5EF4-FFF2-40B4-BE49-F238E27FC236}">
                <a16:creationId xmlns:a16="http://schemas.microsoft.com/office/drawing/2014/main" id="{DB2A4393-6C73-4F5C-FF64-D47690DF5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890" y="33454688"/>
            <a:ext cx="30300103" cy="1148963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F34A634-6A6E-CD9A-26DA-58F73B377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2801" y="40577571"/>
            <a:ext cx="3367206" cy="168360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CD5E880B-EC24-16AF-AC1A-A68AE1214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9748" y="40577572"/>
            <a:ext cx="4539713" cy="1683602"/>
          </a:xfrm>
          <a:prstGeom prst="rect">
            <a:avLst/>
          </a:prstGeom>
        </p:spPr>
      </p:pic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062EC101-6070-6775-821B-D7F2189FC99F}"/>
              </a:ext>
            </a:extLst>
          </p:cNvPr>
          <p:cNvGrpSpPr/>
          <p:nvPr/>
        </p:nvGrpSpPr>
        <p:grpSpPr>
          <a:xfrm>
            <a:off x="19909608" y="40340346"/>
            <a:ext cx="8668248" cy="2284309"/>
            <a:chOff x="19916235" y="1536577"/>
            <a:chExt cx="8668248" cy="2284309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2AA9160B-3C85-B668-DBBD-A0A2122F7977}"/>
                </a:ext>
              </a:extLst>
            </p:cNvPr>
            <p:cNvSpPr/>
            <p:nvPr/>
          </p:nvSpPr>
          <p:spPr>
            <a:xfrm>
              <a:off x="19916235" y="1536577"/>
              <a:ext cx="8668248" cy="2284309"/>
            </a:xfrm>
            <a:prstGeom prst="rect">
              <a:avLst/>
            </a:prstGeom>
            <a:noFill/>
            <a:ln w="3175">
              <a:solidFill>
                <a:srgbClr val="0067A5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E734F7C-E8F5-3529-2FD4-FC958DEE5BEA}"/>
                </a:ext>
              </a:extLst>
            </p:cNvPr>
            <p:cNvSpPr txBox="1"/>
            <p:nvPr/>
          </p:nvSpPr>
          <p:spPr>
            <a:xfrm>
              <a:off x="20894192" y="3328106"/>
              <a:ext cx="6188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067A5"/>
                  </a:solidFill>
                </a:rPr>
                <a:t>Raum für Drittlogos</a:t>
              </a:r>
            </a:p>
          </p:txBody>
        </p:sp>
      </p:grpSp>
      <p:pic>
        <p:nvPicPr>
          <p:cNvPr id="34" name="Inhaltsplatzhalter 33">
            <a:extLst>
              <a:ext uri="{FF2B5EF4-FFF2-40B4-BE49-F238E27FC236}">
                <a16:creationId xmlns:a16="http://schemas.microsoft.com/office/drawing/2014/main" id="{8C618EED-1252-8A18-1D25-7F14A58C1B60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>
          <a:blip r:embed="rId7"/>
          <a:stretch>
            <a:fillRect/>
          </a:stretch>
        </p:blipFill>
        <p:spPr>
          <a:xfrm>
            <a:off x="11120609" y="26664852"/>
            <a:ext cx="17874742" cy="19429923"/>
          </a:xfrm>
        </p:spPr>
      </p:pic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0971EFCA-D6AB-5E37-FC90-C9AA948DC81E}"/>
              </a:ext>
            </a:extLst>
          </p:cNvPr>
          <p:cNvSpPr txBox="1">
            <a:spLocks/>
          </p:cNvSpPr>
          <p:nvPr/>
        </p:nvSpPr>
        <p:spPr>
          <a:xfrm>
            <a:off x="1740877" y="40326643"/>
            <a:ext cx="17832332" cy="247712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Fakultät und Institut</a:t>
            </a: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Straße Nr. | 09599 Freiberg | +49 3731 39-XXXX | matthiae.name@xxx.tu.-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freiberg.de</a:t>
            </a:r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institut.tu-freiberg.de</a:t>
            </a:r>
            <a:endParaRPr lang="de-DE" sz="24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2E064B8D-4914-9727-8903-A2DAE96EFBC1}"/>
              </a:ext>
            </a:extLst>
          </p:cNvPr>
          <p:cNvSpPr txBox="1">
            <a:spLocks/>
          </p:cNvSpPr>
          <p:nvPr/>
        </p:nvSpPr>
        <p:spPr>
          <a:xfrm>
            <a:off x="1740878" y="37031375"/>
            <a:ext cx="26883359" cy="292393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Literatur- und Quellenverzeichnis</a:t>
            </a: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</a:t>
            </a:r>
          </a:p>
        </p:txBody>
      </p:sp>
    </p:spTree>
    <p:extLst>
      <p:ext uri="{BB962C8B-B14F-4D97-AF65-F5344CB8AC3E}">
        <p14:creationId xmlns:p14="http://schemas.microsoft.com/office/powerpoint/2010/main" val="575454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8EA1FB0-7B74-821F-9A1F-E25A90C1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90541"/>
            <a:ext cx="30276303" cy="481322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9858486-8B7B-A150-634B-8A147179A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244" y="38221365"/>
            <a:ext cx="3367206" cy="16836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75F7B1F-4ED8-B9FC-8099-29B68A1A6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318" y="38221365"/>
            <a:ext cx="4539713" cy="1683602"/>
          </a:xfrm>
          <a:prstGeom prst="rect">
            <a:avLst/>
          </a:prstGeom>
        </p:spPr>
      </p:pic>
      <p:graphicFrame>
        <p:nvGraphicFramePr>
          <p:cNvPr id="10" name="Tabelle 16">
            <a:extLst>
              <a:ext uri="{FF2B5EF4-FFF2-40B4-BE49-F238E27FC236}">
                <a16:creationId xmlns:a16="http://schemas.microsoft.com/office/drawing/2014/main" id="{D15B598C-AB57-694F-0D85-6B90269A9906}"/>
              </a:ext>
            </a:extLst>
          </p:cNvPr>
          <p:cNvGraphicFramePr>
            <a:graphicFrameLocks noGrp="1"/>
          </p:cNvGraphicFramePr>
          <p:nvPr/>
        </p:nvGraphicFramePr>
        <p:xfrm>
          <a:off x="1489244" y="41075465"/>
          <a:ext cx="27714406" cy="168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4406">
                  <a:extLst>
                    <a:ext uri="{9D8B030D-6E8A-4147-A177-3AD203B41FA5}">
                      <a16:colId xmlns:a16="http://schemas.microsoft.com/office/drawing/2014/main" val="2779858004"/>
                    </a:ext>
                  </a:extLst>
                </a:gridCol>
              </a:tblGrid>
              <a:tr h="168360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de-DE" sz="2800" b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Fakultät für …………... …………………………………………………………... 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 Institut für …………………………………………………………………..…..</a:t>
                      </a:r>
                    </a:p>
                    <a:p>
                      <a:pPr marL="0" indent="0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Straße Nr. | 09599 Freiberg |  +49 3731 39-XXXX | 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vorname.name@xxx.tu.-freiberg.de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|  Web .tu-freiberg.de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318493"/>
                  </a:ext>
                </a:extLst>
              </a:tr>
            </a:tbl>
          </a:graphicData>
        </a:graphic>
      </p:graphicFrame>
      <p:sp>
        <p:nvSpPr>
          <p:cNvPr id="3" name="Untertitel 2">
            <a:extLst>
              <a:ext uri="{FF2B5EF4-FFF2-40B4-BE49-F238E27FC236}">
                <a16:creationId xmlns:a16="http://schemas.microsoft.com/office/drawing/2014/main" id="{C6BB07C3-1E7A-D5C2-5B2C-452FFBF94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878" y="7969287"/>
            <a:ext cx="26967849" cy="2246668"/>
          </a:xfrm>
        </p:spPr>
        <p:txBody>
          <a:bodyPr/>
          <a:lstStyle/>
          <a:p>
            <a:r>
              <a:rPr lang="de-DE" sz="4400" dirty="0"/>
              <a:t>Maxim Musterfrau, Max Mustermann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686185-921F-7A7D-F698-BC2835467D0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0063871" y="9713264"/>
            <a:ext cx="8759363" cy="1005382"/>
          </a:xfrm>
          <a:solidFill>
            <a:srgbClr val="004068"/>
          </a:solidFill>
        </p:spPr>
        <p:txBody>
          <a:bodyPr tIns="180000"/>
          <a:lstStyle/>
          <a:p>
            <a:r>
              <a:rPr lang="de-DE" b="1" dirty="0" err="1">
                <a:solidFill>
                  <a:schemeClr val="bg1"/>
                </a:solidFill>
              </a:rPr>
              <a:t>Lorem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ipsum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dolor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sit</a:t>
            </a:r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err="1">
                <a:solidFill>
                  <a:schemeClr val="bg1"/>
                </a:solidFill>
              </a:rPr>
              <a:t>amet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BEBF7A1-9819-5B43-23AA-D5D48B74462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740878" y="22399691"/>
            <a:ext cx="27076465" cy="4890667"/>
          </a:xfrm>
        </p:spPr>
        <p:txBody>
          <a:bodyPr/>
          <a:lstStyle/>
          <a:p>
            <a:r>
              <a:rPr lang="de-DE" sz="6000" dirty="0" err="1">
                <a:solidFill>
                  <a:srgbClr val="0067A5"/>
                </a:solidFill>
              </a:rPr>
              <a:t>Lorem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ipsum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dolor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sit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amet</a:t>
            </a:r>
            <a:r>
              <a:rPr lang="de-DE" sz="6000" dirty="0">
                <a:solidFill>
                  <a:srgbClr val="0067A5"/>
                </a:solidFill>
              </a:rPr>
              <a:t>, </a:t>
            </a:r>
            <a:r>
              <a:rPr lang="de-DE" sz="6000" dirty="0" err="1">
                <a:solidFill>
                  <a:srgbClr val="0067A5"/>
                </a:solidFill>
              </a:rPr>
              <a:t>consectetuer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adipiscing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elit</a:t>
            </a:r>
            <a:r>
              <a:rPr lang="de-DE" sz="6000" dirty="0">
                <a:solidFill>
                  <a:srgbClr val="0067A5"/>
                </a:solidFill>
              </a:rPr>
              <a:t>, sed </a:t>
            </a:r>
            <a:r>
              <a:rPr lang="de-DE" sz="6000" dirty="0" err="1">
                <a:solidFill>
                  <a:srgbClr val="0067A5"/>
                </a:solidFill>
              </a:rPr>
              <a:t>diam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nonummy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nibh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euismod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tincidunt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ut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laoreet</a:t>
            </a:r>
            <a:r>
              <a:rPr lang="de-DE" sz="6000" dirty="0">
                <a:solidFill>
                  <a:srgbClr val="0067A5"/>
                </a:solidFill>
              </a:rPr>
              <a:t> </a:t>
            </a:r>
            <a:r>
              <a:rPr lang="de-DE" sz="6000" dirty="0" err="1">
                <a:solidFill>
                  <a:srgbClr val="0067A5"/>
                </a:solidFill>
              </a:rPr>
              <a:t>dolore</a:t>
            </a:r>
            <a:r>
              <a:rPr lang="de-DE" sz="6000" dirty="0">
                <a:solidFill>
                  <a:srgbClr val="0067A5"/>
                </a:solidFill>
              </a:rPr>
              <a:t> magna </a:t>
            </a:r>
            <a:r>
              <a:rPr lang="de-DE" sz="6000" dirty="0" err="1">
                <a:solidFill>
                  <a:srgbClr val="0067A5"/>
                </a:solidFill>
              </a:rPr>
              <a:t>aliquam</a:t>
            </a:r>
            <a:r>
              <a:rPr lang="de-DE" sz="6000" dirty="0">
                <a:solidFill>
                  <a:srgbClr val="0067A5"/>
                </a:solidFill>
              </a:rPr>
              <a:t> erat </a:t>
            </a:r>
            <a:r>
              <a:rPr lang="de-DE" sz="6000" dirty="0" err="1">
                <a:solidFill>
                  <a:srgbClr val="0067A5"/>
                </a:solidFill>
              </a:rPr>
              <a:t>volutpat</a:t>
            </a:r>
            <a:r>
              <a:rPr lang="de-DE" sz="6000" dirty="0">
                <a:solidFill>
                  <a:srgbClr val="0067A5"/>
                </a:solidFill>
              </a:rPr>
              <a:t>.</a:t>
            </a:r>
          </a:p>
          <a:p>
            <a:endParaRPr lang="de-DE" sz="2800" dirty="0">
              <a:solidFill>
                <a:srgbClr val="0067A5"/>
              </a:solidFill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Veniam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quis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nostrud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exerci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tation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ullamcorper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suscipit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lobortis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nisl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aliquip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ex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ea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commodo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consequat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Duis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autem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vel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eum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iriure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dolor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hendrerit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vulputate</a:t>
            </a: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velit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endParaRPr lang="de-DE" sz="6000" dirty="0">
              <a:solidFill>
                <a:srgbClr val="0067A5"/>
              </a:solidFill>
            </a:endParaRPr>
          </a:p>
        </p:txBody>
      </p:sp>
      <p:pic>
        <p:nvPicPr>
          <p:cNvPr id="34" name="Inhaltsplatzhalter 33">
            <a:extLst>
              <a:ext uri="{FF2B5EF4-FFF2-40B4-BE49-F238E27FC236}">
                <a16:creationId xmlns:a16="http://schemas.microsoft.com/office/drawing/2014/main" id="{8C618EED-1252-8A18-1D25-7F14A58C1B60}"/>
              </a:ext>
            </a:extLst>
          </p:cNvPr>
          <p:cNvPicPr>
            <a:picLocks noGrp="1" noChangeAspect="1"/>
          </p:cNvPicPr>
          <p:nvPr>
            <p:ph sz="half" idx="12"/>
          </p:nvPr>
        </p:nvPicPr>
        <p:blipFill>
          <a:blip r:embed="rId6"/>
          <a:stretch>
            <a:fillRect/>
          </a:stretch>
        </p:blipFill>
        <p:spPr>
          <a:xfrm>
            <a:off x="11120609" y="26664852"/>
            <a:ext cx="17874742" cy="19429923"/>
          </a:xfrm>
        </p:spPr>
      </p:pic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28C12738-8BC2-2E02-C0FD-258114EB5F36}"/>
              </a:ext>
            </a:extLst>
          </p:cNvPr>
          <p:cNvSpPr txBox="1">
            <a:spLocks/>
          </p:cNvSpPr>
          <p:nvPr/>
        </p:nvSpPr>
        <p:spPr>
          <a:xfrm>
            <a:off x="20057980" y="11034064"/>
            <a:ext cx="8759363" cy="6186982"/>
          </a:xfrm>
          <a:prstGeom prst="rect">
            <a:avLst/>
          </a:prstGeom>
        </p:spPr>
        <p:txBody>
          <a:bodyPr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7FFF507B-4427-9E53-A875-A846A993E36B}"/>
              </a:ext>
            </a:extLst>
          </p:cNvPr>
          <p:cNvSpPr txBox="1">
            <a:spLocks/>
          </p:cNvSpPr>
          <p:nvPr/>
        </p:nvSpPr>
        <p:spPr>
          <a:xfrm>
            <a:off x="20063871" y="11095909"/>
            <a:ext cx="8759363" cy="9545669"/>
          </a:xfrm>
          <a:prstGeom prst="rect">
            <a:avLst/>
          </a:prstGeom>
          <a:solidFill>
            <a:srgbClr val="FFF3D7"/>
          </a:solidFill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355859" lvl="2" indent="-571500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iusto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luptatum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zzril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67665E05-0255-5B0A-73AA-D25F1DB3C9F9}"/>
              </a:ext>
            </a:extLst>
          </p:cNvPr>
          <p:cNvSpPr txBox="1">
            <a:spLocks/>
          </p:cNvSpPr>
          <p:nvPr/>
        </p:nvSpPr>
        <p:spPr>
          <a:xfrm>
            <a:off x="1740878" y="9713264"/>
            <a:ext cx="8759363" cy="1005382"/>
          </a:xfrm>
          <a:prstGeom prst="rect">
            <a:avLst/>
          </a:prstGeom>
          <a:noFill/>
          <a:ln cmpd="sng">
            <a:noFill/>
            <a:miter lim="800000"/>
          </a:ln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de-DE" b="1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A5E1342A-8910-208F-065B-E28620812FA8}"/>
              </a:ext>
            </a:extLst>
          </p:cNvPr>
          <p:cNvSpPr txBox="1">
            <a:spLocks/>
          </p:cNvSpPr>
          <p:nvPr/>
        </p:nvSpPr>
        <p:spPr>
          <a:xfrm>
            <a:off x="1740878" y="11095910"/>
            <a:ext cx="8759363" cy="5858436"/>
          </a:xfrm>
          <a:prstGeom prst="rect">
            <a:avLst/>
          </a:prstGeom>
          <a:noFill/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erat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ad in </a:t>
            </a:r>
          </a:p>
          <a:p>
            <a:pPr marL="2842115" lvl="1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</a:p>
          <a:p>
            <a:pPr marL="4355859" lvl="2" indent="-571500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iusto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1E2576A9-279B-A348-13B6-F53C496BA389}"/>
              </a:ext>
            </a:extLst>
          </p:cNvPr>
          <p:cNvCxnSpPr>
            <a:cxnSpLocks/>
          </p:cNvCxnSpPr>
          <p:nvPr/>
        </p:nvCxnSpPr>
        <p:spPr>
          <a:xfrm>
            <a:off x="1740878" y="10718646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BFEC1441-08FB-7391-AD7D-657EDCDB9B6A}"/>
              </a:ext>
            </a:extLst>
          </p:cNvPr>
          <p:cNvCxnSpPr>
            <a:cxnSpLocks/>
          </p:cNvCxnSpPr>
          <p:nvPr/>
        </p:nvCxnSpPr>
        <p:spPr>
          <a:xfrm>
            <a:off x="1740878" y="9728046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CA9C92E6-8BFE-B5B2-56FA-97DD7700008B}"/>
              </a:ext>
            </a:extLst>
          </p:cNvPr>
          <p:cNvSpPr txBox="1">
            <a:spLocks/>
          </p:cNvSpPr>
          <p:nvPr/>
        </p:nvSpPr>
        <p:spPr>
          <a:xfrm>
            <a:off x="10844640" y="9691802"/>
            <a:ext cx="8759363" cy="1005382"/>
          </a:xfrm>
          <a:prstGeom prst="rect">
            <a:avLst/>
          </a:prstGeom>
          <a:noFill/>
          <a:ln cmpd="sng">
            <a:noFill/>
            <a:miter lim="800000"/>
          </a:ln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de-DE" b="1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Inhaltsplatzhalter 3">
            <a:extLst>
              <a:ext uri="{FF2B5EF4-FFF2-40B4-BE49-F238E27FC236}">
                <a16:creationId xmlns:a16="http://schemas.microsoft.com/office/drawing/2014/main" id="{9E90233F-7105-0F5D-5F6D-31496912FF19}"/>
              </a:ext>
            </a:extLst>
          </p:cNvPr>
          <p:cNvSpPr txBox="1">
            <a:spLocks/>
          </p:cNvSpPr>
          <p:nvPr/>
        </p:nvSpPr>
        <p:spPr>
          <a:xfrm>
            <a:off x="10844640" y="11074447"/>
            <a:ext cx="8759363" cy="9545669"/>
          </a:xfrm>
          <a:prstGeom prst="rect">
            <a:avLst/>
          </a:prstGeom>
          <a:noFill/>
        </p:spPr>
        <p:txBody>
          <a:bodyPr tIns="180000"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>
              <a:latin typeface="Futura PT Book" panose="020B0502020204020303" pitchFamily="34" charset="77"/>
            </a:endParaRPr>
          </a:p>
          <a:p>
            <a:endParaRPr lang="de-DE" dirty="0">
              <a:latin typeface="Futura PT Book" panose="020B0502020204020303" pitchFamily="34" charset="77"/>
            </a:endParaRPr>
          </a:p>
          <a:p>
            <a:endParaRPr lang="de-DE" dirty="0">
              <a:latin typeface="Futura PT Book" panose="020B0502020204020303" pitchFamily="34" charset="77"/>
            </a:endParaRP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Futura PT Book" panose="020B0502020204020303" pitchFamily="34" charset="77"/>
              </a:rPr>
              <a:t> </a:t>
            </a:r>
            <a:endParaRPr lang="de-DE" dirty="0"/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A3618D31-C278-5240-7E5E-8A14F60631BD}"/>
              </a:ext>
            </a:extLst>
          </p:cNvPr>
          <p:cNvCxnSpPr>
            <a:cxnSpLocks/>
          </p:cNvCxnSpPr>
          <p:nvPr/>
        </p:nvCxnSpPr>
        <p:spPr>
          <a:xfrm>
            <a:off x="10844640" y="10697184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E77DB896-12B7-9182-C683-2553776B06F0}"/>
              </a:ext>
            </a:extLst>
          </p:cNvPr>
          <p:cNvCxnSpPr>
            <a:cxnSpLocks/>
          </p:cNvCxnSpPr>
          <p:nvPr/>
        </p:nvCxnSpPr>
        <p:spPr>
          <a:xfrm>
            <a:off x="10844640" y="9706584"/>
            <a:ext cx="8759363" cy="0"/>
          </a:xfrm>
          <a:prstGeom prst="line">
            <a:avLst/>
          </a:prstGeom>
          <a:ln w="31750">
            <a:solidFill>
              <a:srgbClr val="0040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fik 24">
            <a:extLst>
              <a:ext uri="{FF2B5EF4-FFF2-40B4-BE49-F238E27FC236}">
                <a16:creationId xmlns:a16="http://schemas.microsoft.com/office/drawing/2014/main" id="{FB644F92-6A2D-A203-2276-12E054FA4A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9494" y="17195150"/>
            <a:ext cx="8379520" cy="351033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A57D65A4-E834-EB88-BA8B-8DB2D3D4BE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2858" y="11074445"/>
            <a:ext cx="8777517" cy="5858435"/>
          </a:xfrm>
          <a:prstGeom prst="rect">
            <a:avLst/>
          </a:prstGeom>
        </p:spPr>
      </p:pic>
      <p:sp>
        <p:nvSpPr>
          <p:cNvPr id="37" name="Inhaltsplatzhalter 4">
            <a:extLst>
              <a:ext uri="{FF2B5EF4-FFF2-40B4-BE49-F238E27FC236}">
                <a16:creationId xmlns:a16="http://schemas.microsoft.com/office/drawing/2014/main" id="{DED3607D-5183-54C6-167A-E905EB521E0B}"/>
              </a:ext>
            </a:extLst>
          </p:cNvPr>
          <p:cNvSpPr txBox="1">
            <a:spLocks/>
          </p:cNvSpPr>
          <p:nvPr/>
        </p:nvSpPr>
        <p:spPr>
          <a:xfrm>
            <a:off x="1740878" y="27579561"/>
            <a:ext cx="8759362" cy="7881176"/>
          </a:xfrm>
          <a:prstGeom prst="rect">
            <a:avLst/>
          </a:prstGeom>
        </p:spPr>
        <p:txBody>
          <a:bodyPr/>
          <a:lstStyle>
            <a:lvl1pPr marL="0" indent="0" algn="l" defTabSz="3027487" rtl="0" eaLnBrk="1" latinLnBrk="0" hangingPunct="1">
              <a:lnSpc>
                <a:spcPct val="90000"/>
              </a:lnSpc>
              <a:spcBef>
                <a:spcPts val="3311"/>
              </a:spcBef>
              <a:buClr>
                <a:srgbClr val="004068"/>
              </a:buClr>
              <a:buFont typeface="Arial" panose="020B0604020202020204" pitchFamily="34" charset="0"/>
              <a:buNone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Medium" panose="020B0502020204020303" pitchFamily="34" charset="77"/>
                <a:ea typeface="+mn-ea"/>
                <a:cs typeface="+mn-cs"/>
              </a:defRPr>
            </a:lvl1pPr>
            <a:lvl2pPr marL="2270615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4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2pPr>
            <a:lvl3pPr marL="378435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3pPr>
            <a:lvl4pPr marL="5298102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4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4pPr>
            <a:lvl5pPr marL="681184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Clr>
                <a:srgbClr val="004068"/>
              </a:buClr>
              <a:buFont typeface="Arial" panose="020B0604020202020204" pitchFamily="34" charset="0"/>
              <a:buChar char="•"/>
              <a:defRPr sz="596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Futura PT Book" panose="020B0502020204020303" pitchFamily="34" charset="77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FontTx/>
              <a:buNone/>
              <a:defRPr/>
            </a:pPr>
            <a:endParaRPr lang="de-DE" dirty="0">
              <a:solidFill>
                <a:prstClr val="black"/>
              </a:solidFill>
              <a:latin typeface="Futura PT Book" panose="020B0502020204020303" pitchFamily="34" charset="77"/>
            </a:endParaRPr>
          </a:p>
          <a:p>
            <a:endParaRPr lang="de-DE" sz="6000" dirty="0">
              <a:solidFill>
                <a:srgbClr val="0067A5"/>
              </a:solidFill>
            </a:endParaRP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D0AF9E8-AC8B-4ADE-B2A0-FB3B75336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8" y="5213416"/>
            <a:ext cx="30210735" cy="2735191"/>
          </a:xfrm>
          <a:prstGeom prst="rect">
            <a:avLst/>
          </a:prstGeom>
          <a:noFill/>
        </p:spPr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823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7">
            <a:extLst>
              <a:ext uri="{FF2B5EF4-FFF2-40B4-BE49-F238E27FC236}">
                <a16:creationId xmlns:a16="http://schemas.microsoft.com/office/drawing/2014/main" id="{7DD3B54E-B7A7-E098-FAC8-CEC44F083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90" y="33454688"/>
            <a:ext cx="30300103" cy="1148963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CA1CC29-AED1-B4EF-1DC6-AB48B0FFD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2801" y="40577571"/>
            <a:ext cx="3367206" cy="16836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772EF40-2377-5C73-FD46-DA44F6A4D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9748" y="40577572"/>
            <a:ext cx="4539713" cy="1683602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36887C3-5B1C-18A5-F6A2-C777F7DE9F13}"/>
              </a:ext>
            </a:extLst>
          </p:cNvPr>
          <p:cNvGrpSpPr/>
          <p:nvPr/>
        </p:nvGrpSpPr>
        <p:grpSpPr>
          <a:xfrm>
            <a:off x="19909608" y="40340346"/>
            <a:ext cx="8668248" cy="2284309"/>
            <a:chOff x="19916235" y="1536577"/>
            <a:chExt cx="8668248" cy="2284309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B2C2302-28DA-E994-DFCB-C84974C48958}"/>
                </a:ext>
              </a:extLst>
            </p:cNvPr>
            <p:cNvSpPr/>
            <p:nvPr/>
          </p:nvSpPr>
          <p:spPr>
            <a:xfrm>
              <a:off x="19916235" y="1536577"/>
              <a:ext cx="8668248" cy="2284309"/>
            </a:xfrm>
            <a:prstGeom prst="rect">
              <a:avLst/>
            </a:prstGeom>
            <a:noFill/>
            <a:ln w="3175">
              <a:solidFill>
                <a:srgbClr val="0067A5"/>
              </a:solidFill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236C1A6-9987-4289-A4D1-5DB1981F46FE}"/>
                </a:ext>
              </a:extLst>
            </p:cNvPr>
            <p:cNvSpPr txBox="1"/>
            <p:nvPr/>
          </p:nvSpPr>
          <p:spPr>
            <a:xfrm>
              <a:off x="20894192" y="3328106"/>
              <a:ext cx="61885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rgbClr val="0067A5"/>
                  </a:solidFill>
                </a:rPr>
                <a:t>Raum für Drittlogos</a:t>
              </a:r>
            </a:p>
          </p:txBody>
        </p:sp>
      </p:grpSp>
      <p:sp>
        <p:nvSpPr>
          <p:cNvPr id="2" name="Untertitel 1">
            <a:extLst>
              <a:ext uri="{FF2B5EF4-FFF2-40B4-BE49-F238E27FC236}">
                <a16:creationId xmlns:a16="http://schemas.microsoft.com/office/drawing/2014/main" id="{AE6EFE77-4D4C-BE2D-7E5D-A30E1FF037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6105FB-901D-FC47-6096-5E5113623F5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A26DD4-73A4-96FC-3EA4-305E2EFF257F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323A627-552F-263D-D5C0-8257024717A5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19949364" y="11389819"/>
            <a:ext cx="8759363" cy="2546447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9363519-947C-079C-11F3-AA7101DD05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13A42265-5D15-2FBC-B996-5E1AEDB5337C}"/>
              </a:ext>
            </a:extLst>
          </p:cNvPr>
          <p:cNvSpPr txBox="1">
            <a:spLocks/>
          </p:cNvSpPr>
          <p:nvPr/>
        </p:nvSpPr>
        <p:spPr>
          <a:xfrm>
            <a:off x="1740877" y="40326643"/>
            <a:ext cx="17832332" cy="247712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6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Fakultät und Institut</a:t>
            </a: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Straße Nr. | 09599 Freiberg | +49 3731 39-XXXX | matthiae.name@xxx.tu.-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freiberg.de</a:t>
            </a:r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de-DE" sz="2400" dirty="0" err="1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institut.tu-freiberg.de</a:t>
            </a:r>
            <a:endParaRPr lang="de-DE" sz="24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dirty="0">
              <a:solidFill>
                <a:srgbClr val="0040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248E2D50-FB85-AD40-10B1-093E30B8F3FD}"/>
              </a:ext>
            </a:extLst>
          </p:cNvPr>
          <p:cNvSpPr txBox="1">
            <a:spLocks/>
          </p:cNvSpPr>
          <p:nvPr/>
        </p:nvSpPr>
        <p:spPr>
          <a:xfrm>
            <a:off x="1740878" y="37031375"/>
            <a:ext cx="26883359" cy="292393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288000" tIns="288000" rIns="288000" bIns="28800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4000" b="0" i="0" kern="1200">
                <a:solidFill>
                  <a:schemeClr val="bg1"/>
                </a:solidFill>
                <a:latin typeface="Futura PT Book" panose="020B05020202040203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Literatur- und Quellenverzeichnis</a:t>
            </a:r>
          </a:p>
          <a:p>
            <a:r>
              <a:rPr lang="de-DE" sz="2400" dirty="0">
                <a:solidFill>
                  <a:srgbClr val="00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Quelle, Literatur, </a:t>
            </a:r>
          </a:p>
        </p:txBody>
      </p:sp>
    </p:spTree>
    <p:extLst>
      <p:ext uri="{BB962C8B-B14F-4D97-AF65-F5344CB8AC3E}">
        <p14:creationId xmlns:p14="http://schemas.microsoft.com/office/powerpoint/2010/main" val="372992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01C38CD-453E-34C9-DD35-E10ACD535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90541"/>
            <a:ext cx="30276303" cy="481322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0B83B53-F515-4A6D-407D-B085D0FE4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244" y="38221365"/>
            <a:ext cx="3367206" cy="168360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89027AB-8182-20D6-2D8E-B3A1A6E74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318" y="38221365"/>
            <a:ext cx="4539713" cy="1683602"/>
          </a:xfrm>
          <a:prstGeom prst="rect">
            <a:avLst/>
          </a:prstGeom>
        </p:spPr>
      </p:pic>
      <p:graphicFrame>
        <p:nvGraphicFramePr>
          <p:cNvPr id="5" name="Tabelle 16">
            <a:extLst>
              <a:ext uri="{FF2B5EF4-FFF2-40B4-BE49-F238E27FC236}">
                <a16:creationId xmlns:a16="http://schemas.microsoft.com/office/drawing/2014/main" id="{DCCF2080-828F-60BE-E6B7-A43A3B8B4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68187"/>
              </p:ext>
            </p:extLst>
          </p:nvPr>
        </p:nvGraphicFramePr>
        <p:xfrm>
          <a:off x="1489244" y="41075465"/>
          <a:ext cx="27714406" cy="1683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4406">
                  <a:extLst>
                    <a:ext uri="{9D8B030D-6E8A-4147-A177-3AD203B41FA5}">
                      <a16:colId xmlns:a16="http://schemas.microsoft.com/office/drawing/2014/main" val="2779858004"/>
                    </a:ext>
                  </a:extLst>
                </a:gridCol>
              </a:tblGrid>
              <a:tr h="168360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de-DE" sz="2800" b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Fakultät für …………... …………………………………………………………... 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 Institut für …………………………………………………………………..…..</a:t>
                      </a:r>
                    </a:p>
                    <a:p>
                      <a:pPr marL="0" indent="0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Straße Nr. | 09599 Freiberg |  +49 3731 39-XXXX | 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vorname.name@xxx.tu.-freiberg.de</a:t>
                      </a:r>
                      <a:r>
                        <a:rPr lang="de-DE" sz="28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|  Web .tu-freiberg.de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318493"/>
                  </a:ext>
                </a:extLst>
              </a:tr>
            </a:tbl>
          </a:graphicData>
        </a:graphic>
      </p:graphicFrame>
      <p:sp>
        <p:nvSpPr>
          <p:cNvPr id="12" name="Untertitel 11">
            <a:extLst>
              <a:ext uri="{FF2B5EF4-FFF2-40B4-BE49-F238E27FC236}">
                <a16:creationId xmlns:a16="http://schemas.microsoft.com/office/drawing/2014/main" id="{6C145BDC-F11A-0330-5804-E85E48AFA5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38A31DA5-1411-EA76-1B9A-BEBE523CAB40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2320BA75-F32D-5755-BEE1-ECF46C14D61F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6FAB5AAD-08FA-CF49-9536-6E2A443B7A07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5919FD5-FB9D-27BE-3561-653BCD405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0102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TUBAF">
      <a:dk1>
        <a:sysClr val="windowText" lastClr="000000"/>
      </a:dk1>
      <a:lt1>
        <a:sysClr val="window" lastClr="FFFFFF"/>
      </a:lt1>
      <a:dk2>
        <a:srgbClr val="004A7D"/>
      </a:dk2>
      <a:lt2>
        <a:srgbClr val="F2F2F2"/>
      </a:lt2>
      <a:accent1>
        <a:srgbClr val="8B7530"/>
      </a:accent1>
      <a:accent2>
        <a:srgbClr val="007B99"/>
      </a:accent2>
      <a:accent3>
        <a:srgbClr val="B71E3F"/>
      </a:accent3>
      <a:accent4>
        <a:srgbClr val="15882E"/>
      </a:accent4>
      <a:accent5>
        <a:srgbClr val="F39433"/>
      </a:accent5>
      <a:accent6>
        <a:srgbClr val="86CCD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_edit (002) [Schreibgeschützt]" id="{B27FD1C5-2190-401A-97AD-399E4368AA0B}" vid="{74B8B863-2D0D-4496-88B5-51A0CF88681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1757</Words>
  <Application>Microsoft Macintosh PowerPoint</Application>
  <PresentationFormat>Benutzerdefiniert</PresentationFormat>
  <Paragraphs>116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Futura PT Book</vt:lpstr>
      <vt:lpstr>Futura PT Medium</vt:lpstr>
      <vt:lpstr>Office</vt:lpstr>
      <vt:lpstr>Titel bis zu 2 Zeilen</vt:lpstr>
      <vt:lpstr>Lorem ipsum dolor sit amet, consectetuer adipiscing elit sed diam nonummy nibh </vt:lpstr>
      <vt:lpstr>Lorem ipsum dolor sit amet, consectetuer adipiscing elit sed diam nonummy nibh </vt:lpstr>
      <vt:lpstr>PowerPoint-Präsentation</vt:lpstr>
      <vt:lpstr>PowerPoint-Präsentation</vt:lpstr>
    </vt:vector>
  </TitlesOfParts>
  <Manager/>
  <Company>TU Bergakademie Freiberg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/>
  <cp:keywords/>
  <dc:description/>
  <cp:lastModifiedBy>Microsoft Office User</cp:lastModifiedBy>
  <cp:revision>23</cp:revision>
  <cp:lastPrinted>2023-05-05T09:47:08Z</cp:lastPrinted>
  <dcterms:created xsi:type="dcterms:W3CDTF">2023-05-05T06:31:38Z</dcterms:created>
  <dcterms:modified xsi:type="dcterms:W3CDTF">2023-07-10T07:59:53Z</dcterms:modified>
  <cp:category/>
</cp:coreProperties>
</file>