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5" r:id="rId2"/>
    <p:sldId id="266" r:id="rId3"/>
    <p:sldId id="267" r:id="rId4"/>
  </p:sldIdLst>
  <p:sldSz cx="12192000" cy="6858000"/>
  <p:notesSz cx="7010400" cy="9296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7D"/>
    <a:srgbClr val="0069B4"/>
    <a:srgbClr val="8AA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11" autoAdjust="0"/>
    <p:restoredTop sz="94712" autoAdjust="0"/>
  </p:normalViewPr>
  <p:slideViewPr>
    <p:cSldViewPr snapToGrid="0" showGuides="1">
      <p:cViewPr varScale="1">
        <p:scale>
          <a:sx n="104" d="100"/>
          <a:sy n="104" d="100"/>
        </p:scale>
        <p:origin x="1284" y="108"/>
      </p:cViewPr>
      <p:guideLst>
        <p:guide orient="horz" pos="3407"/>
        <p:guide pos="3840"/>
        <p:guide orient="horz" pos="686"/>
        <p:guide pos="438"/>
        <p:guide orient="horz" pos="11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A2D55D-E9BC-4C36-B72D-B1213935B848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146D6B-7675-4AF9-A4D9-D66329B70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3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-1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063EAD2-69D9-CD41-8A47-FB81C3804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4462"/>
            <a:ext cx="12192000" cy="281353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4884B69-E849-4E14-84C0-DB35C2BB7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95" y="1979828"/>
            <a:ext cx="10397085" cy="1314518"/>
          </a:xfrm>
          <a:prstGeom prst="rect">
            <a:avLst/>
          </a:prstGeom>
          <a:noFill/>
        </p:spPr>
        <p:txBody>
          <a:bodyPr lIns="0" tIns="0" rIns="0" anchor="t">
            <a:normAutofit/>
          </a:bodyPr>
          <a:lstStyle>
            <a:lvl1pPr algn="l">
              <a:lnSpc>
                <a:spcPct val="120000"/>
              </a:lnSpc>
              <a:defRPr sz="3600" b="1" i="0" cap="all" spc="0" baseline="0">
                <a:solidFill>
                  <a:srgbClr val="004A7D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8B5A38D9-4A1A-4CCF-BF40-AADD0B153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95" y="3429000"/>
            <a:ext cx="10397084" cy="99993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600" b="0" i="0" baseline="0">
                <a:solidFill>
                  <a:srgbClr val="004A7D"/>
                </a:solidFill>
                <a:effectLst/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cxnSp>
        <p:nvCxnSpPr>
          <p:cNvPr id="10" name="Gerade Verbindung 5">
            <a:extLst>
              <a:ext uri="{FF2B5EF4-FFF2-40B4-BE49-F238E27FC236}">
                <a16:creationId xmlns:a16="http://schemas.microsoft.com/office/drawing/2014/main" id="{B6CB56BE-7674-4FC7-B75B-B7881B25E4ED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27" y="5760406"/>
            <a:ext cx="0" cy="108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E9FDD28D-5F98-4D34-A78F-7381EA09F7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721" y="5768578"/>
            <a:ext cx="10680958" cy="10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dirty="0"/>
              <a:t>Titel &amp; Name des Lehrenden, Institut/Professur/Projekt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BD618A-BD18-4BCE-9B22-82783314C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6" y="520473"/>
            <a:ext cx="25531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4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>
            <a:extLst>
              <a:ext uri="{FF2B5EF4-FFF2-40B4-BE49-F238E27FC236}">
                <a16:creationId xmlns:a16="http://schemas.microsoft.com/office/drawing/2014/main" id="{B7933CBF-A719-B444-8AF5-04F23B2A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923058"/>
            <a:ext cx="10982536" cy="781764"/>
          </a:xfrm>
          <a:prstGeom prst="rect">
            <a:avLst/>
          </a:prstGeom>
        </p:spPr>
        <p:txBody>
          <a:bodyPr lIns="0" tIns="0"/>
          <a:lstStyle>
            <a:lvl1pPr>
              <a:defRPr sz="2000" b="1" i="0">
                <a:solidFill>
                  <a:srgbClr val="004A7D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2483862F-6D91-964D-BE35-72549DABF13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48145" y="1704975"/>
            <a:ext cx="10982535" cy="4230688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r>
              <a:rPr lang="de-DE" dirty="0"/>
              <a:t>Diagramm einfügen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14F96E-E110-4AF7-B5DC-3E1BE5471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5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3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>
            <a:extLst>
              <a:ext uri="{FF2B5EF4-FFF2-40B4-BE49-F238E27FC236}">
                <a16:creationId xmlns:a16="http://schemas.microsoft.com/office/drawing/2014/main" id="{B7933CBF-A719-B444-8AF5-04F23B2A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83" y="923058"/>
            <a:ext cx="10976598" cy="781764"/>
          </a:xfrm>
          <a:prstGeom prst="rect">
            <a:avLst/>
          </a:prstGeom>
        </p:spPr>
        <p:txBody>
          <a:bodyPr lIns="0" tIns="0"/>
          <a:lstStyle>
            <a:lvl1pPr>
              <a:defRPr sz="2000" b="1" i="0">
                <a:solidFill>
                  <a:srgbClr val="004A7D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2483862F-6D91-964D-BE35-72549DABF13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53301" y="1712981"/>
            <a:ext cx="3393426" cy="4230688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r>
              <a:rPr lang="de-DE" dirty="0"/>
              <a:t>Diagramm einfügen</a:t>
            </a:r>
          </a:p>
        </p:txBody>
      </p:sp>
      <p:sp>
        <p:nvSpPr>
          <p:cNvPr id="14" name="Diagrammplatzhalter 2">
            <a:extLst>
              <a:ext uri="{FF2B5EF4-FFF2-40B4-BE49-F238E27FC236}">
                <a16:creationId xmlns:a16="http://schemas.microsoft.com/office/drawing/2014/main" id="{85493028-4E16-3C4A-BD65-3436E40737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44003" y="1712981"/>
            <a:ext cx="3393426" cy="4230688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r>
              <a:rPr lang="de-DE" dirty="0"/>
              <a:t>Diagramm einfügen</a:t>
            </a:r>
          </a:p>
        </p:txBody>
      </p:sp>
      <p:sp>
        <p:nvSpPr>
          <p:cNvPr id="15" name="Diagrammplatzhalter 2">
            <a:extLst>
              <a:ext uri="{FF2B5EF4-FFF2-40B4-BE49-F238E27FC236}">
                <a16:creationId xmlns:a16="http://schemas.microsoft.com/office/drawing/2014/main" id="{C53FB2FC-6039-1F45-AC1C-11CB345BEDEA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4548652" y="1712981"/>
            <a:ext cx="3393426" cy="4230688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r>
              <a:rPr lang="de-DE" dirty="0"/>
              <a:t>Diagramm einfügen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75E368-7061-4EAC-8D8F-91FADBAC0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8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>
            <a:extLst>
              <a:ext uri="{FF2B5EF4-FFF2-40B4-BE49-F238E27FC236}">
                <a16:creationId xmlns:a16="http://schemas.microsoft.com/office/drawing/2014/main" id="{B7933CBF-A719-B444-8AF5-04F23B2A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83" y="923058"/>
            <a:ext cx="10976598" cy="781764"/>
          </a:xfrm>
          <a:prstGeom prst="rect">
            <a:avLst/>
          </a:prstGeom>
        </p:spPr>
        <p:txBody>
          <a:bodyPr lIns="0" tIns="0"/>
          <a:lstStyle>
            <a:lvl1pPr>
              <a:defRPr sz="2000" b="1" i="0">
                <a:solidFill>
                  <a:srgbClr val="004A7D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2393A5D-B8CA-DB43-A5C3-B61EB6BE6DA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754084" y="1704975"/>
            <a:ext cx="10976598" cy="4230688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r>
              <a:rPr lang="de-DE" dirty="0"/>
              <a:t>Tabelle einfügen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07D64E-2D6A-49B3-90C9-D8842A237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+ weiße 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063EAD2-69D9-CD41-8A47-FB81C3804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4462"/>
            <a:ext cx="12192000" cy="281353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AE4DC475-0773-FD4F-8894-FD86AB375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95" y="1979827"/>
            <a:ext cx="10397085" cy="1333307"/>
          </a:xfrm>
          <a:prstGeom prst="rect">
            <a:avLst/>
          </a:prstGeom>
          <a:noFill/>
        </p:spPr>
        <p:txBody>
          <a:bodyPr lIns="0" tIns="0" rIns="0" anchor="t">
            <a:normAutofit/>
          </a:bodyPr>
          <a:lstStyle>
            <a:lvl1pPr algn="l">
              <a:lnSpc>
                <a:spcPct val="120000"/>
              </a:lnSpc>
              <a:defRPr sz="3600" b="1" i="0" cap="all" spc="0" baseline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C0AF655A-574C-354D-BC9B-554D42DD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95" y="3429000"/>
            <a:ext cx="10397084" cy="99993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600" b="0" i="0" baseline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CD17BEE2-4CFD-88E3-10CD-8178C0CEC98E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27" y="5762082"/>
            <a:ext cx="0" cy="108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54F54922-C6D0-486F-9516-5F7B612902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721" y="5768578"/>
            <a:ext cx="10680958" cy="10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dirty="0"/>
              <a:t>Titel &amp; Name des Lehrenden, Institut/Professur/Projekt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18612A-927F-4CA8-AC48-CD39216036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521206"/>
            <a:ext cx="255318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14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+ blaue Schrift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063EAD2-69D9-CD41-8A47-FB81C3804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4462"/>
            <a:ext cx="12192000" cy="281353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AE4DC475-0773-FD4F-8894-FD86AB375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95" y="1979827"/>
            <a:ext cx="10397085" cy="1333307"/>
          </a:xfrm>
          <a:prstGeom prst="rect">
            <a:avLst/>
          </a:prstGeom>
          <a:noFill/>
        </p:spPr>
        <p:txBody>
          <a:bodyPr lIns="0" tIns="0" rIns="0" anchor="t">
            <a:normAutofit/>
          </a:bodyPr>
          <a:lstStyle>
            <a:lvl1pPr algn="l">
              <a:lnSpc>
                <a:spcPct val="120000"/>
              </a:lnSpc>
              <a:defRPr sz="3600" b="1" i="0" cap="all" spc="0" baseline="0">
                <a:solidFill>
                  <a:srgbClr val="004A7D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C0AF655A-574C-354D-BC9B-554D42DD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95" y="3429000"/>
            <a:ext cx="10397084" cy="99993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600" b="0" i="0" baseline="0">
                <a:solidFill>
                  <a:srgbClr val="004A7D"/>
                </a:solidFill>
                <a:effectLst/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CD17BEE2-4CFD-88E3-10CD-8178C0CEC98E}"/>
              </a:ext>
            </a:extLst>
          </p:cNvPr>
          <p:cNvCxnSpPr>
            <a:cxnSpLocks/>
          </p:cNvCxnSpPr>
          <p:nvPr userDrawn="1"/>
        </p:nvCxnSpPr>
        <p:spPr>
          <a:xfrm flipV="1">
            <a:off x="766763" y="5768578"/>
            <a:ext cx="0" cy="108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FA72C748-26E8-412F-890F-594491E908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721" y="5768578"/>
            <a:ext cx="10680958" cy="10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dirty="0"/>
              <a:t>Titel &amp; Name des Lehrenden, Institut/Professur/Projekt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423C04-9F6A-4DA0-BE81-E6C83F4F40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6" y="520473"/>
            <a:ext cx="25531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3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27592B3-D4DC-E24F-AA1C-2A05D60DD6C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48145" y="1721708"/>
            <a:ext cx="10982536" cy="4213234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4A7D"/>
              </a:buClr>
              <a:buSzPct val="110000"/>
              <a:buFont typeface="Wingdings" pitchFamily="2" charset="2"/>
              <a:buNone/>
              <a:defRPr sz="1800">
                <a:latin typeface="+mn-lt"/>
              </a:defRPr>
            </a:lvl1pPr>
            <a:lvl2pPr marL="6858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1430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002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574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DE3F634-B07A-6F47-9151-9C187E08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923058"/>
            <a:ext cx="10982536" cy="781764"/>
          </a:xfrm>
          <a:prstGeom prst="rect">
            <a:avLst/>
          </a:prstGeom>
        </p:spPr>
        <p:txBody>
          <a:bodyPr lIns="0" tIns="0"/>
          <a:lstStyle>
            <a:lvl1pPr>
              <a:defRPr sz="2000" b="1" i="0">
                <a:solidFill>
                  <a:srgbClr val="004A7D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8F4D545-5734-447E-BC12-3730E868CF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0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60BD8C6-7AB3-C64F-8C75-0984F7FD809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48145" y="1721708"/>
            <a:ext cx="5259227" cy="4213234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4A7D"/>
              </a:buClr>
              <a:buSzPct val="110000"/>
              <a:buFont typeface="Wingdings" pitchFamily="2" charset="2"/>
              <a:buNone/>
              <a:defRPr sz="1800">
                <a:latin typeface="+mn-lt"/>
              </a:defRPr>
            </a:lvl1pPr>
            <a:lvl2pPr marL="742950" indent="-28575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200150" indent="-28575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57350" indent="-28575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00250" indent="-17145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4349417-2101-9E4F-957C-40EE9DC94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1454" y="1721708"/>
            <a:ext cx="5259227" cy="4213234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4A7D"/>
              </a:buClr>
              <a:buSzPct val="110000"/>
              <a:buFont typeface="Wingdings" pitchFamily="2" charset="2"/>
              <a:buNone/>
              <a:defRPr sz="1800">
                <a:latin typeface="+mn-lt"/>
              </a:defRPr>
            </a:lvl1pPr>
            <a:lvl2pPr marL="6858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1430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002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574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BCAE72CF-FE3E-B44F-A41E-BFF4769C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923058"/>
            <a:ext cx="10982536" cy="781764"/>
          </a:xfrm>
          <a:prstGeom prst="rect">
            <a:avLst/>
          </a:prstGeom>
        </p:spPr>
        <p:txBody>
          <a:bodyPr lIns="0" tIns="0"/>
          <a:lstStyle>
            <a:lvl1pPr>
              <a:defRPr sz="2000" b="1" i="0">
                <a:solidFill>
                  <a:srgbClr val="004A7D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BE2FA2-7F9B-4F82-93BA-179F5A7A9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0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244DFFF-5FDB-2845-9FB3-C504544BB0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54083" y="864231"/>
            <a:ext cx="10976598" cy="5070711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4A7D"/>
              </a:buClr>
              <a:buSzPct val="110000"/>
              <a:buFont typeface="Wingdings" pitchFamily="2" charset="2"/>
              <a:buNone/>
              <a:defRPr sz="1800">
                <a:latin typeface="+mn-lt"/>
              </a:defRPr>
            </a:lvl1pPr>
            <a:lvl2pPr marL="6858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1430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002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574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CC6298-7B59-40FD-81F7-9F386267D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5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C617361-E60C-DE46-BBF4-073B94746F1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71453" y="864231"/>
            <a:ext cx="5259227" cy="5070711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4A7D"/>
              </a:buClr>
              <a:buSzPct val="110000"/>
              <a:buFont typeface="Wingdings" pitchFamily="2" charset="2"/>
              <a:buNone/>
              <a:defRPr sz="1800">
                <a:latin typeface="+mn-lt"/>
              </a:defRPr>
            </a:lvl1pPr>
            <a:lvl2pPr marL="6858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1430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002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574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00A0BB4-9691-2743-8231-5FFC854F1A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301" y="864231"/>
            <a:ext cx="5259227" cy="5070711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4A7D"/>
              </a:buClr>
              <a:buSzPct val="110000"/>
              <a:buFont typeface="Wingdings" pitchFamily="2" charset="2"/>
              <a:buNone/>
              <a:defRPr sz="1800">
                <a:latin typeface="+mn-lt"/>
              </a:defRPr>
            </a:lvl1pPr>
            <a:lvl2pPr marL="6858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1430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002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574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F52199-0BE3-4F26-8B3E-C873622D7D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/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20FE898B-58F2-9142-9ED3-EEBBA769A76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48145" y="841376"/>
            <a:ext cx="10982536" cy="4959918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B3F7442-48D7-410A-B860-69E890898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E4BC42F-D558-FF41-B4B9-7A075C25C7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4083" y="1704822"/>
            <a:ext cx="10976598" cy="4230841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B7933CBF-A719-B444-8AF5-04F23B2A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83" y="923058"/>
            <a:ext cx="10976598" cy="781764"/>
          </a:xfrm>
          <a:prstGeom prst="rect">
            <a:avLst/>
          </a:prstGeom>
        </p:spPr>
        <p:txBody>
          <a:bodyPr lIns="0" tIns="0"/>
          <a:lstStyle>
            <a:lvl1pPr>
              <a:defRPr sz="2000" b="1" i="0">
                <a:solidFill>
                  <a:srgbClr val="004A7D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2990FB-9498-45C9-8E18-87877C957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5">
            <a:extLst>
              <a:ext uri="{FF2B5EF4-FFF2-40B4-BE49-F238E27FC236}">
                <a16:creationId xmlns:a16="http://schemas.microsoft.com/office/drawing/2014/main" id="{BF5E3395-C981-4234-9E4A-431FB9716BC5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27" y="6217600"/>
            <a:ext cx="0" cy="640400"/>
          </a:xfrm>
          <a:prstGeom prst="line">
            <a:avLst/>
          </a:prstGeom>
          <a:ln>
            <a:solidFill>
              <a:srgbClr val="004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73F8053B-A6A5-488D-A314-83E271417020}"/>
              </a:ext>
            </a:extLst>
          </p:cNvPr>
          <p:cNvSpPr txBox="1">
            <a:spLocks/>
          </p:cNvSpPr>
          <p:nvPr userDrawn="1"/>
        </p:nvSpPr>
        <p:spPr>
          <a:xfrm>
            <a:off x="194239" y="6274750"/>
            <a:ext cx="494764" cy="365125"/>
          </a:xfrm>
          <a:prstGeom prst="rect">
            <a:avLst/>
          </a:prstGeom>
        </p:spPr>
        <p:txBody>
          <a:bodyPr lIns="0" tIns="0" rIns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4A7D"/>
                </a:solidFill>
                <a:latin typeface="Spart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1FBD69-6E57-4E10-B6F4-1F4D658D73AC}" type="slidenum">
              <a:rPr lang="de-DE" smtClean="0">
                <a:latin typeface="+mn-lt"/>
              </a:rPr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D8D6D00-FF5F-483E-B336-EE136557BCB3}"/>
              </a:ext>
            </a:extLst>
          </p:cNvPr>
          <p:cNvSpPr txBox="1">
            <a:spLocks/>
          </p:cNvSpPr>
          <p:nvPr userDrawn="1"/>
        </p:nvSpPr>
        <p:spPr>
          <a:xfrm>
            <a:off x="902677" y="6223950"/>
            <a:ext cx="6864875" cy="533387"/>
          </a:xfrm>
          <a:prstGeom prst="rect">
            <a:avLst/>
          </a:prstGeom>
        </p:spPr>
        <p:txBody>
          <a:bodyPr lIns="0" tIns="0" rIns="0"/>
          <a:lstStyle>
            <a:defPPr>
              <a:defRPr lang="de-DE"/>
            </a:defPPr>
            <a:lvl1pPr marL="0" algn="l" defTabSz="914400" rtl="0" eaLnBrk="1" latinLnBrk="0" hangingPunct="1">
              <a:lnSpc>
                <a:spcPct val="150000"/>
              </a:lnSpc>
              <a:defRPr sz="1000" b="0" i="0" kern="1200" spc="0">
                <a:solidFill>
                  <a:srgbClr val="004A7D"/>
                </a:solidFill>
                <a:latin typeface="Spart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+mn-lt"/>
              </a:rPr>
              <a:t>Titel &amp; Name des Lehrenden</a:t>
            </a:r>
          </a:p>
          <a:p>
            <a:r>
              <a:rPr lang="de-DE" dirty="0">
                <a:latin typeface="+mn-lt"/>
              </a:rPr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289539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7" r:id="rId2"/>
    <p:sldLayoutId id="2147483688" r:id="rId3"/>
    <p:sldLayoutId id="2147483682" r:id="rId4"/>
    <p:sldLayoutId id="2147483670" r:id="rId5"/>
    <p:sldLayoutId id="2147483672" r:id="rId6"/>
    <p:sldLayoutId id="2147483671" r:id="rId7"/>
    <p:sldLayoutId id="2147483665" r:id="rId8"/>
    <p:sldLayoutId id="2147483681" r:id="rId9"/>
    <p:sldLayoutId id="2147483683" r:id="rId10"/>
    <p:sldLayoutId id="2147483685" r:id="rId11"/>
    <p:sldLayoutId id="214748368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A7D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A7D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A7D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A7D"/>
        </a:buClr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A7D"/>
        </a:buClr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ACE98-E6DF-4E0D-952D-B62AD8906F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6A64CF-F362-49F2-9948-E38B261F0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83AE27-0C24-4FDF-A589-9FCC2BC4E3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60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101F6E2-C6CD-4154-9064-F2FA32D7495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B20B79F-E06B-4152-8503-221D9212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72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A7E9A30-0348-4CFE-9EE8-2A3117A3B6C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F76286-D9E4-4E50-AD4B-26EFFA2B876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6ABDAF5-D10F-4A33-9100-07C88E16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99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TUBAF">
      <a:dk1>
        <a:sysClr val="windowText" lastClr="000000"/>
      </a:dk1>
      <a:lt1>
        <a:sysClr val="window" lastClr="FFFFFF"/>
      </a:lt1>
      <a:dk2>
        <a:srgbClr val="004A7D"/>
      </a:dk2>
      <a:lt2>
        <a:srgbClr val="F2F2F2"/>
      </a:lt2>
      <a:accent1>
        <a:srgbClr val="8B7530"/>
      </a:accent1>
      <a:accent2>
        <a:srgbClr val="007B99"/>
      </a:accent2>
      <a:accent3>
        <a:srgbClr val="B71E3F"/>
      </a:accent3>
      <a:accent4>
        <a:srgbClr val="15882E"/>
      </a:accent4>
      <a:accent5>
        <a:srgbClr val="F39433"/>
      </a:accent5>
      <a:accent6>
        <a:srgbClr val="86CCD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rIns="0" anchor="t">
        <a:normAutofit/>
      </a:bodyPr>
      <a:lstStyle>
        <a:defPPr algn="l">
          <a:defRPr sz="2000" b="1" i="0" dirty="0">
            <a:solidFill>
              <a:srgbClr val="004A7D"/>
            </a:solidFill>
            <a:latin typeface="Spartan ExtraBold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6CD6EA72-AF7F-462F-9AC0-76C9F8BA9064}" vid="{57E2CBE2-615A-4F91-98CE-C6E42D9E22C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meiner präsentation</dc:title>
  <dc:creator>Matthias Donath</dc:creator>
  <cp:lastModifiedBy>Sabine Schellbach</cp:lastModifiedBy>
  <cp:revision>116</cp:revision>
  <cp:lastPrinted>2023-04-13T13:19:24Z</cp:lastPrinted>
  <dcterms:created xsi:type="dcterms:W3CDTF">2021-01-06T10:07:23Z</dcterms:created>
  <dcterms:modified xsi:type="dcterms:W3CDTF">2024-08-01T08:33:03Z</dcterms:modified>
</cp:coreProperties>
</file>