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74" r:id="rId2"/>
    <p:sldId id="273" r:id="rId3"/>
    <p:sldId id="275" r:id="rId4"/>
    <p:sldId id="276" r:id="rId5"/>
    <p:sldId id="264" r:id="rId6"/>
    <p:sldId id="272" r:id="rId7"/>
    <p:sldId id="277" r:id="rId8"/>
    <p:sldId id="278" r:id="rId9"/>
  </p:sldIdLst>
  <p:sldSz cx="12192000" cy="6858000"/>
  <p:notesSz cx="7010400" cy="9296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686" userDrawn="1">
          <p15:clr>
            <a:srgbClr val="A4A3A4"/>
          </p15:clr>
        </p15:guide>
        <p15:guide id="4" pos="438" userDrawn="1">
          <p15:clr>
            <a:srgbClr val="A4A3A4"/>
          </p15:clr>
        </p15:guide>
        <p15:guide id="5" orient="horz" pos="11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7D"/>
    <a:srgbClr val="0069B4"/>
    <a:srgbClr val="8AA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11" autoAdjust="0"/>
    <p:restoredTop sz="94464" autoAdjust="0"/>
  </p:normalViewPr>
  <p:slideViewPr>
    <p:cSldViewPr snapToGrid="0" showGuides="1">
      <p:cViewPr varScale="1">
        <p:scale>
          <a:sx n="104" d="100"/>
          <a:sy n="104" d="100"/>
        </p:scale>
        <p:origin x="1284" y="126"/>
      </p:cViewPr>
      <p:guideLst>
        <p:guide orient="horz" pos="3407"/>
        <p:guide pos="3840"/>
        <p:guide orient="horz" pos="686"/>
        <p:guide pos="438"/>
        <p:guide orient="horz" pos="11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9A2D55D-E9BC-4C36-B72D-B1213935B848}" type="datetimeFigureOut">
              <a:rPr lang="de-DE" smtClean="0"/>
              <a:t>01.08.2024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146D6B-7675-4AF9-A4D9-D66329B706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6325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1 Bild + + weisses Logo + weisse 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0F9B9D0-FDF6-4C33-8EFB-1F7F08C58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14"/>
          <a:stretch/>
        </p:blipFill>
        <p:spPr>
          <a:xfrm>
            <a:off x="1" y="-116114"/>
            <a:ext cx="12191999" cy="615994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063EAD2-69D9-CD41-8A47-FB81C38040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44462"/>
            <a:ext cx="12192000" cy="2813538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B8C8C45B-0590-C7B4-4504-AF5F749CE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3595" y="1979828"/>
            <a:ext cx="10397085" cy="1314518"/>
          </a:xfrm>
          <a:prstGeom prst="rect">
            <a:avLst/>
          </a:prstGeom>
          <a:noFill/>
        </p:spPr>
        <p:txBody>
          <a:bodyPr lIns="0" tIns="0" rIns="0" anchor="t">
            <a:normAutofit/>
          </a:bodyPr>
          <a:lstStyle>
            <a:lvl1pPr algn="l">
              <a:lnSpc>
                <a:spcPct val="120000"/>
              </a:lnSpc>
              <a:defRPr sz="3600" b="1" i="0" cap="all" spc="0" baseline="0">
                <a:solidFill>
                  <a:schemeClr val="bg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89554E58-6C8D-C438-4557-B795D4C2E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595" y="3429000"/>
            <a:ext cx="10397084" cy="999932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 algn="l">
              <a:buNone/>
              <a:defRPr sz="2600" b="0" i="0" baseline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cxnSp>
        <p:nvCxnSpPr>
          <p:cNvPr id="9" name="Gerade Verbindung 3">
            <a:extLst>
              <a:ext uri="{FF2B5EF4-FFF2-40B4-BE49-F238E27FC236}">
                <a16:creationId xmlns:a16="http://schemas.microsoft.com/office/drawing/2014/main" id="{98AFF68E-B822-4231-A61A-A6F10FDB7A17}"/>
              </a:ext>
            </a:extLst>
          </p:cNvPr>
          <p:cNvCxnSpPr>
            <a:cxnSpLocks/>
          </p:cNvCxnSpPr>
          <p:nvPr userDrawn="1"/>
        </p:nvCxnSpPr>
        <p:spPr>
          <a:xfrm flipV="1">
            <a:off x="760227" y="5843528"/>
            <a:ext cx="0" cy="100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8A63548D-E3A4-4EAE-AECA-9134FBD35C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9721" y="5768578"/>
            <a:ext cx="10680958" cy="10800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 dirty="0"/>
              <a:t>Formatvorlage Titel Vorname Name des Referenten und Einrichtung bearbeiten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2FF86D9-8154-4E9E-A5D0-32E129D68DE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2" y="481004"/>
            <a:ext cx="2553192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32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8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5244DFFF-5FDB-2845-9FB3-C504544BB02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54083" y="864231"/>
            <a:ext cx="10976598" cy="5070711"/>
          </a:xfrm>
          <a:prstGeom prst="rect">
            <a:avLst/>
          </a:prstGeom>
        </p:spPr>
        <p:txBody>
          <a:bodyPr lIns="0" rIns="0"/>
          <a:lstStyle>
            <a:lvl1pPr marL="0" indent="0">
              <a:buClr>
                <a:srgbClr val="004A7D"/>
              </a:buClr>
              <a:buSzPct val="110000"/>
              <a:buFont typeface="Wingdings" pitchFamily="2" charset="2"/>
              <a:buNone/>
              <a:defRPr sz="1800">
                <a:latin typeface="+mn-lt"/>
              </a:defRPr>
            </a:lvl1pPr>
            <a:lvl2pPr marL="685800" indent="-228600">
              <a:buClr>
                <a:srgbClr val="004A7D"/>
              </a:buClr>
              <a:buSzPct val="110000"/>
              <a:buFont typeface="Arial" panose="020B0604020202020204" pitchFamily="34" charset="0"/>
              <a:buChar char="•"/>
              <a:defRPr sz="1600">
                <a:latin typeface="+mn-lt"/>
              </a:defRPr>
            </a:lvl2pPr>
            <a:lvl3pPr marL="1143000" indent="-228600">
              <a:buClr>
                <a:srgbClr val="004A7D"/>
              </a:buClr>
              <a:buSzPct val="110000"/>
              <a:buFont typeface="Arial" panose="020B0604020202020204" pitchFamily="34" charset="0"/>
              <a:buChar char="•"/>
              <a:defRPr sz="1400">
                <a:latin typeface="+mn-lt"/>
              </a:defRPr>
            </a:lvl3pPr>
            <a:lvl4pPr marL="1600200" indent="-228600">
              <a:buClr>
                <a:srgbClr val="004A7D"/>
              </a:buClr>
              <a:buSzPct val="110000"/>
              <a:buFont typeface="Arial" panose="020B0604020202020204" pitchFamily="34" charset="0"/>
              <a:buChar char="•"/>
              <a:defRPr sz="1400">
                <a:latin typeface="+mn-lt"/>
              </a:defRPr>
            </a:lvl4pPr>
            <a:lvl5pPr marL="2057400" indent="-228600">
              <a:buClr>
                <a:srgbClr val="004A7D"/>
              </a:buClr>
              <a:buSzPct val="110000"/>
              <a:buFont typeface="Arial" panose="020B0604020202020204" pitchFamily="34" charset="0"/>
              <a:buChar char="•"/>
              <a:defRPr sz="1200"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4C9F8A9-5AB5-4842-BB95-529AC4EA5F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598" y="5769631"/>
            <a:ext cx="893257" cy="8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56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EC617361-E60C-DE46-BBF4-073B94746F1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471453" y="864231"/>
            <a:ext cx="5259227" cy="5070711"/>
          </a:xfrm>
          <a:prstGeom prst="rect">
            <a:avLst/>
          </a:prstGeom>
        </p:spPr>
        <p:txBody>
          <a:bodyPr lIns="0" rIns="0"/>
          <a:lstStyle>
            <a:lvl1pPr marL="0" indent="0">
              <a:buClr>
                <a:srgbClr val="004A7D"/>
              </a:buClr>
              <a:buSzPct val="110000"/>
              <a:buFont typeface="Wingdings" pitchFamily="2" charset="2"/>
              <a:buNone/>
              <a:defRPr sz="1800">
                <a:latin typeface="+mn-lt"/>
              </a:defRPr>
            </a:lvl1pPr>
            <a:lvl2pPr marL="685800" indent="-228600">
              <a:buClr>
                <a:srgbClr val="004A7D"/>
              </a:buClr>
              <a:buSzPct val="110000"/>
              <a:buFont typeface="Arial" panose="020B0604020202020204" pitchFamily="34" charset="0"/>
              <a:buChar char="•"/>
              <a:defRPr sz="1600">
                <a:latin typeface="+mn-lt"/>
              </a:defRPr>
            </a:lvl2pPr>
            <a:lvl3pPr marL="1143000" indent="-228600">
              <a:buClr>
                <a:srgbClr val="004A7D"/>
              </a:buClr>
              <a:buSzPct val="110000"/>
              <a:buFont typeface="Arial" panose="020B0604020202020204" pitchFamily="34" charset="0"/>
              <a:buChar char="•"/>
              <a:defRPr sz="1400">
                <a:latin typeface="+mn-lt"/>
              </a:defRPr>
            </a:lvl3pPr>
            <a:lvl4pPr marL="1600200" indent="-228600">
              <a:buClr>
                <a:srgbClr val="004A7D"/>
              </a:buClr>
              <a:buSzPct val="110000"/>
              <a:buFont typeface="Arial" panose="020B0604020202020204" pitchFamily="34" charset="0"/>
              <a:buChar char="•"/>
              <a:defRPr sz="1400">
                <a:latin typeface="+mn-lt"/>
              </a:defRPr>
            </a:lvl4pPr>
            <a:lvl5pPr marL="2057400" indent="-228600">
              <a:buClr>
                <a:srgbClr val="004A7D"/>
              </a:buClr>
              <a:buSzPct val="110000"/>
              <a:buFont typeface="Arial" panose="020B0604020202020204" pitchFamily="34" charset="0"/>
              <a:buChar char="•"/>
              <a:defRPr sz="1200"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400A0BB4-9691-2743-8231-5FFC854F1A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53301" y="864231"/>
            <a:ext cx="5259227" cy="5070711"/>
          </a:xfrm>
          <a:prstGeom prst="rect">
            <a:avLst/>
          </a:prstGeom>
        </p:spPr>
        <p:txBody>
          <a:bodyPr lIns="0" rIns="0"/>
          <a:lstStyle>
            <a:lvl1pPr marL="0" indent="0">
              <a:buClr>
                <a:srgbClr val="004A7D"/>
              </a:buClr>
              <a:buSzPct val="110000"/>
              <a:buFont typeface="Wingdings" pitchFamily="2" charset="2"/>
              <a:buNone/>
              <a:defRPr sz="1800">
                <a:latin typeface="+mn-lt"/>
              </a:defRPr>
            </a:lvl1pPr>
            <a:lvl2pPr marL="685800" indent="-228600">
              <a:buClr>
                <a:srgbClr val="004A7D"/>
              </a:buClr>
              <a:buSzPct val="110000"/>
              <a:buFont typeface="Arial" panose="020B0604020202020204" pitchFamily="34" charset="0"/>
              <a:buChar char="•"/>
              <a:defRPr sz="1600">
                <a:latin typeface="+mn-lt"/>
              </a:defRPr>
            </a:lvl2pPr>
            <a:lvl3pPr marL="1143000" indent="-228600">
              <a:buClr>
                <a:srgbClr val="004A7D"/>
              </a:buClr>
              <a:buSzPct val="110000"/>
              <a:buFont typeface="Arial" panose="020B0604020202020204" pitchFamily="34" charset="0"/>
              <a:buChar char="•"/>
              <a:defRPr sz="1400">
                <a:latin typeface="+mn-lt"/>
              </a:defRPr>
            </a:lvl3pPr>
            <a:lvl4pPr marL="1600200" indent="-228600">
              <a:buClr>
                <a:srgbClr val="004A7D"/>
              </a:buClr>
              <a:buSzPct val="110000"/>
              <a:buFont typeface="Arial" panose="020B0604020202020204" pitchFamily="34" charset="0"/>
              <a:buChar char="•"/>
              <a:defRPr sz="1400">
                <a:latin typeface="+mn-lt"/>
              </a:defRPr>
            </a:lvl4pPr>
            <a:lvl5pPr marL="2057400" indent="-228600">
              <a:buClr>
                <a:srgbClr val="004A7D"/>
              </a:buClr>
              <a:buSzPct val="110000"/>
              <a:buFont typeface="Arial" panose="020B0604020202020204" pitchFamily="34" charset="0"/>
              <a:buChar char="•"/>
              <a:defRPr sz="1200"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347E6EF-B4E5-4DDA-968D-99208E642B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598" y="5769631"/>
            <a:ext cx="893257" cy="8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07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/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enplatzhalter 4">
            <a:extLst>
              <a:ext uri="{FF2B5EF4-FFF2-40B4-BE49-F238E27FC236}">
                <a16:creationId xmlns:a16="http://schemas.microsoft.com/office/drawing/2014/main" id="{20FE898B-58F2-9142-9ED3-EEBBA769A76A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748145" y="841376"/>
            <a:ext cx="10982536" cy="4959918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</a:lstStyle>
          <a:p>
            <a:r>
              <a:rPr lang="de-DE" dirty="0"/>
              <a:t>Video einfügen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471910D-ECEC-4A3C-9A03-94C8E8573B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598" y="5769631"/>
            <a:ext cx="893257" cy="8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5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3E4BC42F-D558-FF41-B4B9-7A075C25C7D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4083" y="1704822"/>
            <a:ext cx="10976598" cy="4230841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>
                <a:latin typeface="+mn-lt"/>
              </a:defRPr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B7933CBF-A719-B444-8AF5-04F23B2A8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083" y="923058"/>
            <a:ext cx="10976598" cy="781764"/>
          </a:xfrm>
          <a:prstGeom prst="rect">
            <a:avLst/>
          </a:prstGeom>
        </p:spPr>
        <p:txBody>
          <a:bodyPr lIns="0" tIns="0"/>
          <a:lstStyle>
            <a:lvl1pPr>
              <a:defRPr sz="2400" b="1" i="0">
                <a:solidFill>
                  <a:srgbClr val="004A7D"/>
                </a:solidFill>
                <a:latin typeface="+mn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F955895-DF91-402F-A1C6-9F93D058C4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598" y="5769631"/>
            <a:ext cx="893257" cy="8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2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2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4">
            <a:extLst>
              <a:ext uri="{FF2B5EF4-FFF2-40B4-BE49-F238E27FC236}">
                <a16:creationId xmlns:a16="http://schemas.microsoft.com/office/drawing/2014/main" id="{B7933CBF-A719-B444-8AF5-04F23B2A8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083" y="923058"/>
            <a:ext cx="10976598" cy="781764"/>
          </a:xfrm>
          <a:prstGeom prst="rect">
            <a:avLst/>
          </a:prstGeom>
        </p:spPr>
        <p:txBody>
          <a:bodyPr lIns="0" tIns="0"/>
          <a:lstStyle>
            <a:lvl1pPr>
              <a:defRPr sz="2400" b="1" i="0">
                <a:solidFill>
                  <a:srgbClr val="004A7D"/>
                </a:solidFill>
                <a:latin typeface="+mn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Diagrammplatzhalter 2">
            <a:extLst>
              <a:ext uri="{FF2B5EF4-FFF2-40B4-BE49-F238E27FC236}">
                <a16:creationId xmlns:a16="http://schemas.microsoft.com/office/drawing/2014/main" id="{2483862F-6D91-964D-BE35-72549DABF132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753301" y="1712981"/>
            <a:ext cx="5259227" cy="4230688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>
                <a:latin typeface="+mn-lt"/>
              </a:defRPr>
            </a:lvl1pPr>
          </a:lstStyle>
          <a:p>
            <a:r>
              <a:rPr lang="de-DE" dirty="0"/>
              <a:t>Diagramm einfügen</a:t>
            </a:r>
          </a:p>
        </p:txBody>
      </p:sp>
      <p:sp>
        <p:nvSpPr>
          <p:cNvPr id="12" name="Diagrammplatzhalter 2">
            <a:extLst>
              <a:ext uri="{FF2B5EF4-FFF2-40B4-BE49-F238E27FC236}">
                <a16:creationId xmlns:a16="http://schemas.microsoft.com/office/drawing/2014/main" id="{3EB6AEF6-6159-9C47-894F-6BB8454DB9E2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475787" y="1712981"/>
            <a:ext cx="5259227" cy="4230688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>
                <a:latin typeface="+mn-lt"/>
              </a:defRPr>
            </a:lvl1pPr>
          </a:lstStyle>
          <a:p>
            <a:r>
              <a:rPr lang="de-DE" dirty="0"/>
              <a:t>Diagramm einfügen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FFF3079-8DB1-4D0B-8387-B90D15955C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598" y="5769631"/>
            <a:ext cx="893257" cy="8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28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4">
            <a:extLst>
              <a:ext uri="{FF2B5EF4-FFF2-40B4-BE49-F238E27FC236}">
                <a16:creationId xmlns:a16="http://schemas.microsoft.com/office/drawing/2014/main" id="{B7933CBF-A719-B444-8AF5-04F23B2A8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083" y="923058"/>
            <a:ext cx="10976598" cy="781764"/>
          </a:xfrm>
          <a:prstGeom prst="rect">
            <a:avLst/>
          </a:prstGeom>
        </p:spPr>
        <p:txBody>
          <a:bodyPr lIns="0" tIns="0"/>
          <a:lstStyle>
            <a:lvl1pPr>
              <a:defRPr sz="2400" b="1" i="0">
                <a:solidFill>
                  <a:srgbClr val="004A7D"/>
                </a:solidFill>
                <a:latin typeface="+mn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42393A5D-B8CA-DB43-A5C3-B61EB6BE6DAB}"/>
              </a:ext>
            </a:extLst>
          </p:cNvPr>
          <p:cNvSpPr>
            <a:spLocks noGrp="1"/>
          </p:cNvSpPr>
          <p:nvPr>
            <p:ph type="tbl" sz="quarter" idx="15" hasCustomPrompt="1"/>
          </p:nvPr>
        </p:nvSpPr>
        <p:spPr>
          <a:xfrm>
            <a:off x="754084" y="1704975"/>
            <a:ext cx="10976598" cy="4230688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>
                <a:latin typeface="+mn-lt"/>
              </a:defRPr>
            </a:lvl1pPr>
          </a:lstStyle>
          <a:p>
            <a:r>
              <a:rPr lang="de-DE" dirty="0"/>
              <a:t>Tabelle einfügen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987F0D6-09CA-44AC-9FEB-328BCDDDF2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598" y="5769631"/>
            <a:ext cx="893257" cy="8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1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-2 mit Bild + blaues Logo + blaue 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A063EAD2-69D9-CD41-8A47-FB81C38040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4462"/>
            <a:ext cx="12192000" cy="2813538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24884B69-E849-4E14-84C0-DB35C2BB77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3595" y="1979828"/>
            <a:ext cx="10397085" cy="1314518"/>
          </a:xfrm>
          <a:prstGeom prst="rect">
            <a:avLst/>
          </a:prstGeom>
          <a:noFill/>
        </p:spPr>
        <p:txBody>
          <a:bodyPr lIns="0" tIns="0" rIns="0" anchor="t">
            <a:normAutofit/>
          </a:bodyPr>
          <a:lstStyle>
            <a:lvl1pPr algn="l">
              <a:lnSpc>
                <a:spcPct val="120000"/>
              </a:lnSpc>
              <a:defRPr sz="3600" b="1" i="0" cap="all" spc="0" baseline="0">
                <a:solidFill>
                  <a:srgbClr val="004A7D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8B5A38D9-4A1A-4CCF-BF40-AADD0B153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595" y="3429000"/>
            <a:ext cx="10397084" cy="999932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 algn="l">
              <a:buNone/>
              <a:defRPr sz="2600" b="0" i="0" baseline="0">
                <a:solidFill>
                  <a:srgbClr val="004A7D"/>
                </a:solidFill>
                <a:effectLst/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D38EA40-35B3-4F1F-9F2E-D448E0324B63}"/>
              </a:ext>
            </a:extLst>
          </p:cNvPr>
          <p:cNvSpPr txBox="1"/>
          <p:nvPr userDrawn="1"/>
        </p:nvSpPr>
        <p:spPr>
          <a:xfrm>
            <a:off x="5644055" y="6597650"/>
            <a:ext cx="914400" cy="914400"/>
          </a:xfrm>
          <a:prstGeom prst="rect">
            <a:avLst/>
          </a:prstGeom>
        </p:spPr>
        <p:txBody>
          <a:bodyPr wrap="none" lIns="0" rIns="0" rtlCol="0" anchor="t">
            <a:normAutofit/>
          </a:bodyPr>
          <a:lstStyle/>
          <a:p>
            <a:pPr algn="l"/>
            <a:endParaRPr lang="de-DE" sz="2000" b="1" i="0" dirty="0">
              <a:solidFill>
                <a:srgbClr val="004A7D"/>
              </a:solidFill>
              <a:latin typeface="Spartan ExtraBold" pitchFamily="2" charset="77"/>
            </a:endParaRPr>
          </a:p>
        </p:txBody>
      </p:sp>
      <p:cxnSp>
        <p:nvCxnSpPr>
          <p:cNvPr id="9" name="Gerade Verbindung 3">
            <a:extLst>
              <a:ext uri="{FF2B5EF4-FFF2-40B4-BE49-F238E27FC236}">
                <a16:creationId xmlns:a16="http://schemas.microsoft.com/office/drawing/2014/main" id="{5917FADB-6BCB-450A-89B0-2C9D482F34B8}"/>
              </a:ext>
            </a:extLst>
          </p:cNvPr>
          <p:cNvCxnSpPr>
            <a:cxnSpLocks/>
          </p:cNvCxnSpPr>
          <p:nvPr userDrawn="1"/>
        </p:nvCxnSpPr>
        <p:spPr>
          <a:xfrm flipV="1">
            <a:off x="760227" y="5842067"/>
            <a:ext cx="6536" cy="100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E2007EF2-C88C-4602-ADA3-D266EED92C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9721" y="5768578"/>
            <a:ext cx="10680958" cy="10800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 dirty="0"/>
              <a:t>Formatvorlage Titel Vorname Name des Referenten und Einrichtung bearbeiten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E73D177-EA2B-44F5-972E-C043D46D38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9" y="425778"/>
            <a:ext cx="2553191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05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8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-3 ohne Bild + blaues Logo + blau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A063EAD2-69D9-CD41-8A47-FB81C38040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4462"/>
            <a:ext cx="12192000" cy="2813538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24884B69-E849-4E14-84C0-DB35C2BB77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3595" y="1979828"/>
            <a:ext cx="10397085" cy="1314518"/>
          </a:xfrm>
          <a:prstGeom prst="rect">
            <a:avLst/>
          </a:prstGeom>
          <a:noFill/>
        </p:spPr>
        <p:txBody>
          <a:bodyPr lIns="0" tIns="0" rIns="0" anchor="t">
            <a:normAutofit/>
          </a:bodyPr>
          <a:lstStyle>
            <a:lvl1pPr algn="l">
              <a:lnSpc>
                <a:spcPct val="120000"/>
              </a:lnSpc>
              <a:defRPr sz="3600" b="1" i="0" cap="all" spc="0" baseline="0">
                <a:solidFill>
                  <a:srgbClr val="004A7D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8B5A38D9-4A1A-4CCF-BF40-AADD0B153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595" y="3429000"/>
            <a:ext cx="10397084" cy="999932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 algn="l">
              <a:buNone/>
              <a:defRPr sz="2600" b="0" i="0" baseline="0">
                <a:solidFill>
                  <a:srgbClr val="004A7D"/>
                </a:solidFill>
                <a:effectLst/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D38EA40-35B3-4F1F-9F2E-D448E0324B63}"/>
              </a:ext>
            </a:extLst>
          </p:cNvPr>
          <p:cNvSpPr txBox="1"/>
          <p:nvPr userDrawn="1"/>
        </p:nvSpPr>
        <p:spPr>
          <a:xfrm>
            <a:off x="5644055" y="6597650"/>
            <a:ext cx="914400" cy="914400"/>
          </a:xfrm>
          <a:prstGeom prst="rect">
            <a:avLst/>
          </a:prstGeom>
        </p:spPr>
        <p:txBody>
          <a:bodyPr wrap="none" lIns="0" rIns="0" rtlCol="0" anchor="t">
            <a:normAutofit/>
          </a:bodyPr>
          <a:lstStyle/>
          <a:p>
            <a:pPr algn="l"/>
            <a:endParaRPr lang="de-DE" sz="2000" b="1" i="0" dirty="0">
              <a:solidFill>
                <a:srgbClr val="004A7D"/>
              </a:solidFill>
              <a:latin typeface="Spartan ExtraBold" pitchFamily="2" charset="77"/>
            </a:endParaRPr>
          </a:p>
        </p:txBody>
      </p:sp>
      <p:cxnSp>
        <p:nvCxnSpPr>
          <p:cNvPr id="9" name="Gerade Verbindung 3">
            <a:extLst>
              <a:ext uri="{FF2B5EF4-FFF2-40B4-BE49-F238E27FC236}">
                <a16:creationId xmlns:a16="http://schemas.microsoft.com/office/drawing/2014/main" id="{58FCB21F-2CBC-4166-8B73-93512D64F867}"/>
              </a:ext>
            </a:extLst>
          </p:cNvPr>
          <p:cNvCxnSpPr>
            <a:cxnSpLocks/>
          </p:cNvCxnSpPr>
          <p:nvPr userDrawn="1"/>
        </p:nvCxnSpPr>
        <p:spPr>
          <a:xfrm flipV="1">
            <a:off x="760227" y="5840578"/>
            <a:ext cx="6536" cy="100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FBCEB8B-FF8D-4182-8AE2-CA42666339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9721" y="5768578"/>
            <a:ext cx="10680958" cy="10800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 dirty="0"/>
              <a:t>Formatvorlage Titel Vorname Name des Referenten und Einrichtung bearbeiten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6CDA09-FD82-4784-BE64-14B010A06B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9" y="425778"/>
            <a:ext cx="2553191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47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8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-1 blauer Hintergrund + weiße Schrift">
    <p:bg>
      <p:bgPr>
        <a:solidFill>
          <a:srgbClr val="006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A063EAD2-69D9-CD41-8A47-FB81C38040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4462"/>
            <a:ext cx="12192000" cy="2813538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24884B69-E849-4E14-84C0-DB35C2BB77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3595" y="1979828"/>
            <a:ext cx="10397085" cy="1314518"/>
          </a:xfrm>
          <a:prstGeom prst="rect">
            <a:avLst/>
          </a:prstGeom>
          <a:noFill/>
        </p:spPr>
        <p:txBody>
          <a:bodyPr lIns="0" tIns="0" rIns="0" anchor="t">
            <a:normAutofit/>
          </a:bodyPr>
          <a:lstStyle>
            <a:lvl1pPr algn="l">
              <a:lnSpc>
                <a:spcPct val="120000"/>
              </a:lnSpc>
              <a:defRPr sz="3600" b="1" i="0" cap="all" spc="0" baseline="0">
                <a:solidFill>
                  <a:schemeClr val="bg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8B5A38D9-4A1A-4CCF-BF40-AADD0B153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595" y="3429000"/>
            <a:ext cx="10397084" cy="999932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 algn="l">
              <a:buNone/>
              <a:defRPr sz="2600" b="0" i="0" baseline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D38EA40-35B3-4F1F-9F2E-D448E0324B63}"/>
              </a:ext>
            </a:extLst>
          </p:cNvPr>
          <p:cNvSpPr txBox="1"/>
          <p:nvPr userDrawn="1"/>
        </p:nvSpPr>
        <p:spPr>
          <a:xfrm>
            <a:off x="5644055" y="6597650"/>
            <a:ext cx="914400" cy="914400"/>
          </a:xfrm>
          <a:prstGeom prst="rect">
            <a:avLst/>
          </a:prstGeom>
        </p:spPr>
        <p:txBody>
          <a:bodyPr wrap="none" lIns="0" rIns="0" rtlCol="0" anchor="t">
            <a:normAutofit/>
          </a:bodyPr>
          <a:lstStyle/>
          <a:p>
            <a:pPr algn="l"/>
            <a:endParaRPr lang="de-DE" sz="2000" b="1" i="0" dirty="0">
              <a:solidFill>
                <a:srgbClr val="004A7D"/>
              </a:solidFill>
              <a:latin typeface="Spartan ExtraBold" pitchFamily="2" charset="77"/>
            </a:endParaRPr>
          </a:p>
        </p:txBody>
      </p:sp>
      <p:cxnSp>
        <p:nvCxnSpPr>
          <p:cNvPr id="9" name="Gerade Verbindung 3">
            <a:extLst>
              <a:ext uri="{FF2B5EF4-FFF2-40B4-BE49-F238E27FC236}">
                <a16:creationId xmlns:a16="http://schemas.microsoft.com/office/drawing/2014/main" id="{58FCB21F-2CBC-4166-8B73-93512D64F867}"/>
              </a:ext>
            </a:extLst>
          </p:cNvPr>
          <p:cNvCxnSpPr>
            <a:cxnSpLocks/>
          </p:cNvCxnSpPr>
          <p:nvPr userDrawn="1"/>
        </p:nvCxnSpPr>
        <p:spPr>
          <a:xfrm flipV="1">
            <a:off x="760227" y="5840578"/>
            <a:ext cx="6536" cy="100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FBCEB8B-FF8D-4182-8AE2-CA42666339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9721" y="5768578"/>
            <a:ext cx="10680958" cy="10800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 dirty="0"/>
              <a:t>Formatvorlage Titel Vorname Name des Referenten und Einrichtung bearbeiten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43996F6-A485-4260-8386-933AE275BD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2" y="481004"/>
            <a:ext cx="2553192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80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8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-1 blau + Icons">
    <p:bg>
      <p:bgPr>
        <a:solidFill>
          <a:srgbClr val="006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A063EAD2-69D9-CD41-8A47-FB81C38040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4462"/>
            <a:ext cx="12192000" cy="2813538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24884B69-E849-4E14-84C0-DB35C2BB77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3595" y="1979828"/>
            <a:ext cx="10397085" cy="1314518"/>
          </a:xfrm>
          <a:prstGeom prst="rect">
            <a:avLst/>
          </a:prstGeom>
          <a:noFill/>
        </p:spPr>
        <p:txBody>
          <a:bodyPr lIns="0" tIns="0" rIns="0" anchor="t">
            <a:normAutofit/>
          </a:bodyPr>
          <a:lstStyle>
            <a:lvl1pPr algn="l">
              <a:lnSpc>
                <a:spcPct val="120000"/>
              </a:lnSpc>
              <a:defRPr sz="3600" b="1" i="0" cap="all" spc="0" baseline="0">
                <a:solidFill>
                  <a:schemeClr val="bg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8B5A38D9-4A1A-4CCF-BF40-AADD0B153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595" y="3429000"/>
            <a:ext cx="10397084" cy="999932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 algn="l">
              <a:buNone/>
              <a:defRPr sz="2600" b="0" i="0" baseline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D38EA40-35B3-4F1F-9F2E-D448E0324B63}"/>
              </a:ext>
            </a:extLst>
          </p:cNvPr>
          <p:cNvSpPr txBox="1"/>
          <p:nvPr userDrawn="1"/>
        </p:nvSpPr>
        <p:spPr>
          <a:xfrm>
            <a:off x="5644055" y="6597650"/>
            <a:ext cx="914400" cy="914400"/>
          </a:xfrm>
          <a:prstGeom prst="rect">
            <a:avLst/>
          </a:prstGeom>
        </p:spPr>
        <p:txBody>
          <a:bodyPr wrap="none" lIns="0" rIns="0" rtlCol="0" anchor="t">
            <a:normAutofit/>
          </a:bodyPr>
          <a:lstStyle/>
          <a:p>
            <a:pPr algn="l"/>
            <a:endParaRPr lang="de-DE" sz="2000" b="1" i="0" dirty="0">
              <a:solidFill>
                <a:srgbClr val="004A7D"/>
              </a:solidFill>
              <a:latin typeface="Spartan ExtraBold" pitchFamily="2" charset="77"/>
            </a:endParaRPr>
          </a:p>
        </p:txBody>
      </p:sp>
      <p:cxnSp>
        <p:nvCxnSpPr>
          <p:cNvPr id="9" name="Gerade Verbindung 3">
            <a:extLst>
              <a:ext uri="{FF2B5EF4-FFF2-40B4-BE49-F238E27FC236}">
                <a16:creationId xmlns:a16="http://schemas.microsoft.com/office/drawing/2014/main" id="{58FCB21F-2CBC-4166-8B73-93512D64F867}"/>
              </a:ext>
            </a:extLst>
          </p:cNvPr>
          <p:cNvCxnSpPr>
            <a:cxnSpLocks/>
          </p:cNvCxnSpPr>
          <p:nvPr userDrawn="1"/>
        </p:nvCxnSpPr>
        <p:spPr>
          <a:xfrm flipV="1">
            <a:off x="760227" y="5840578"/>
            <a:ext cx="6536" cy="100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583E0077-0AE8-48B5-8E4F-027A4B652AE8}"/>
              </a:ext>
            </a:extLst>
          </p:cNvPr>
          <p:cNvGrpSpPr/>
          <p:nvPr userDrawn="1"/>
        </p:nvGrpSpPr>
        <p:grpSpPr>
          <a:xfrm>
            <a:off x="9673721" y="5081290"/>
            <a:ext cx="432000" cy="432000"/>
            <a:chOff x="9516982" y="5081290"/>
            <a:chExt cx="432000" cy="432000"/>
          </a:xfrm>
        </p:grpSpPr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EEC3FBFF-71A4-42EA-8322-21EB52F4B3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9935" y="5176625"/>
              <a:ext cx="292347" cy="252084"/>
            </a:xfrm>
            <a:prstGeom prst="rect">
              <a:avLst/>
            </a:prstGeom>
          </p:spPr>
        </p:pic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4F78127D-463F-4947-B99E-9D60C44CE15B}"/>
                </a:ext>
              </a:extLst>
            </p:cNvPr>
            <p:cNvSpPr/>
            <p:nvPr userDrawn="1"/>
          </p:nvSpPr>
          <p:spPr>
            <a:xfrm>
              <a:off x="9516982" y="5081290"/>
              <a:ext cx="432000" cy="432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45AEEB15-1D39-4ECC-A513-2E00D5DDBE05}"/>
              </a:ext>
            </a:extLst>
          </p:cNvPr>
          <p:cNvGrpSpPr/>
          <p:nvPr userDrawn="1"/>
        </p:nvGrpSpPr>
        <p:grpSpPr>
          <a:xfrm>
            <a:off x="8965837" y="5078474"/>
            <a:ext cx="432000" cy="432000"/>
            <a:chOff x="8564213" y="5044394"/>
            <a:chExt cx="432000" cy="432000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62759C13-50BB-421B-A581-6C180AC0D4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7653" y="5117364"/>
              <a:ext cx="292797" cy="277285"/>
            </a:xfrm>
            <a:prstGeom prst="rect">
              <a:avLst/>
            </a:prstGeom>
          </p:spPr>
        </p:pic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1AA7C656-8418-450C-ABE9-907CB626EFD5}"/>
                </a:ext>
              </a:extLst>
            </p:cNvPr>
            <p:cNvSpPr/>
            <p:nvPr userDrawn="1"/>
          </p:nvSpPr>
          <p:spPr>
            <a:xfrm>
              <a:off x="8564213" y="5044394"/>
              <a:ext cx="432000" cy="432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68D96637-D1E8-4D61-88A5-F0F36C3A159B}"/>
              </a:ext>
            </a:extLst>
          </p:cNvPr>
          <p:cNvGrpSpPr/>
          <p:nvPr userDrawn="1"/>
        </p:nvGrpSpPr>
        <p:grpSpPr>
          <a:xfrm>
            <a:off x="7560298" y="5098356"/>
            <a:ext cx="432000" cy="432000"/>
            <a:chOff x="6598847" y="5081290"/>
            <a:chExt cx="432000" cy="432000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49F96395-762E-40DD-9412-A225E9F133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4317" y="5165084"/>
              <a:ext cx="296078" cy="264412"/>
            </a:xfrm>
            <a:prstGeom prst="rect">
              <a:avLst/>
            </a:prstGeom>
          </p:spPr>
        </p:pic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DEFA5F46-33B7-42CA-8C06-2E32641EA02B}"/>
                </a:ext>
              </a:extLst>
            </p:cNvPr>
            <p:cNvSpPr/>
            <p:nvPr userDrawn="1"/>
          </p:nvSpPr>
          <p:spPr>
            <a:xfrm>
              <a:off x="6598847" y="5081290"/>
              <a:ext cx="432000" cy="432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29D21C79-0430-40D7-BA3E-6D4A54200C3F}"/>
              </a:ext>
            </a:extLst>
          </p:cNvPr>
          <p:cNvGrpSpPr/>
          <p:nvPr userDrawn="1"/>
        </p:nvGrpSpPr>
        <p:grpSpPr>
          <a:xfrm>
            <a:off x="11259139" y="5094670"/>
            <a:ext cx="432000" cy="432000"/>
            <a:chOff x="11259139" y="5094670"/>
            <a:chExt cx="432000" cy="432000"/>
          </a:xfrm>
        </p:grpSpPr>
        <p:sp>
          <p:nvSpPr>
            <p:cNvPr id="2" name="Ellipse 1">
              <a:extLst>
                <a:ext uri="{FF2B5EF4-FFF2-40B4-BE49-F238E27FC236}">
                  <a16:creationId xmlns:a16="http://schemas.microsoft.com/office/drawing/2014/main" id="{EB630743-9051-432B-8AE2-F9D47139FE4F}"/>
                </a:ext>
              </a:extLst>
            </p:cNvPr>
            <p:cNvSpPr/>
            <p:nvPr userDrawn="1"/>
          </p:nvSpPr>
          <p:spPr>
            <a:xfrm>
              <a:off x="11259139" y="5094670"/>
              <a:ext cx="432000" cy="432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36E6C795-E7C0-4BB7-8985-B5987F7C3F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8450" y="5194314"/>
              <a:ext cx="263562" cy="217051"/>
            </a:xfrm>
            <a:prstGeom prst="rect">
              <a:avLst/>
            </a:prstGeom>
          </p:spPr>
        </p:pic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A7D2CCDB-AF54-4F8B-BFE1-0B1F2B1BD5F3}"/>
              </a:ext>
            </a:extLst>
          </p:cNvPr>
          <p:cNvGrpSpPr/>
          <p:nvPr userDrawn="1"/>
        </p:nvGrpSpPr>
        <p:grpSpPr>
          <a:xfrm>
            <a:off x="10461699" y="5089954"/>
            <a:ext cx="432000" cy="432000"/>
            <a:chOff x="10449843" y="5081290"/>
            <a:chExt cx="432000" cy="432000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C401D773-6F03-45B5-9556-D3E321F739D4}"/>
                </a:ext>
              </a:extLst>
            </p:cNvPr>
            <p:cNvSpPr/>
            <p:nvPr userDrawn="1"/>
          </p:nvSpPr>
          <p:spPr>
            <a:xfrm>
              <a:off x="10449843" y="5081290"/>
              <a:ext cx="432000" cy="432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D74B0388-CD11-4699-94F7-8392D6DCB8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6707" y="5142565"/>
              <a:ext cx="312463" cy="295687"/>
            </a:xfrm>
            <a:prstGeom prst="rect">
              <a:avLst/>
            </a:prstGeom>
          </p:spPr>
        </p:pic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943B6950-136B-4BCA-9BDA-16A26FD96E88}"/>
              </a:ext>
            </a:extLst>
          </p:cNvPr>
          <p:cNvGrpSpPr/>
          <p:nvPr userDrawn="1"/>
        </p:nvGrpSpPr>
        <p:grpSpPr>
          <a:xfrm>
            <a:off x="8268182" y="5073703"/>
            <a:ext cx="432000" cy="432000"/>
            <a:chOff x="7543733" y="5051282"/>
            <a:chExt cx="432000" cy="432000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EA3AA7F0-306C-4A59-80B2-A1E7D521EC2A}"/>
                </a:ext>
              </a:extLst>
            </p:cNvPr>
            <p:cNvSpPr/>
            <p:nvPr userDrawn="1"/>
          </p:nvSpPr>
          <p:spPr>
            <a:xfrm>
              <a:off x="7543733" y="5051282"/>
              <a:ext cx="432000" cy="432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03867C0E-CAE7-4CF8-83FB-798B2DC769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369" y="5146629"/>
              <a:ext cx="251497" cy="256925"/>
            </a:xfrm>
            <a:prstGeom prst="rect">
              <a:avLst/>
            </a:prstGeom>
          </p:spPr>
        </p:pic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45AD00A7-7086-4B2F-909E-5F535405A07B}"/>
              </a:ext>
            </a:extLst>
          </p:cNvPr>
          <p:cNvGrpSpPr/>
          <p:nvPr userDrawn="1"/>
        </p:nvGrpSpPr>
        <p:grpSpPr>
          <a:xfrm>
            <a:off x="6823537" y="5098356"/>
            <a:ext cx="432000" cy="432000"/>
            <a:chOff x="5562718" y="5092454"/>
            <a:chExt cx="432000" cy="432000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A350356D-ABA3-4A05-95F7-09DABEC916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4055" y="5117364"/>
              <a:ext cx="225337" cy="343476"/>
            </a:xfrm>
            <a:prstGeom prst="rect">
              <a:avLst/>
            </a:prstGeom>
          </p:spPr>
        </p:pic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342267B0-FDDE-41EA-B744-8004DAC1585B}"/>
                </a:ext>
              </a:extLst>
            </p:cNvPr>
            <p:cNvSpPr/>
            <p:nvPr userDrawn="1"/>
          </p:nvSpPr>
          <p:spPr>
            <a:xfrm>
              <a:off x="5562718" y="5092454"/>
              <a:ext cx="432000" cy="432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C052F5FA-631B-44F5-88A3-3D6FBC02852A}"/>
              </a:ext>
            </a:extLst>
          </p:cNvPr>
          <p:cNvGrpSpPr/>
          <p:nvPr userDrawn="1"/>
        </p:nvGrpSpPr>
        <p:grpSpPr>
          <a:xfrm>
            <a:off x="6128336" y="5078474"/>
            <a:ext cx="432000" cy="432000"/>
            <a:chOff x="4526589" y="5092454"/>
            <a:chExt cx="432000" cy="432000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54F7FBBA-ACD3-4AEA-B3D7-9C56888BD8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0206" y="5117364"/>
              <a:ext cx="256024" cy="341366"/>
            </a:xfrm>
            <a:prstGeom prst="rect">
              <a:avLst/>
            </a:prstGeom>
          </p:spPr>
        </p:pic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AE856498-EEBD-4589-B68B-B3D5DCB8FB09}"/>
                </a:ext>
              </a:extLst>
            </p:cNvPr>
            <p:cNvSpPr/>
            <p:nvPr userDrawn="1"/>
          </p:nvSpPr>
          <p:spPr>
            <a:xfrm>
              <a:off x="4526589" y="5092454"/>
              <a:ext cx="432000" cy="432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5046B783-5707-4830-9073-6922B92E88CD}"/>
              </a:ext>
            </a:extLst>
          </p:cNvPr>
          <p:cNvGrpSpPr/>
          <p:nvPr userDrawn="1"/>
        </p:nvGrpSpPr>
        <p:grpSpPr>
          <a:xfrm>
            <a:off x="5393991" y="5056241"/>
            <a:ext cx="432000" cy="416379"/>
            <a:chOff x="3387513" y="5066903"/>
            <a:chExt cx="432000" cy="416379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23D39FF9-D898-41C6-BF66-9272BAAFF6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2856" y="5176626"/>
              <a:ext cx="394622" cy="219518"/>
            </a:xfrm>
            <a:prstGeom prst="rect">
              <a:avLst/>
            </a:prstGeom>
          </p:spPr>
        </p:pic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B09CBD2B-07EF-40E9-BA81-7E41E3539AD4}"/>
                </a:ext>
              </a:extLst>
            </p:cNvPr>
            <p:cNvSpPr/>
            <p:nvPr userDrawn="1"/>
          </p:nvSpPr>
          <p:spPr>
            <a:xfrm>
              <a:off x="3387513" y="5066903"/>
              <a:ext cx="432000" cy="41637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7BCDA5C9-D775-4C78-AC67-48F594F02886}"/>
              </a:ext>
            </a:extLst>
          </p:cNvPr>
          <p:cNvGrpSpPr/>
          <p:nvPr userDrawn="1"/>
        </p:nvGrpSpPr>
        <p:grpSpPr>
          <a:xfrm>
            <a:off x="4646060" y="5073703"/>
            <a:ext cx="432000" cy="432000"/>
            <a:chOff x="2369927" y="5073703"/>
            <a:chExt cx="432000" cy="432000"/>
          </a:xfrm>
        </p:grpSpPr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0D5B301C-3CB6-4A89-965E-A5F0B8328D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9656" y="5142565"/>
              <a:ext cx="325349" cy="303819"/>
            </a:xfrm>
            <a:prstGeom prst="rect">
              <a:avLst/>
            </a:prstGeom>
          </p:spPr>
        </p:pic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3D418CAD-C939-47D2-A48A-53BCC40AC89E}"/>
                </a:ext>
              </a:extLst>
            </p:cNvPr>
            <p:cNvSpPr/>
            <p:nvPr userDrawn="1"/>
          </p:nvSpPr>
          <p:spPr>
            <a:xfrm>
              <a:off x="2369927" y="5073703"/>
              <a:ext cx="432000" cy="432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1" name="Textfeld 50">
            <a:extLst>
              <a:ext uri="{FF2B5EF4-FFF2-40B4-BE49-F238E27FC236}">
                <a16:creationId xmlns:a16="http://schemas.microsoft.com/office/drawing/2014/main" id="{B9AAF393-1DAC-46EB-9E98-30D8A7DD3E49}"/>
              </a:ext>
            </a:extLst>
          </p:cNvPr>
          <p:cNvSpPr txBox="1"/>
          <p:nvPr userDrawn="1"/>
        </p:nvSpPr>
        <p:spPr>
          <a:xfrm>
            <a:off x="10005717" y="5740402"/>
            <a:ext cx="1899223" cy="432000"/>
          </a:xfrm>
          <a:prstGeom prst="rect">
            <a:avLst/>
          </a:prstGeom>
        </p:spPr>
        <p:txBody>
          <a:bodyPr wrap="square" lIns="0" rIns="0" rtlCol="0" anchor="t">
            <a:noAutofit/>
          </a:bodyPr>
          <a:lstStyle/>
          <a:p>
            <a:pPr algn="l"/>
            <a:r>
              <a:rPr lang="de-DE" sz="3600" b="1" i="0" dirty="0">
                <a:solidFill>
                  <a:srgbClr val="004A7D">
                    <a:alpha val="50000"/>
                  </a:srgbClr>
                </a:solidFill>
                <a:latin typeface="Spartan ExtraBold" pitchFamily="2" charset="77"/>
              </a:rPr>
              <a:t>‚</a:t>
            </a:r>
            <a:r>
              <a:rPr lang="de-DE" sz="3600" b="1" i="0" dirty="0">
                <a:solidFill>
                  <a:schemeClr val="bg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de-DE" sz="3600" b="1" i="0" dirty="0" err="1">
                <a:solidFill>
                  <a:schemeClr val="bg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tubaf</a:t>
            </a:r>
            <a:endParaRPr lang="de-DE" sz="3600" b="1" i="0" dirty="0">
              <a:solidFill>
                <a:schemeClr val="bg1"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platzhalter 4">
            <a:extLst>
              <a:ext uri="{FF2B5EF4-FFF2-40B4-BE49-F238E27FC236}">
                <a16:creationId xmlns:a16="http://schemas.microsoft.com/office/drawing/2014/main" id="{4A9A1807-AFB9-4E04-A7FF-787577FDF0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9721" y="5768578"/>
            <a:ext cx="10680958" cy="10800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 dirty="0"/>
              <a:t>Formatvorlage Titel Vorname Name des Referenten und Einrichtung bearbeiten </a:t>
            </a:r>
          </a:p>
        </p:txBody>
      </p:sp>
      <p:pic>
        <p:nvPicPr>
          <p:cNvPr id="50" name="Grafik 49">
            <a:extLst>
              <a:ext uri="{FF2B5EF4-FFF2-40B4-BE49-F238E27FC236}">
                <a16:creationId xmlns:a16="http://schemas.microsoft.com/office/drawing/2014/main" id="{87783C0B-0A44-4ADF-8B1C-7ACC3A3AFD9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2" y="481004"/>
            <a:ext cx="2553192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8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0C982A6E-B854-614E-80C2-782A66419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083" y="1968104"/>
            <a:ext cx="10976598" cy="1611917"/>
          </a:xfrm>
          <a:prstGeom prst="rect">
            <a:avLst/>
          </a:prstGeom>
          <a:noFill/>
        </p:spPr>
        <p:txBody>
          <a:bodyPr lIns="0" tIns="0" rIns="0" anchor="t">
            <a:normAutofit/>
          </a:bodyPr>
          <a:lstStyle>
            <a:lvl1pPr algn="l">
              <a:lnSpc>
                <a:spcPct val="120000"/>
              </a:lnSpc>
              <a:defRPr sz="3000" b="1" i="0" cap="all" spc="0" baseline="0">
                <a:solidFill>
                  <a:srgbClr val="004A7D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F72706C7-B025-2E4B-99F6-271DCFCCB5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083" y="3800669"/>
            <a:ext cx="10976597" cy="999932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 algn="l">
              <a:buNone/>
              <a:defRPr sz="2600" b="0" i="0" baseline="0">
                <a:solidFill>
                  <a:srgbClr val="004A7D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129EC27-6B75-5683-899C-CEE80C23EAA2}"/>
              </a:ext>
            </a:extLst>
          </p:cNvPr>
          <p:cNvSpPr txBox="1"/>
          <p:nvPr userDrawn="1"/>
        </p:nvSpPr>
        <p:spPr>
          <a:xfrm>
            <a:off x="7208613" y="5508839"/>
            <a:ext cx="0" cy="0"/>
          </a:xfrm>
          <a:prstGeom prst="rect">
            <a:avLst/>
          </a:prstGeom>
        </p:spPr>
        <p:txBody>
          <a:bodyPr wrap="none" lIns="0" rIns="0" rtlCol="0" anchor="t">
            <a:normAutofit fontScale="25000" lnSpcReduction="20000"/>
          </a:bodyPr>
          <a:lstStyle/>
          <a:p>
            <a:pPr algn="l"/>
            <a:endParaRPr lang="de-DE" sz="2000" b="1" i="0" dirty="0">
              <a:solidFill>
                <a:srgbClr val="004A7D"/>
              </a:solidFill>
              <a:latin typeface="Spartan ExtraBold" pitchFamily="2" charset="77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5277986-215E-49C4-1E98-21F190856D43}"/>
              </a:ext>
            </a:extLst>
          </p:cNvPr>
          <p:cNvSpPr txBox="1"/>
          <p:nvPr userDrawn="1"/>
        </p:nvSpPr>
        <p:spPr>
          <a:xfrm>
            <a:off x="1371600" y="6350696"/>
            <a:ext cx="0" cy="0"/>
          </a:xfrm>
          <a:prstGeom prst="rect">
            <a:avLst/>
          </a:prstGeom>
        </p:spPr>
        <p:txBody>
          <a:bodyPr wrap="none" lIns="0" rIns="0" rtlCol="0" anchor="t">
            <a:normAutofit fontScale="25000" lnSpcReduction="20000"/>
          </a:bodyPr>
          <a:lstStyle/>
          <a:p>
            <a:pPr algn="l"/>
            <a:endParaRPr lang="de-DE" sz="2000" b="1" i="0" dirty="0">
              <a:solidFill>
                <a:srgbClr val="004A7D"/>
              </a:solidFill>
              <a:latin typeface="Spartan ExtraBold" pitchFamily="2" charset="77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8C6C8CF-289E-4065-8200-243CFD8151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993" y="5557623"/>
            <a:ext cx="2836687" cy="99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66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Titel + Text / Tabelle, Bild,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C27592B3-D4DC-E24F-AA1C-2A05D60DD6C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48145" y="1721708"/>
            <a:ext cx="10982536" cy="4213234"/>
          </a:xfrm>
          <a:prstGeom prst="rect">
            <a:avLst/>
          </a:prstGeom>
        </p:spPr>
        <p:txBody>
          <a:bodyPr lIns="0" rIns="0"/>
          <a:lstStyle>
            <a:lvl1pPr marL="0" indent="0">
              <a:buClr>
                <a:srgbClr val="004A7D"/>
              </a:buClr>
              <a:buSzPct val="110000"/>
              <a:buFont typeface="Wingdings" pitchFamily="2" charset="2"/>
              <a:buNone/>
              <a:defRPr sz="1800">
                <a:latin typeface="+mn-lt"/>
              </a:defRPr>
            </a:lvl1pPr>
            <a:lvl2pPr marL="685800" indent="-228600">
              <a:buClr>
                <a:srgbClr val="004A7D"/>
              </a:buClr>
              <a:buSzPct val="110000"/>
              <a:buFont typeface="Arial" panose="020B0604020202020204" pitchFamily="34" charset="0"/>
              <a:buChar char="•"/>
              <a:defRPr sz="1600">
                <a:latin typeface="+mn-lt"/>
              </a:defRPr>
            </a:lvl2pPr>
            <a:lvl3pPr marL="1143000" indent="-228600">
              <a:buClr>
                <a:srgbClr val="004A7D"/>
              </a:buClr>
              <a:buSzPct val="110000"/>
              <a:buFont typeface="Arial" panose="020B0604020202020204" pitchFamily="34" charset="0"/>
              <a:buChar char="•"/>
              <a:defRPr sz="1400">
                <a:latin typeface="+mn-lt"/>
              </a:defRPr>
            </a:lvl3pPr>
            <a:lvl4pPr marL="1600200" indent="-228600">
              <a:buClr>
                <a:srgbClr val="004A7D"/>
              </a:buClr>
              <a:buSzPct val="110000"/>
              <a:buFont typeface="Arial" panose="020B0604020202020204" pitchFamily="34" charset="0"/>
              <a:buChar char="•"/>
              <a:defRPr sz="1400">
                <a:latin typeface="+mn-lt"/>
              </a:defRPr>
            </a:lvl4pPr>
            <a:lvl5pPr marL="2057400" indent="-228600">
              <a:buClr>
                <a:srgbClr val="004A7D"/>
              </a:buClr>
              <a:buSzPct val="110000"/>
              <a:buFont typeface="Arial" panose="020B0604020202020204" pitchFamily="34" charset="0"/>
              <a:buChar char="•"/>
              <a:defRPr sz="1200"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DE3F634-B07A-6F47-9151-9C187E088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145" y="923058"/>
            <a:ext cx="10982536" cy="781764"/>
          </a:xfrm>
          <a:prstGeom prst="rect">
            <a:avLst/>
          </a:prstGeom>
        </p:spPr>
        <p:txBody>
          <a:bodyPr lIns="0" tIns="0"/>
          <a:lstStyle>
            <a:lvl1pPr>
              <a:defRPr sz="2400" b="1" i="0">
                <a:solidFill>
                  <a:srgbClr val="004A7D"/>
                </a:solidFill>
                <a:latin typeface="+mn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ED3A5DB9-A55B-BE5A-9FC1-A325D7709647}"/>
              </a:ext>
            </a:extLst>
          </p:cNvPr>
          <p:cNvCxnSpPr>
            <a:cxnSpLocks/>
          </p:cNvCxnSpPr>
          <p:nvPr userDrawn="1"/>
        </p:nvCxnSpPr>
        <p:spPr>
          <a:xfrm flipV="1">
            <a:off x="760227" y="6217600"/>
            <a:ext cx="0" cy="640400"/>
          </a:xfrm>
          <a:prstGeom prst="line">
            <a:avLst/>
          </a:prstGeom>
          <a:ln>
            <a:solidFill>
              <a:srgbClr val="004A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DE80AFF6-A21C-4601-A053-9C90FA6D0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598" y="5769631"/>
            <a:ext cx="893257" cy="8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03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 +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960BD8C6-7AB3-C64F-8C75-0984F7FD809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48145" y="1721708"/>
            <a:ext cx="5259227" cy="4213234"/>
          </a:xfrm>
          <a:prstGeom prst="rect">
            <a:avLst/>
          </a:prstGeom>
        </p:spPr>
        <p:txBody>
          <a:bodyPr lIns="0" rIns="0"/>
          <a:lstStyle>
            <a:lvl1pPr marL="0" indent="0">
              <a:buClr>
                <a:srgbClr val="004A7D"/>
              </a:buClr>
              <a:buSzPct val="110000"/>
              <a:buFont typeface="Wingdings" pitchFamily="2" charset="2"/>
              <a:buNone/>
              <a:defRPr sz="1800">
                <a:latin typeface="+mn-lt"/>
              </a:defRPr>
            </a:lvl1pPr>
            <a:lvl2pPr marL="742950" indent="-285750">
              <a:buClr>
                <a:srgbClr val="004A7D"/>
              </a:buClr>
              <a:buSzPct val="110000"/>
              <a:buFont typeface="Arial" panose="020B0604020202020204" pitchFamily="34" charset="0"/>
              <a:buChar char="•"/>
              <a:defRPr sz="1600">
                <a:latin typeface="+mn-lt"/>
              </a:defRPr>
            </a:lvl2pPr>
            <a:lvl3pPr marL="1200150" indent="-285750">
              <a:buClr>
                <a:srgbClr val="004A7D"/>
              </a:buClr>
              <a:buSzPct val="110000"/>
              <a:buFont typeface="Arial" panose="020B0604020202020204" pitchFamily="34" charset="0"/>
              <a:buChar char="•"/>
              <a:defRPr sz="1400">
                <a:latin typeface="+mn-lt"/>
              </a:defRPr>
            </a:lvl3pPr>
            <a:lvl4pPr marL="1657350" indent="-285750">
              <a:buClr>
                <a:srgbClr val="004A7D"/>
              </a:buClr>
              <a:buSzPct val="110000"/>
              <a:buFont typeface="Arial" panose="020B0604020202020204" pitchFamily="34" charset="0"/>
              <a:buChar char="•"/>
              <a:defRPr sz="1400">
                <a:latin typeface="+mn-lt"/>
              </a:defRPr>
            </a:lvl4pPr>
            <a:lvl5pPr marL="2000250" indent="-171450">
              <a:buClr>
                <a:srgbClr val="004A7D"/>
              </a:buClr>
              <a:buSzPct val="110000"/>
              <a:buFont typeface="Arial" panose="020B0604020202020204" pitchFamily="34" charset="0"/>
              <a:buChar char="•"/>
              <a:defRPr sz="1200"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64349417-2101-9E4F-957C-40EE9DC94BA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71454" y="1721708"/>
            <a:ext cx="5259227" cy="4213234"/>
          </a:xfrm>
          <a:prstGeom prst="rect">
            <a:avLst/>
          </a:prstGeom>
        </p:spPr>
        <p:txBody>
          <a:bodyPr lIns="0" rIns="0"/>
          <a:lstStyle>
            <a:lvl1pPr marL="0" indent="0">
              <a:buClr>
                <a:srgbClr val="004A7D"/>
              </a:buClr>
              <a:buSzPct val="110000"/>
              <a:buFont typeface="Wingdings" pitchFamily="2" charset="2"/>
              <a:buNone/>
              <a:defRPr sz="1800">
                <a:latin typeface="+mn-lt"/>
              </a:defRPr>
            </a:lvl1pPr>
            <a:lvl2pPr marL="685800" indent="-228600">
              <a:buClr>
                <a:srgbClr val="004A7D"/>
              </a:buClr>
              <a:buSzPct val="110000"/>
              <a:buFont typeface="Arial" panose="020B0604020202020204" pitchFamily="34" charset="0"/>
              <a:buChar char="•"/>
              <a:defRPr sz="1600">
                <a:latin typeface="+mn-lt"/>
              </a:defRPr>
            </a:lvl2pPr>
            <a:lvl3pPr marL="1143000" indent="-228600">
              <a:buClr>
                <a:srgbClr val="004A7D"/>
              </a:buClr>
              <a:buSzPct val="110000"/>
              <a:buFont typeface="Arial" panose="020B0604020202020204" pitchFamily="34" charset="0"/>
              <a:buChar char="•"/>
              <a:defRPr sz="1400">
                <a:latin typeface="+mn-lt"/>
              </a:defRPr>
            </a:lvl3pPr>
            <a:lvl4pPr marL="1600200" indent="-228600">
              <a:buClr>
                <a:srgbClr val="004A7D"/>
              </a:buClr>
              <a:buSzPct val="110000"/>
              <a:buFont typeface="Arial" panose="020B0604020202020204" pitchFamily="34" charset="0"/>
              <a:buChar char="•"/>
              <a:defRPr sz="1400">
                <a:latin typeface="+mn-lt"/>
              </a:defRPr>
            </a:lvl4pPr>
            <a:lvl5pPr marL="2057400" indent="-228600">
              <a:buClr>
                <a:srgbClr val="004A7D"/>
              </a:buClr>
              <a:buSzPct val="110000"/>
              <a:buFont typeface="Arial" panose="020B0604020202020204" pitchFamily="34" charset="0"/>
              <a:buChar char="•"/>
              <a:defRPr sz="1200"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4">
            <a:extLst>
              <a:ext uri="{FF2B5EF4-FFF2-40B4-BE49-F238E27FC236}">
                <a16:creationId xmlns:a16="http://schemas.microsoft.com/office/drawing/2014/main" id="{BCAE72CF-FE3E-B44F-A41E-BFF4769C3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145" y="923058"/>
            <a:ext cx="10982536" cy="781764"/>
          </a:xfrm>
          <a:prstGeom prst="rect">
            <a:avLst/>
          </a:prstGeom>
        </p:spPr>
        <p:txBody>
          <a:bodyPr lIns="0" tIns="0"/>
          <a:lstStyle>
            <a:lvl1pPr>
              <a:defRPr sz="2400" b="1" i="0">
                <a:solidFill>
                  <a:srgbClr val="004A7D"/>
                </a:solidFill>
                <a:latin typeface="+mn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075F259-99BF-4C50-9E46-31C4F74325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598" y="5769631"/>
            <a:ext cx="893257" cy="8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09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2-spaltig +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64349417-2101-9E4F-957C-40EE9DC94BA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71454" y="1721708"/>
            <a:ext cx="5259227" cy="4213234"/>
          </a:xfrm>
          <a:prstGeom prst="rect">
            <a:avLst/>
          </a:prstGeom>
        </p:spPr>
        <p:txBody>
          <a:bodyPr lIns="0" rIns="0"/>
          <a:lstStyle>
            <a:lvl1pPr marL="0" indent="0">
              <a:buClr>
                <a:srgbClr val="004A7D"/>
              </a:buClr>
              <a:buSzPct val="110000"/>
              <a:buFont typeface="Wingdings" pitchFamily="2" charset="2"/>
              <a:buNone/>
              <a:defRPr sz="1800">
                <a:latin typeface="+mn-lt"/>
              </a:defRPr>
            </a:lvl1pPr>
            <a:lvl2pPr marL="685800" indent="-228600">
              <a:buClr>
                <a:srgbClr val="004A7D"/>
              </a:buClr>
              <a:buSzPct val="110000"/>
              <a:buFont typeface="Arial" panose="020B0604020202020204" pitchFamily="34" charset="0"/>
              <a:buChar char="•"/>
              <a:defRPr sz="1600">
                <a:latin typeface="+mn-lt"/>
              </a:defRPr>
            </a:lvl2pPr>
            <a:lvl3pPr marL="1143000" indent="-228600">
              <a:buClr>
                <a:srgbClr val="004A7D"/>
              </a:buClr>
              <a:buSzPct val="110000"/>
              <a:buFont typeface="Arial" panose="020B0604020202020204" pitchFamily="34" charset="0"/>
              <a:buChar char="•"/>
              <a:defRPr sz="1400">
                <a:latin typeface="+mn-lt"/>
              </a:defRPr>
            </a:lvl3pPr>
            <a:lvl4pPr marL="1600200" indent="-228600">
              <a:buClr>
                <a:srgbClr val="004A7D"/>
              </a:buClr>
              <a:buSzPct val="110000"/>
              <a:buFont typeface="Arial" panose="020B0604020202020204" pitchFamily="34" charset="0"/>
              <a:buChar char="•"/>
              <a:defRPr sz="1400">
                <a:latin typeface="+mn-lt"/>
              </a:defRPr>
            </a:lvl4pPr>
            <a:lvl5pPr marL="2057400" indent="-228600">
              <a:buClr>
                <a:srgbClr val="004A7D"/>
              </a:buClr>
              <a:buSzPct val="110000"/>
              <a:buFont typeface="Arial" panose="020B0604020202020204" pitchFamily="34" charset="0"/>
              <a:buChar char="•"/>
              <a:defRPr sz="1200"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4">
            <a:extLst>
              <a:ext uri="{FF2B5EF4-FFF2-40B4-BE49-F238E27FC236}">
                <a16:creationId xmlns:a16="http://schemas.microsoft.com/office/drawing/2014/main" id="{BCAE72CF-FE3E-B44F-A41E-BFF4769C3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145" y="923058"/>
            <a:ext cx="10982536" cy="781764"/>
          </a:xfrm>
          <a:prstGeom prst="rect">
            <a:avLst/>
          </a:prstGeom>
        </p:spPr>
        <p:txBody>
          <a:bodyPr lIns="0" tIns="0"/>
          <a:lstStyle>
            <a:lvl1pPr>
              <a:defRPr sz="2400" b="1" i="0">
                <a:solidFill>
                  <a:srgbClr val="004A7D"/>
                </a:solidFill>
                <a:latin typeface="+mn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075F259-99BF-4C50-9E46-31C4F74325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598" y="5769631"/>
            <a:ext cx="893257" cy="895937"/>
          </a:xfrm>
          <a:prstGeom prst="rect">
            <a:avLst/>
          </a:prstGeom>
        </p:spPr>
      </p:pic>
      <p:sp>
        <p:nvSpPr>
          <p:cNvPr id="5" name="Bildplatzhalter 4">
            <a:extLst>
              <a:ext uri="{FF2B5EF4-FFF2-40B4-BE49-F238E27FC236}">
                <a16:creationId xmlns:a16="http://schemas.microsoft.com/office/drawing/2014/main" id="{2A669086-AB04-433D-8246-097847C001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7713" y="1722438"/>
            <a:ext cx="5259600" cy="4213225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7536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0795399-D346-434E-8D09-D3DD7BBC359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4877"/>
            <a:ext cx="12192000" cy="2053123"/>
          </a:xfrm>
          <a:prstGeom prst="rect">
            <a:avLst/>
          </a:prstGeom>
        </p:spPr>
      </p:pic>
      <p:cxnSp>
        <p:nvCxnSpPr>
          <p:cNvPr id="3" name="Gerade Verbindung 3">
            <a:extLst>
              <a:ext uri="{FF2B5EF4-FFF2-40B4-BE49-F238E27FC236}">
                <a16:creationId xmlns:a16="http://schemas.microsoft.com/office/drawing/2014/main" id="{2495EACA-308F-418C-B9EA-94945FBC3B27}"/>
              </a:ext>
            </a:extLst>
          </p:cNvPr>
          <p:cNvCxnSpPr>
            <a:cxnSpLocks/>
          </p:cNvCxnSpPr>
          <p:nvPr userDrawn="1"/>
        </p:nvCxnSpPr>
        <p:spPr>
          <a:xfrm flipV="1">
            <a:off x="760227" y="6217600"/>
            <a:ext cx="0" cy="640400"/>
          </a:xfrm>
          <a:prstGeom prst="line">
            <a:avLst/>
          </a:prstGeom>
          <a:ln>
            <a:solidFill>
              <a:srgbClr val="004A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5FD97FBB-86D5-40D9-B3EC-5398F9E11FEC}"/>
              </a:ext>
            </a:extLst>
          </p:cNvPr>
          <p:cNvSpPr txBox="1">
            <a:spLocks/>
          </p:cNvSpPr>
          <p:nvPr userDrawn="1"/>
        </p:nvSpPr>
        <p:spPr>
          <a:xfrm>
            <a:off x="194239" y="6274750"/>
            <a:ext cx="494764" cy="365125"/>
          </a:xfrm>
          <a:prstGeom prst="rect">
            <a:avLst/>
          </a:prstGeom>
        </p:spPr>
        <p:txBody>
          <a:bodyPr lIns="0" tIns="0" rIns="0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rgbClr val="004A7D"/>
                </a:solidFill>
                <a:latin typeface="Sparta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1FBD69-6E57-4E10-B6F4-1F4D658D73AC}" type="slidenum">
              <a:rPr lang="de-DE" smtClean="0">
                <a:latin typeface="+mn-lt"/>
              </a:rPr>
              <a:pPr/>
              <a:t>‹Nr.›</a:t>
            </a:fld>
            <a:endParaRPr lang="de-DE" dirty="0">
              <a:latin typeface="+mn-lt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A77748-C6C4-4817-BE47-EAF1BEA38A72}"/>
              </a:ext>
            </a:extLst>
          </p:cNvPr>
          <p:cNvSpPr txBox="1">
            <a:spLocks/>
          </p:cNvSpPr>
          <p:nvPr userDrawn="1"/>
        </p:nvSpPr>
        <p:spPr>
          <a:xfrm>
            <a:off x="902677" y="6223950"/>
            <a:ext cx="6864875" cy="533387"/>
          </a:xfrm>
          <a:prstGeom prst="rect">
            <a:avLst/>
          </a:prstGeom>
        </p:spPr>
        <p:txBody>
          <a:bodyPr lIns="0" tIns="0" rIns="0"/>
          <a:lstStyle>
            <a:defPPr>
              <a:defRPr lang="de-DE"/>
            </a:defPPr>
            <a:lvl1pPr marL="0" algn="l" defTabSz="914400" rtl="0" eaLnBrk="1" latinLnBrk="0" hangingPunct="1">
              <a:lnSpc>
                <a:spcPct val="150000"/>
              </a:lnSpc>
              <a:defRPr sz="1000" b="0" i="0" kern="1200" spc="0">
                <a:solidFill>
                  <a:srgbClr val="004A7D"/>
                </a:solidFill>
                <a:latin typeface="Sparta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+mn-lt"/>
              </a:rPr>
              <a:t>Name des Referenten</a:t>
            </a:r>
          </a:p>
          <a:p>
            <a:r>
              <a:rPr lang="de-DE" dirty="0">
                <a:latin typeface="+mn-lt"/>
              </a:rPr>
              <a:t>Titel des Vortrages</a:t>
            </a:r>
          </a:p>
        </p:txBody>
      </p:sp>
    </p:spTree>
    <p:extLst>
      <p:ext uri="{BB962C8B-B14F-4D97-AF65-F5344CB8AC3E}">
        <p14:creationId xmlns:p14="http://schemas.microsoft.com/office/powerpoint/2010/main" val="289539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69" r:id="rId3"/>
    <p:sldLayoutId id="2147483691" r:id="rId4"/>
    <p:sldLayoutId id="2147483692" r:id="rId5"/>
    <p:sldLayoutId id="2147483649" r:id="rId6"/>
    <p:sldLayoutId id="2147483682" r:id="rId7"/>
    <p:sldLayoutId id="2147483670" r:id="rId8"/>
    <p:sldLayoutId id="2147483693" r:id="rId9"/>
    <p:sldLayoutId id="2147483672" r:id="rId10"/>
    <p:sldLayoutId id="2147483671" r:id="rId11"/>
    <p:sldLayoutId id="2147483665" r:id="rId12"/>
    <p:sldLayoutId id="2147483681" r:id="rId13"/>
    <p:sldLayoutId id="2147483684" r:id="rId14"/>
    <p:sldLayoutId id="2147483686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4A7D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A7D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A7D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A7D"/>
        </a:buClr>
        <a:buFont typeface="Wingdings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A7D"/>
        </a:buClr>
        <a:buFont typeface="Wingdings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6745CD-FBBE-495F-A229-724B32009A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D909145-4715-48E7-A8C9-8D8D99E5F9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89FCFF7-B339-453B-A89E-001A09DF66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7937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2B9E04-DF6D-4A16-8722-95D0F83088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8C80591-F236-4362-B89D-FCAD62DE3F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19EB6CB-B621-4E3B-9013-C6622B6A98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1250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59B390-BCA8-4EA8-9BB0-E0168D69F6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B65F7EC-B757-40A4-AFB7-3E1BAA13E1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063895D-1DB9-4811-BA67-F068599C7D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2033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B17264-599B-4A31-BB33-8B6C0E3F01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7A10B6B-6D26-4743-88CE-EBA005CC73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F8354C1-4B52-4286-8462-5569A9B24C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061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29D3442-B3D8-40FC-44FF-3640762FD57F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0AB7072-70FD-CCC2-244B-660AD5402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1177254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95C6D62-ADD9-4BFC-81AD-2E09265CBA54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1124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enplatzhalter 1">
            <a:extLst>
              <a:ext uri="{FF2B5EF4-FFF2-40B4-BE49-F238E27FC236}">
                <a16:creationId xmlns:a16="http://schemas.microsoft.com/office/drawing/2014/main" id="{9F198B76-2210-4D4A-B45F-F2107AA310F2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017709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DD652BA-DD75-462E-8728-5401FA4E401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16793CF-D152-40F2-BB6C-7912398C2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69C18F86-3B74-472B-929C-1A120B17B3A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99246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rIns="0" anchor="t">
        <a:normAutofit/>
      </a:bodyPr>
      <a:lstStyle>
        <a:defPPr algn="l">
          <a:defRPr sz="2000" b="1" i="0" dirty="0">
            <a:solidFill>
              <a:srgbClr val="004A7D"/>
            </a:solidFill>
            <a:latin typeface="Spartan ExtraBold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6CD6EA72-AF7F-462F-9AC0-76C9F8BA9064}" vid="{57E2CBE2-615A-4F91-98CE-C6E42D9E22C3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2</Words>
  <Application>Microsoft Office PowerPoint</Application>
  <PresentationFormat>Breitbild</PresentationFormat>
  <Paragraphs>1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Spartan ExtraBold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Titel hinzufügen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meiner präsentation</dc:title>
  <dc:creator>Matthias Donath</dc:creator>
  <cp:lastModifiedBy>Sabine Schellbach</cp:lastModifiedBy>
  <cp:revision>146</cp:revision>
  <cp:lastPrinted>2023-04-13T13:19:24Z</cp:lastPrinted>
  <dcterms:created xsi:type="dcterms:W3CDTF">2021-01-06T10:07:23Z</dcterms:created>
  <dcterms:modified xsi:type="dcterms:W3CDTF">2024-08-01T08:31:10Z</dcterms:modified>
</cp:coreProperties>
</file>