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799763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5"/>
    <p:restoredTop sz="96405"/>
  </p:normalViewPr>
  <p:slideViewPr>
    <p:cSldViewPr snapToGrid="0">
      <p:cViewPr varScale="1">
        <p:scale>
          <a:sx n="72" d="100"/>
          <a:sy n="72" d="100"/>
        </p:scale>
        <p:origin x="538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066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82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feld 309">
            <a:extLst>
              <a:ext uri="{FF2B5EF4-FFF2-40B4-BE49-F238E27FC236}">
                <a16:creationId xmlns:a16="http://schemas.microsoft.com/office/drawing/2014/main" id="{EBE67730-2708-8587-3D4B-E3DEAFBBFAE3}"/>
              </a:ext>
            </a:extLst>
          </p:cNvPr>
          <p:cNvSpPr txBox="1"/>
          <p:nvPr/>
        </p:nvSpPr>
        <p:spPr>
          <a:xfrm>
            <a:off x="458177" y="1002441"/>
            <a:ext cx="966352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rgbClr val="00487F"/>
                </a:solidFill>
              </a:rPr>
              <a:t>TUBAF-Silhouette</a:t>
            </a:r>
          </a:p>
          <a:p>
            <a:endParaRPr lang="de-DE" sz="3200" dirty="0"/>
          </a:p>
          <a:p>
            <a:pPr marL="342900" indent="-342900">
              <a:buFontTx/>
              <a:buAutoNum type="arabicPeriod"/>
            </a:pPr>
            <a:r>
              <a:rPr lang="de-DE" dirty="0"/>
              <a:t>Die Silhouette darf nur Änderungen bezüglich ihrer Größe und Farbe (ausschließlich Hausfarben der TUBAF) erfahren. </a:t>
            </a:r>
          </a:p>
          <a:p>
            <a:pPr marL="342900" indent="-342900">
              <a:buFontTx/>
              <a:buAutoNum type="arabicPeriod"/>
            </a:pPr>
            <a:r>
              <a:rPr lang="de-DE" dirty="0"/>
              <a:t>Die Größentransformation darf nur proportional erfolgen.</a:t>
            </a:r>
          </a:p>
          <a:p>
            <a:endParaRPr lang="de-DE" dirty="0"/>
          </a:p>
          <a:p>
            <a:r>
              <a:rPr lang="de-DE" dirty="0"/>
              <a:t>© Matthias Donath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491B87D-A570-32E6-4096-752B898EF6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55059" y="4626478"/>
            <a:ext cx="7772400" cy="2020956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F007ECC-CBD1-76B0-96DE-7EE6C34C7B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55059" y="6918038"/>
            <a:ext cx="7772400" cy="202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446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29</Words>
  <Application>Microsoft Macintosh PowerPoint</Application>
  <PresentationFormat>Benutzerdefiniert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9</cp:revision>
  <dcterms:created xsi:type="dcterms:W3CDTF">2024-06-10T12:58:24Z</dcterms:created>
  <dcterms:modified xsi:type="dcterms:W3CDTF">2024-06-13T13:54:17Z</dcterms:modified>
</cp:coreProperties>
</file>