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0799763" cy="215995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8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05"/>
    <p:restoredTop sz="96405"/>
  </p:normalViewPr>
  <p:slideViewPr>
    <p:cSldViewPr snapToGrid="0">
      <p:cViewPr varScale="1">
        <p:scale>
          <a:sx n="72" d="100"/>
          <a:sy n="72" d="100"/>
        </p:scale>
        <p:origin x="5384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0660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1820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79998" rtl="0" eaLnBrk="1" latinLnBrk="0" hangingPunct="1">
        <a:lnSpc>
          <a:spcPct val="90000"/>
        </a:lnSpc>
        <a:spcBef>
          <a:spcPct val="0"/>
        </a:spcBef>
        <a:buNone/>
        <a:defRPr sz="519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9999" indent="-269999" algn="l" defTabSz="1079998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1pPr>
      <a:lvl2pPr marL="809998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2pPr>
      <a:lvl3pPr marL="1349997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3pPr>
      <a:lvl4pPr marL="1889996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4pPr>
      <a:lvl5pPr marL="2429995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5pPr>
      <a:lvl6pPr marL="2969994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6pPr>
      <a:lvl7pPr marL="3509993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7pPr>
      <a:lvl8pPr marL="4049992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8pPr>
      <a:lvl9pPr marL="4589991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1pPr>
      <a:lvl2pPr marL="539999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2pPr>
      <a:lvl3pPr marL="1079998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619997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4pPr>
      <a:lvl5pPr marL="2159996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5pPr>
      <a:lvl6pPr marL="2699995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6pPr>
      <a:lvl7pPr marL="3239994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7pPr>
      <a:lvl8pPr marL="3779992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8pPr>
      <a:lvl9pPr marL="4319991" algn="l" defTabSz="1079998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Textfeld 309">
            <a:extLst>
              <a:ext uri="{FF2B5EF4-FFF2-40B4-BE49-F238E27FC236}">
                <a16:creationId xmlns:a16="http://schemas.microsoft.com/office/drawing/2014/main" id="{EBE67730-2708-8587-3D4B-E3DEAFBBFAE3}"/>
              </a:ext>
            </a:extLst>
          </p:cNvPr>
          <p:cNvSpPr txBox="1"/>
          <p:nvPr/>
        </p:nvSpPr>
        <p:spPr>
          <a:xfrm>
            <a:off x="458177" y="1002441"/>
            <a:ext cx="9663526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rgbClr val="00487F"/>
                </a:solidFill>
              </a:rPr>
              <a:t>TUBAF-Silhouette</a:t>
            </a:r>
          </a:p>
          <a:p>
            <a:endParaRPr lang="de-DE" sz="3200" dirty="0"/>
          </a:p>
          <a:p>
            <a:pPr marL="342900" indent="-342900">
              <a:buFontTx/>
              <a:buAutoNum type="arabicPeriod"/>
            </a:pPr>
            <a:r>
              <a:rPr lang="de-DE" dirty="0"/>
              <a:t>Die Silhouette darf nur Änderungen bezüglich ihrer Größe und Farbe (ausschließlich Hausfarben der TUBAF) erfahren. </a:t>
            </a:r>
          </a:p>
          <a:p>
            <a:pPr marL="342900" indent="-342900">
              <a:buFontTx/>
              <a:buAutoNum type="arabicPeriod"/>
            </a:pPr>
            <a:r>
              <a:rPr lang="de-DE" dirty="0"/>
              <a:t>Die Größentransformation darf nur proportional erfolgen.</a:t>
            </a:r>
          </a:p>
          <a:p>
            <a:endParaRPr lang="de-DE" dirty="0"/>
          </a:p>
          <a:p>
            <a:r>
              <a:rPr lang="de-DE" dirty="0"/>
              <a:t>© Matthias Donath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0491B87D-A570-32E6-4096-752B898EF6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55059" y="4626478"/>
            <a:ext cx="7772400" cy="2020956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0F007ECC-CBD1-76B0-96DE-7EE6C34C7B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55059" y="6918038"/>
            <a:ext cx="7772400" cy="2025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446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29</Words>
  <Application>Microsoft Macintosh PowerPoint</Application>
  <PresentationFormat>Benutzerdefiniert</PresentationFormat>
  <Paragraphs>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Microsoft Office User</dc:creator>
  <cp:lastModifiedBy>Microsoft Office User</cp:lastModifiedBy>
  <cp:revision>9</cp:revision>
  <dcterms:created xsi:type="dcterms:W3CDTF">2024-06-10T12:58:24Z</dcterms:created>
  <dcterms:modified xsi:type="dcterms:W3CDTF">2024-06-13T13:54:17Z</dcterms:modified>
</cp:coreProperties>
</file>